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5143500" type="screen16x9"/>
  <p:notesSz cx="6858000" cy="9144000"/>
  <p:embeddedFontLst>
    <p:embeddedFont>
      <p:font typeface="Fira Sans Extra Condensed" panose="020B0604020202020204" charset="0"/>
      <p:regular r:id="rId16"/>
      <p:bold r:id="rId17"/>
      <p:italic r:id="rId18"/>
      <p:boldItalic r:id="rId19"/>
    </p:embeddedFont>
    <p:embeddedFont>
      <p:font typeface="Roboto" panose="020B0604020202020204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F6496BC-DA5F-4674-AC42-2D4F986F1FEE}">
  <a:tblStyle styleId="{FF6496BC-DA5F-4674-AC42-2D4F986F1FE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80" y="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g124debc8a05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2" name="Google Shape;602;g124debc8a05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gce85c3a4b8_0_31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9" name="Google Shape;619;gce85c3a4b8_0_31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gcc4b15bcb6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1" name="Google Shape;661;gcc4b15bcb6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g124debc8a05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9" name="Google Shape;709;g124debc8a05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ce85c3a4b8_0_32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ce85c3a4b8_0_32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cc4b15bcb6_0_10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cc4b15bcb6_0_10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ce85c3a4b8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ce85c3a4b8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cc4b15bcb6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cc4b15bcb6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gcc4b15bcb6_0_30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0" name="Google Shape;520;gcc4b15bcb6_0_30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g12558576656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9" name="Google Shape;549;g12558576656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g123178cb1ea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8" name="Google Shape;568;g123178cb1ea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g124debc8a05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5" name="Google Shape;585;g124debc8a05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572000" y="1421800"/>
            <a:ext cx="4114800" cy="175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572000" y="3152700"/>
            <a:ext cx="4114800" cy="48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57200" y="410400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57200" y="1160825"/>
            <a:ext cx="8229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57200" y="410400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57200" y="410400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410400"/>
            <a:ext cx="8229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160825"/>
            <a:ext cx="8229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80/19361653.2018.1543036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doi.org/10.1177/0193945919838618" TargetMode="External"/><Relationship Id="rId5" Type="http://schemas.openxmlformats.org/officeDocument/2006/relationships/hyperlink" Target="https://doi.org/10.3886/ICPSR37166.v1" TargetMode="External"/><Relationship Id="rId4" Type="http://schemas.openxmlformats.org/officeDocument/2006/relationships/hyperlink" Target="https://doi.org/10.1007/s10508-015-0515-3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4343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7621850" y="4707600"/>
            <a:ext cx="1419600" cy="348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5" name="Google Shape;55;p13"/>
          <p:cNvGrpSpPr/>
          <p:nvPr/>
        </p:nvGrpSpPr>
        <p:grpSpPr>
          <a:xfrm>
            <a:off x="0" y="-200"/>
            <a:ext cx="1502401" cy="5143558"/>
            <a:chOff x="-1" y="-55100"/>
            <a:chExt cx="3343127" cy="5272200"/>
          </a:xfrm>
        </p:grpSpPr>
        <p:sp>
          <p:nvSpPr>
            <p:cNvPr id="56" name="Google Shape;56;p13"/>
            <p:cNvSpPr/>
            <p:nvPr/>
          </p:nvSpPr>
          <p:spPr>
            <a:xfrm>
              <a:off x="-1" y="-55100"/>
              <a:ext cx="557100" cy="5272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13"/>
            <p:cNvSpPr/>
            <p:nvPr/>
          </p:nvSpPr>
          <p:spPr>
            <a:xfrm>
              <a:off x="557205" y="-55100"/>
              <a:ext cx="557100" cy="5272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13"/>
            <p:cNvSpPr/>
            <p:nvPr/>
          </p:nvSpPr>
          <p:spPr>
            <a:xfrm>
              <a:off x="1114410" y="-55100"/>
              <a:ext cx="557100" cy="527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13"/>
            <p:cNvSpPr/>
            <p:nvPr/>
          </p:nvSpPr>
          <p:spPr>
            <a:xfrm>
              <a:off x="1671616" y="-55100"/>
              <a:ext cx="557100" cy="52722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13"/>
            <p:cNvSpPr/>
            <p:nvPr/>
          </p:nvSpPr>
          <p:spPr>
            <a:xfrm>
              <a:off x="2228821" y="-55100"/>
              <a:ext cx="557100" cy="52722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13"/>
            <p:cNvSpPr/>
            <p:nvPr/>
          </p:nvSpPr>
          <p:spPr>
            <a:xfrm>
              <a:off x="2786026" y="-55100"/>
              <a:ext cx="557100" cy="52722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" name="Google Shape;62;p13"/>
          <p:cNvSpPr txBox="1">
            <a:spLocks noGrp="1"/>
          </p:cNvSpPr>
          <p:nvPr>
            <p:ph type="ctrTitle"/>
          </p:nvPr>
        </p:nvSpPr>
        <p:spPr>
          <a:xfrm>
            <a:off x="1754700" y="329000"/>
            <a:ext cx="7128600" cy="2851500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lt1"/>
                </a:solidFill>
              </a:rPr>
              <a:t>Differences in </a:t>
            </a:r>
            <a:endParaRPr sz="36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lt1"/>
                </a:solidFill>
              </a:rPr>
              <a:t>Childhood Bullying Experiences and Self-Harm and Suicidality </a:t>
            </a:r>
            <a:endParaRPr sz="36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lt1"/>
                </a:solidFill>
              </a:rPr>
              <a:t>Across Subgroups of Sexual Minorities</a:t>
            </a:r>
            <a:r>
              <a:rPr lang="en" sz="3600"/>
              <a:t> </a:t>
            </a:r>
            <a:endParaRPr sz="3600"/>
          </a:p>
        </p:txBody>
      </p:sp>
      <p:sp>
        <p:nvSpPr>
          <p:cNvPr id="63" name="Google Shape;63;p13"/>
          <p:cNvSpPr txBox="1">
            <a:spLocks noGrp="1"/>
          </p:cNvSpPr>
          <p:nvPr>
            <p:ph type="subTitle" idx="1"/>
          </p:nvPr>
        </p:nvSpPr>
        <p:spPr>
          <a:xfrm>
            <a:off x="1754700" y="3615725"/>
            <a:ext cx="4114800" cy="83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Jesse Jewell</a:t>
            </a:r>
            <a:endParaRPr sz="2000">
              <a:solidFill>
                <a:srgbClr val="FFFFFF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Faculty Mentor: Dr. Greg Machek</a:t>
            </a:r>
            <a:endParaRPr sz="2000">
              <a:solidFill>
                <a:srgbClr val="FFFFFF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pic>
        <p:nvPicPr>
          <p:cNvPr id="64" name="Google Shape;6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40475" y="4732497"/>
            <a:ext cx="1382349" cy="29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4343"/>
        </a:solidFill>
        <a:effectLst/>
      </p:bgPr>
    </p:bg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4" name="Google Shape;604;p22"/>
          <p:cNvGrpSpPr/>
          <p:nvPr/>
        </p:nvGrpSpPr>
        <p:grpSpPr>
          <a:xfrm rot="5400000">
            <a:off x="2789019" y="-1199907"/>
            <a:ext cx="3520647" cy="7982111"/>
            <a:chOff x="-1" y="-55100"/>
            <a:chExt cx="3343127" cy="5272200"/>
          </a:xfrm>
        </p:grpSpPr>
        <p:sp>
          <p:nvSpPr>
            <p:cNvPr id="605" name="Google Shape;605;p22"/>
            <p:cNvSpPr/>
            <p:nvPr/>
          </p:nvSpPr>
          <p:spPr>
            <a:xfrm>
              <a:off x="-1" y="-55100"/>
              <a:ext cx="557100" cy="5272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06" name="Google Shape;606;p22"/>
            <p:cNvSpPr/>
            <p:nvPr/>
          </p:nvSpPr>
          <p:spPr>
            <a:xfrm>
              <a:off x="557205" y="-55100"/>
              <a:ext cx="557100" cy="5272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07" name="Google Shape;607;p22"/>
            <p:cNvSpPr/>
            <p:nvPr/>
          </p:nvSpPr>
          <p:spPr>
            <a:xfrm>
              <a:off x="1114410" y="-55100"/>
              <a:ext cx="557100" cy="527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08" name="Google Shape;608;p22"/>
            <p:cNvSpPr/>
            <p:nvPr/>
          </p:nvSpPr>
          <p:spPr>
            <a:xfrm>
              <a:off x="1671616" y="-55100"/>
              <a:ext cx="557100" cy="52722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09" name="Google Shape;609;p22"/>
            <p:cNvSpPr/>
            <p:nvPr/>
          </p:nvSpPr>
          <p:spPr>
            <a:xfrm>
              <a:off x="2228821" y="-55100"/>
              <a:ext cx="557100" cy="52722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10" name="Google Shape;610;p22"/>
            <p:cNvSpPr/>
            <p:nvPr/>
          </p:nvSpPr>
          <p:spPr>
            <a:xfrm>
              <a:off x="2786026" y="-55100"/>
              <a:ext cx="557100" cy="52722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611" name="Google Shape;611;p22"/>
          <p:cNvSpPr txBox="1">
            <a:spLocks noGrp="1"/>
          </p:cNvSpPr>
          <p:nvPr>
            <p:ph type="title"/>
          </p:nvPr>
        </p:nvSpPr>
        <p:spPr>
          <a:xfrm>
            <a:off x="457200" y="173450"/>
            <a:ext cx="8229600" cy="572700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FFFFFF"/>
                </a:solidFill>
              </a:rPr>
              <a:t>Results</a:t>
            </a:r>
            <a:endParaRPr sz="2800">
              <a:solidFill>
                <a:srgbClr val="FFFFFF"/>
              </a:solidFill>
            </a:endParaRPr>
          </a:p>
        </p:txBody>
      </p:sp>
      <p:sp>
        <p:nvSpPr>
          <p:cNvPr id="612" name="Google Shape;612;p22"/>
          <p:cNvSpPr/>
          <p:nvPr/>
        </p:nvSpPr>
        <p:spPr>
          <a:xfrm>
            <a:off x="833500" y="1030900"/>
            <a:ext cx="7435500" cy="35208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13" name="Google Shape;613;p22"/>
          <p:cNvSpPr txBox="1"/>
          <p:nvPr/>
        </p:nvSpPr>
        <p:spPr>
          <a:xfrm>
            <a:off x="1140575" y="1283125"/>
            <a:ext cx="6909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graphicFrame>
        <p:nvGraphicFramePr>
          <p:cNvPr id="614" name="Google Shape;614;p22"/>
          <p:cNvGraphicFramePr/>
          <p:nvPr>
            <p:extLst>
              <p:ext uri="{D42A27DB-BD31-4B8C-83A1-F6EECF244321}">
                <p14:modId xmlns:p14="http://schemas.microsoft.com/office/powerpoint/2010/main" val="4086935532"/>
              </p:ext>
            </p:extLst>
          </p:nvPr>
        </p:nvGraphicFramePr>
        <p:xfrm>
          <a:off x="1120075" y="1738300"/>
          <a:ext cx="6826875" cy="2379875"/>
        </p:xfrm>
        <a:graphic>
          <a:graphicData uri="http://schemas.openxmlformats.org/drawingml/2006/table">
            <a:tbl>
              <a:tblPr>
                <a:noFill/>
                <a:tableStyleId>{FF6496BC-DA5F-4674-AC42-2D4F986F1FEE}</a:tableStyleId>
              </a:tblPr>
              <a:tblGrid>
                <a:gridCol w="1365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5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5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5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53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759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Roboto"/>
                          <a:ea typeface="Roboto"/>
                          <a:cs typeface="Roboto"/>
                          <a:sym typeface="Roboto"/>
                        </a:rPr>
                        <a:t>SM Subgroups</a:t>
                      </a:r>
                      <a:endParaRPr sz="13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3500" marR="63500" marT="63500" marB="63500"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Roboto"/>
                          <a:ea typeface="Roboto"/>
                          <a:cs typeface="Roboto"/>
                          <a:sym typeface="Roboto"/>
                        </a:rPr>
                        <a:t>Lesbian</a:t>
                      </a:r>
                      <a:endParaRPr sz="13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3500" marR="63500" marT="63500" marB="63500"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Roboto"/>
                          <a:ea typeface="Roboto"/>
                          <a:cs typeface="Roboto"/>
                          <a:sym typeface="Roboto"/>
                        </a:rPr>
                        <a:t>Gay</a:t>
                      </a:r>
                      <a:endParaRPr sz="13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3500" marR="63500" marT="63500" marB="63500"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Roboto"/>
                          <a:ea typeface="Roboto"/>
                          <a:cs typeface="Roboto"/>
                          <a:sym typeface="Roboto"/>
                        </a:rPr>
                        <a:t>Bisexual</a:t>
                      </a:r>
                      <a:endParaRPr sz="13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3500" marR="63500" marT="63500" marB="63500"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Roboto"/>
                          <a:ea typeface="Roboto"/>
                          <a:cs typeface="Roboto"/>
                          <a:sym typeface="Roboto"/>
                        </a:rPr>
                        <a:t>‘Additional’</a:t>
                      </a:r>
                      <a:endParaRPr sz="13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3500" marR="63500" marT="63500" marB="63500"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59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Roboto"/>
                          <a:ea typeface="Roboto"/>
                          <a:cs typeface="Roboto"/>
                          <a:sym typeface="Roboto"/>
                        </a:rPr>
                        <a:t>Lesbian </a:t>
                      </a:r>
                      <a:endParaRPr sz="13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3500" marR="63500" marT="63500" marB="63500"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-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3500" marR="63500" marT="63500" marB="63500"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3500" marR="63500" marT="63500" marB="63500"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3500" marR="63500" marT="63500" marB="63500"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3500" marR="63500" marT="63500" marB="63500"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59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Roboto"/>
                          <a:ea typeface="Roboto"/>
                          <a:cs typeface="Roboto"/>
                          <a:sym typeface="Roboto"/>
                        </a:rPr>
                        <a:t>Gay</a:t>
                      </a:r>
                      <a:endParaRPr sz="13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0.091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-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3500" marR="63500" marT="63500" marB="6350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3500" marR="63500" marT="63500" marB="635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59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Roboto"/>
                          <a:ea typeface="Roboto"/>
                          <a:cs typeface="Roboto"/>
                          <a:sym typeface="Roboto"/>
                        </a:rPr>
                        <a:t>Bisexual</a:t>
                      </a:r>
                      <a:endParaRPr sz="13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0.1556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0.7718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-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3500" marR="63500" marT="63500" marB="635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59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Roboto"/>
                          <a:ea typeface="Roboto"/>
                          <a:cs typeface="Roboto"/>
                          <a:sym typeface="Roboto"/>
                        </a:rPr>
                        <a:t>‘Additional’</a:t>
                      </a:r>
                      <a:endParaRPr sz="13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3500" marR="63500" marT="63500" marB="63500"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0.215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3500" marR="63500" marT="63500" marB="63500"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0.9522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3500" marR="63500" marT="63500" marB="63500"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0.8808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3500" marR="63500" marT="63500" marB="63500"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-</a:t>
                      </a:r>
                      <a:endParaRPr sz="1200" dirty="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3500" marR="63500" marT="63500" marB="63500"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15" name="Google Shape;615;p22"/>
          <p:cNvSpPr txBox="1"/>
          <p:nvPr/>
        </p:nvSpPr>
        <p:spPr>
          <a:xfrm>
            <a:off x="833400" y="1030900"/>
            <a:ext cx="7435500" cy="7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200" dirty="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200" dirty="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The Relationship Between Frequency of Experiencing Childhood Bullying</a:t>
            </a:r>
            <a:endParaRPr sz="16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and the Frequency of Engaging in Self-Harm </a:t>
            </a:r>
            <a:endParaRPr sz="16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 dirty="0">
                <a:latin typeface="Roboto"/>
                <a:ea typeface="Roboto"/>
                <a:cs typeface="Roboto"/>
                <a:sym typeface="Roboto"/>
              </a:rPr>
              <a:t> </a:t>
            </a:r>
            <a:endParaRPr sz="1200" dirty="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100" i="1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16" name="Google Shape;616;p22"/>
          <p:cNvSpPr txBox="1"/>
          <p:nvPr/>
        </p:nvSpPr>
        <p:spPr>
          <a:xfrm>
            <a:off x="1120075" y="4020586"/>
            <a:ext cx="61032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100" i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Note: No significance found in two-tailed z-test with .05 significance level</a:t>
            </a:r>
            <a:endParaRPr dirty="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4343"/>
        </a:solidFill>
        <a:effectLst/>
      </p:bgPr>
    </p:bg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p23"/>
          <p:cNvSpPr/>
          <p:nvPr/>
        </p:nvSpPr>
        <p:spPr>
          <a:xfrm>
            <a:off x="4421100" y="1001725"/>
            <a:ext cx="4556100" cy="3835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2" name="Google Shape;622;p23"/>
          <p:cNvSpPr txBox="1">
            <a:spLocks noGrp="1"/>
          </p:cNvSpPr>
          <p:nvPr>
            <p:ph type="title"/>
          </p:nvPr>
        </p:nvSpPr>
        <p:spPr>
          <a:xfrm>
            <a:off x="630075" y="191525"/>
            <a:ext cx="8056800" cy="572700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solidFill>
                  <a:schemeClr val="lt1"/>
                </a:solidFill>
              </a:rPr>
              <a:t>Discussion</a:t>
            </a:r>
            <a:endParaRPr sz="3300">
              <a:solidFill>
                <a:schemeClr val="lt1"/>
              </a:solidFill>
            </a:endParaRPr>
          </a:p>
        </p:txBody>
      </p:sp>
      <p:grpSp>
        <p:nvGrpSpPr>
          <p:cNvPr id="623" name="Google Shape;623;p23"/>
          <p:cNvGrpSpPr/>
          <p:nvPr/>
        </p:nvGrpSpPr>
        <p:grpSpPr>
          <a:xfrm>
            <a:off x="5023650" y="3519895"/>
            <a:ext cx="3626400" cy="591772"/>
            <a:chOff x="4572000" y="3519895"/>
            <a:chExt cx="3626400" cy="591772"/>
          </a:xfrm>
        </p:grpSpPr>
        <p:sp>
          <p:nvSpPr>
            <p:cNvPr id="624" name="Google Shape;624;p23"/>
            <p:cNvSpPr txBox="1"/>
            <p:nvPr/>
          </p:nvSpPr>
          <p:spPr>
            <a:xfrm>
              <a:off x="4572023" y="3519895"/>
              <a:ext cx="1940700" cy="348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chemeClr val="accent5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Gap in the Research</a:t>
              </a:r>
              <a:endParaRPr sz="1800" b="1">
                <a:solidFill>
                  <a:schemeClr val="accent5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625" name="Google Shape;625;p23"/>
            <p:cNvSpPr txBox="1"/>
            <p:nvPr/>
          </p:nvSpPr>
          <p:spPr>
            <a:xfrm>
              <a:off x="4572000" y="3763067"/>
              <a:ext cx="3626400" cy="348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Variations within LGBTIQ+ population</a:t>
              </a:r>
              <a:endParaRPr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626" name="Google Shape;626;p23"/>
          <p:cNvGrpSpPr/>
          <p:nvPr/>
        </p:nvGrpSpPr>
        <p:grpSpPr>
          <a:xfrm>
            <a:off x="5023650" y="2328975"/>
            <a:ext cx="4002000" cy="592975"/>
            <a:chOff x="4572000" y="2328975"/>
            <a:chExt cx="4002000" cy="592975"/>
          </a:xfrm>
        </p:grpSpPr>
        <p:sp>
          <p:nvSpPr>
            <p:cNvPr id="627" name="Google Shape;627;p23"/>
            <p:cNvSpPr txBox="1"/>
            <p:nvPr/>
          </p:nvSpPr>
          <p:spPr>
            <a:xfrm>
              <a:off x="4572026" y="2328975"/>
              <a:ext cx="3216900" cy="348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chemeClr val="accent3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Bullying and Making a Suicide Plan</a:t>
              </a:r>
              <a:endParaRPr sz="1800" b="1">
                <a:solidFill>
                  <a:schemeClr val="accent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628" name="Google Shape;628;p23"/>
            <p:cNvSpPr txBox="1"/>
            <p:nvPr/>
          </p:nvSpPr>
          <p:spPr>
            <a:xfrm>
              <a:off x="4572000" y="2573350"/>
              <a:ext cx="4002000" cy="348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No significant differences between subgroups</a:t>
              </a:r>
              <a:endPara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629" name="Google Shape;629;p23"/>
          <p:cNvGrpSpPr/>
          <p:nvPr/>
        </p:nvGrpSpPr>
        <p:grpSpPr>
          <a:xfrm>
            <a:off x="5023650" y="1138025"/>
            <a:ext cx="3885900" cy="593000"/>
            <a:chOff x="4572000" y="1138025"/>
            <a:chExt cx="3885900" cy="593000"/>
          </a:xfrm>
        </p:grpSpPr>
        <p:sp>
          <p:nvSpPr>
            <p:cNvPr id="630" name="Google Shape;630;p23"/>
            <p:cNvSpPr txBox="1"/>
            <p:nvPr/>
          </p:nvSpPr>
          <p:spPr>
            <a:xfrm>
              <a:off x="4572026" y="1138025"/>
              <a:ext cx="3041700" cy="348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800" b="1">
                  <a:solidFill>
                    <a:schemeClr val="accen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Bullying and Self-Harm</a:t>
              </a:r>
              <a:endParaRPr sz="1800" b="1">
                <a:solidFill>
                  <a:schemeClr val="accen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631" name="Google Shape;631;p23"/>
            <p:cNvSpPr txBox="1"/>
            <p:nvPr/>
          </p:nvSpPr>
          <p:spPr>
            <a:xfrm>
              <a:off x="4572000" y="1382425"/>
              <a:ext cx="3885900" cy="348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No significant differences between subgroups</a:t>
              </a:r>
              <a:endPara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632" name="Google Shape;632;p23"/>
          <p:cNvGrpSpPr/>
          <p:nvPr/>
        </p:nvGrpSpPr>
        <p:grpSpPr>
          <a:xfrm>
            <a:off x="630084" y="1138034"/>
            <a:ext cx="2384408" cy="3429856"/>
            <a:chOff x="952084" y="1385684"/>
            <a:chExt cx="2384408" cy="3429856"/>
          </a:xfrm>
        </p:grpSpPr>
        <p:sp>
          <p:nvSpPr>
            <p:cNvPr id="633" name="Google Shape;633;p23"/>
            <p:cNvSpPr/>
            <p:nvPr/>
          </p:nvSpPr>
          <p:spPr>
            <a:xfrm rot="316102">
              <a:off x="1096871" y="1474997"/>
              <a:ext cx="2094835" cy="3251231"/>
            </a:xfrm>
            <a:custGeom>
              <a:avLst/>
              <a:gdLst/>
              <a:ahLst/>
              <a:cxnLst/>
              <a:rect l="l" t="t" r="r" b="b"/>
              <a:pathLst>
                <a:path w="49352" h="75550" extrusionOk="0">
                  <a:moveTo>
                    <a:pt x="32525" y="1"/>
                  </a:moveTo>
                  <a:cubicBezTo>
                    <a:pt x="30420" y="1"/>
                    <a:pt x="28550" y="1133"/>
                    <a:pt x="27183" y="2853"/>
                  </a:cubicBezTo>
                  <a:cubicBezTo>
                    <a:pt x="25939" y="1737"/>
                    <a:pt x="24163" y="1205"/>
                    <a:pt x="22491" y="1205"/>
                  </a:cubicBezTo>
                  <a:cubicBezTo>
                    <a:pt x="21816" y="1205"/>
                    <a:pt x="21158" y="1292"/>
                    <a:pt x="20559" y="1462"/>
                  </a:cubicBezTo>
                  <a:cubicBezTo>
                    <a:pt x="18489" y="2049"/>
                    <a:pt x="17007" y="3507"/>
                    <a:pt x="15935" y="5366"/>
                  </a:cubicBezTo>
                  <a:cubicBezTo>
                    <a:pt x="15309" y="5197"/>
                    <a:pt x="14675" y="5118"/>
                    <a:pt x="14039" y="5118"/>
                  </a:cubicBezTo>
                  <a:cubicBezTo>
                    <a:pt x="12601" y="5118"/>
                    <a:pt x="11160" y="5522"/>
                    <a:pt x="9827" y="6192"/>
                  </a:cubicBezTo>
                  <a:cubicBezTo>
                    <a:pt x="8755" y="6733"/>
                    <a:pt x="7792" y="7524"/>
                    <a:pt x="7303" y="8712"/>
                  </a:cubicBezTo>
                  <a:lnTo>
                    <a:pt x="7300" y="8718"/>
                  </a:lnTo>
                  <a:cubicBezTo>
                    <a:pt x="6953" y="8636"/>
                    <a:pt x="6597" y="8595"/>
                    <a:pt x="6242" y="8595"/>
                  </a:cubicBezTo>
                  <a:cubicBezTo>
                    <a:pt x="5598" y="8595"/>
                    <a:pt x="4954" y="8730"/>
                    <a:pt x="4366" y="9000"/>
                  </a:cubicBezTo>
                  <a:cubicBezTo>
                    <a:pt x="3455" y="9422"/>
                    <a:pt x="2875" y="10068"/>
                    <a:pt x="2422" y="10827"/>
                  </a:cubicBezTo>
                  <a:cubicBezTo>
                    <a:pt x="1354" y="12106"/>
                    <a:pt x="651" y="13765"/>
                    <a:pt x="429" y="15441"/>
                  </a:cubicBezTo>
                  <a:cubicBezTo>
                    <a:pt x="1" y="18692"/>
                    <a:pt x="1603" y="21655"/>
                    <a:pt x="2345" y="24705"/>
                  </a:cubicBezTo>
                  <a:cubicBezTo>
                    <a:pt x="3115" y="27875"/>
                    <a:pt x="3040" y="31185"/>
                    <a:pt x="3983" y="34285"/>
                  </a:cubicBezTo>
                  <a:cubicBezTo>
                    <a:pt x="4440" y="35792"/>
                    <a:pt x="5178" y="37104"/>
                    <a:pt x="6052" y="38382"/>
                  </a:cubicBezTo>
                  <a:cubicBezTo>
                    <a:pt x="7068" y="39862"/>
                    <a:pt x="7893" y="41324"/>
                    <a:pt x="8576" y="42990"/>
                  </a:cubicBezTo>
                  <a:cubicBezTo>
                    <a:pt x="8657" y="43183"/>
                    <a:pt x="8737" y="43373"/>
                    <a:pt x="8821" y="43569"/>
                  </a:cubicBezTo>
                  <a:cubicBezTo>
                    <a:pt x="9742" y="45710"/>
                    <a:pt x="11095" y="48110"/>
                    <a:pt x="13253" y="48662"/>
                  </a:cubicBezTo>
                  <a:cubicBezTo>
                    <a:pt x="13520" y="50247"/>
                    <a:pt x="13752" y="51831"/>
                    <a:pt x="13949" y="53424"/>
                  </a:cubicBezTo>
                  <a:cubicBezTo>
                    <a:pt x="13980" y="53651"/>
                    <a:pt x="14008" y="53877"/>
                    <a:pt x="14037" y="54105"/>
                  </a:cubicBezTo>
                  <a:cubicBezTo>
                    <a:pt x="14100" y="54657"/>
                    <a:pt x="14163" y="55208"/>
                    <a:pt x="14219" y="55764"/>
                  </a:cubicBezTo>
                  <a:cubicBezTo>
                    <a:pt x="14493" y="58403"/>
                    <a:pt x="14676" y="61042"/>
                    <a:pt x="14767" y="63667"/>
                  </a:cubicBezTo>
                  <a:cubicBezTo>
                    <a:pt x="14788" y="64208"/>
                    <a:pt x="14803" y="64742"/>
                    <a:pt x="14814" y="65280"/>
                  </a:cubicBezTo>
                  <a:cubicBezTo>
                    <a:pt x="14820" y="65498"/>
                    <a:pt x="14824" y="65716"/>
                    <a:pt x="14827" y="65937"/>
                  </a:cubicBezTo>
                  <a:cubicBezTo>
                    <a:pt x="14859" y="67905"/>
                    <a:pt x="14842" y="69859"/>
                    <a:pt x="14778" y="71806"/>
                  </a:cubicBezTo>
                  <a:cubicBezTo>
                    <a:pt x="14775" y="71848"/>
                    <a:pt x="14782" y="71890"/>
                    <a:pt x="14796" y="71922"/>
                  </a:cubicBezTo>
                  <a:cubicBezTo>
                    <a:pt x="14701" y="72003"/>
                    <a:pt x="14659" y="72126"/>
                    <a:pt x="14754" y="72235"/>
                  </a:cubicBezTo>
                  <a:cubicBezTo>
                    <a:pt x="14761" y="72245"/>
                    <a:pt x="14772" y="72253"/>
                    <a:pt x="14782" y="72263"/>
                  </a:cubicBezTo>
                  <a:cubicBezTo>
                    <a:pt x="15935" y="73261"/>
                    <a:pt x="17456" y="73872"/>
                    <a:pt x="19031" y="74302"/>
                  </a:cubicBezTo>
                  <a:lnTo>
                    <a:pt x="19041" y="74305"/>
                  </a:lnTo>
                  <a:cubicBezTo>
                    <a:pt x="20394" y="74670"/>
                    <a:pt x="21785" y="74895"/>
                    <a:pt x="23016" y="75103"/>
                  </a:cubicBezTo>
                  <a:cubicBezTo>
                    <a:pt x="24680" y="75382"/>
                    <a:pt x="26364" y="75550"/>
                    <a:pt x="28047" y="75550"/>
                  </a:cubicBezTo>
                  <a:cubicBezTo>
                    <a:pt x="29142" y="75550"/>
                    <a:pt x="30238" y="75478"/>
                    <a:pt x="31327" y="75320"/>
                  </a:cubicBezTo>
                  <a:cubicBezTo>
                    <a:pt x="33882" y="74952"/>
                    <a:pt x="36387" y="74073"/>
                    <a:pt x="38566" y="72625"/>
                  </a:cubicBezTo>
                  <a:cubicBezTo>
                    <a:pt x="40513" y="71332"/>
                    <a:pt x="41972" y="69663"/>
                    <a:pt x="43219" y="67694"/>
                  </a:cubicBezTo>
                  <a:lnTo>
                    <a:pt x="43216" y="67688"/>
                  </a:lnTo>
                  <a:lnTo>
                    <a:pt x="43696" y="66886"/>
                  </a:lnTo>
                  <a:cubicBezTo>
                    <a:pt x="43201" y="65006"/>
                    <a:pt x="42748" y="63112"/>
                    <a:pt x="42340" y="61200"/>
                  </a:cubicBezTo>
                  <a:cubicBezTo>
                    <a:pt x="42291" y="60979"/>
                    <a:pt x="42246" y="60757"/>
                    <a:pt x="42204" y="60536"/>
                  </a:cubicBezTo>
                  <a:cubicBezTo>
                    <a:pt x="42136" y="60241"/>
                    <a:pt x="42077" y="59949"/>
                    <a:pt x="42021" y="59657"/>
                  </a:cubicBezTo>
                  <a:cubicBezTo>
                    <a:pt x="41933" y="59229"/>
                    <a:pt x="41845" y="58800"/>
                    <a:pt x="41764" y="58368"/>
                  </a:cubicBezTo>
                  <a:cubicBezTo>
                    <a:pt x="41419" y="56597"/>
                    <a:pt x="41114" y="54811"/>
                    <a:pt x="40825" y="53019"/>
                  </a:cubicBezTo>
                  <a:cubicBezTo>
                    <a:pt x="40720" y="52334"/>
                    <a:pt x="40615" y="51653"/>
                    <a:pt x="40517" y="50967"/>
                  </a:cubicBezTo>
                  <a:cubicBezTo>
                    <a:pt x="40175" y="48641"/>
                    <a:pt x="39873" y="46304"/>
                    <a:pt x="39610" y="43945"/>
                  </a:cubicBezTo>
                  <a:cubicBezTo>
                    <a:pt x="40903" y="42961"/>
                    <a:pt x="42017" y="41689"/>
                    <a:pt x="42832" y="40298"/>
                  </a:cubicBezTo>
                  <a:cubicBezTo>
                    <a:pt x="43085" y="39869"/>
                    <a:pt x="43307" y="39426"/>
                    <a:pt x="43511" y="38976"/>
                  </a:cubicBezTo>
                  <a:cubicBezTo>
                    <a:pt x="44020" y="37831"/>
                    <a:pt x="44403" y="36619"/>
                    <a:pt x="44793" y="35420"/>
                  </a:cubicBezTo>
                  <a:cubicBezTo>
                    <a:pt x="45401" y="33561"/>
                    <a:pt x="46171" y="31815"/>
                    <a:pt x="47021" y="30053"/>
                  </a:cubicBezTo>
                  <a:cubicBezTo>
                    <a:pt x="48406" y="27197"/>
                    <a:pt x="49351" y="24333"/>
                    <a:pt x="48448" y="21145"/>
                  </a:cubicBezTo>
                  <a:cubicBezTo>
                    <a:pt x="47644" y="18306"/>
                    <a:pt x="45974" y="15871"/>
                    <a:pt x="44885" y="13140"/>
                  </a:cubicBezTo>
                  <a:cubicBezTo>
                    <a:pt x="44075" y="11118"/>
                    <a:pt x="43018" y="7436"/>
                    <a:pt x="40601" y="7436"/>
                  </a:cubicBezTo>
                  <a:cubicBezTo>
                    <a:pt x="40594" y="7436"/>
                    <a:pt x="40587" y="7436"/>
                    <a:pt x="40580" y="7436"/>
                  </a:cubicBezTo>
                  <a:cubicBezTo>
                    <a:pt x="39711" y="4210"/>
                    <a:pt x="37143" y="1009"/>
                    <a:pt x="34078" y="204"/>
                  </a:cubicBezTo>
                  <a:cubicBezTo>
                    <a:pt x="33549" y="66"/>
                    <a:pt x="33031" y="1"/>
                    <a:pt x="325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23"/>
            <p:cNvSpPr/>
            <p:nvPr/>
          </p:nvSpPr>
          <p:spPr>
            <a:xfrm rot="315987">
              <a:off x="1596971" y="3999539"/>
              <a:ext cx="1249669" cy="739284"/>
            </a:xfrm>
            <a:custGeom>
              <a:avLst/>
              <a:gdLst/>
              <a:ahLst/>
              <a:cxnLst/>
              <a:rect l="l" t="t" r="r" b="b"/>
              <a:pathLst>
                <a:path w="29039" h="17179" extrusionOk="0">
                  <a:moveTo>
                    <a:pt x="27106" y="0"/>
                  </a:moveTo>
                  <a:cubicBezTo>
                    <a:pt x="19488" y="3631"/>
                    <a:pt x="11131" y="5526"/>
                    <a:pt x="2761" y="5526"/>
                  </a:cubicBezTo>
                  <a:cubicBezTo>
                    <a:pt x="2278" y="5526"/>
                    <a:pt x="1794" y="5519"/>
                    <a:pt x="1311" y="5507"/>
                  </a:cubicBezTo>
                  <a:cubicBezTo>
                    <a:pt x="1304" y="5427"/>
                    <a:pt x="1259" y="5352"/>
                    <a:pt x="1168" y="5338"/>
                  </a:cubicBezTo>
                  <a:cubicBezTo>
                    <a:pt x="946" y="5305"/>
                    <a:pt x="705" y="5277"/>
                    <a:pt x="465" y="5277"/>
                  </a:cubicBezTo>
                  <a:cubicBezTo>
                    <a:pt x="347" y="5277"/>
                    <a:pt x="229" y="5284"/>
                    <a:pt x="114" y="5300"/>
                  </a:cubicBezTo>
                  <a:cubicBezTo>
                    <a:pt x="138" y="6055"/>
                    <a:pt x="159" y="6811"/>
                    <a:pt x="169" y="7566"/>
                  </a:cubicBezTo>
                  <a:cubicBezTo>
                    <a:pt x="205" y="9534"/>
                    <a:pt x="184" y="11488"/>
                    <a:pt x="117" y="13435"/>
                  </a:cubicBezTo>
                  <a:cubicBezTo>
                    <a:pt x="117" y="13481"/>
                    <a:pt x="124" y="13519"/>
                    <a:pt x="138" y="13551"/>
                  </a:cubicBezTo>
                  <a:cubicBezTo>
                    <a:pt x="43" y="13629"/>
                    <a:pt x="1" y="13755"/>
                    <a:pt x="96" y="13864"/>
                  </a:cubicBezTo>
                  <a:cubicBezTo>
                    <a:pt x="345" y="14001"/>
                    <a:pt x="594" y="14121"/>
                    <a:pt x="813" y="14229"/>
                  </a:cubicBezTo>
                  <a:cubicBezTo>
                    <a:pt x="1817" y="15016"/>
                    <a:pt x="3065" y="15548"/>
                    <a:pt x="4373" y="15931"/>
                  </a:cubicBezTo>
                  <a:lnTo>
                    <a:pt x="4383" y="15934"/>
                  </a:lnTo>
                  <a:cubicBezTo>
                    <a:pt x="5736" y="16299"/>
                    <a:pt x="7127" y="16524"/>
                    <a:pt x="8358" y="16732"/>
                  </a:cubicBezTo>
                  <a:cubicBezTo>
                    <a:pt x="10022" y="17011"/>
                    <a:pt x="11707" y="17179"/>
                    <a:pt x="13390" y="17179"/>
                  </a:cubicBezTo>
                  <a:cubicBezTo>
                    <a:pt x="14486" y="17179"/>
                    <a:pt x="15581" y="17107"/>
                    <a:pt x="16669" y="16949"/>
                  </a:cubicBezTo>
                  <a:cubicBezTo>
                    <a:pt x="19224" y="16581"/>
                    <a:pt x="21729" y="15702"/>
                    <a:pt x="23908" y="14257"/>
                  </a:cubicBezTo>
                  <a:cubicBezTo>
                    <a:pt x="25851" y="12964"/>
                    <a:pt x="27314" y="11292"/>
                    <a:pt x="28558" y="9320"/>
                  </a:cubicBezTo>
                  <a:lnTo>
                    <a:pt x="28561" y="9317"/>
                  </a:lnTo>
                  <a:lnTo>
                    <a:pt x="29038" y="8515"/>
                  </a:lnTo>
                  <a:cubicBezTo>
                    <a:pt x="28543" y="6635"/>
                    <a:pt x="28090" y="4741"/>
                    <a:pt x="27682" y="2829"/>
                  </a:cubicBezTo>
                  <a:cubicBezTo>
                    <a:pt x="27478" y="1891"/>
                    <a:pt x="27288" y="946"/>
                    <a:pt x="271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23"/>
            <p:cNvSpPr/>
            <p:nvPr/>
          </p:nvSpPr>
          <p:spPr>
            <a:xfrm rot="315987">
              <a:off x="1601676" y="3648936"/>
              <a:ext cx="1215930" cy="672151"/>
            </a:xfrm>
            <a:custGeom>
              <a:avLst/>
              <a:gdLst/>
              <a:ahLst/>
              <a:cxnLst/>
              <a:rect l="l" t="t" r="r" b="b"/>
              <a:pathLst>
                <a:path w="28255" h="15619" extrusionOk="0">
                  <a:moveTo>
                    <a:pt x="26427" y="1"/>
                  </a:moveTo>
                  <a:cubicBezTo>
                    <a:pt x="22283" y="85"/>
                    <a:pt x="18150" y="317"/>
                    <a:pt x="14014" y="784"/>
                  </a:cubicBezTo>
                  <a:cubicBezTo>
                    <a:pt x="9387" y="1305"/>
                    <a:pt x="4821" y="2158"/>
                    <a:pt x="270" y="3086"/>
                  </a:cubicBezTo>
                  <a:lnTo>
                    <a:pt x="270" y="3089"/>
                  </a:lnTo>
                  <a:cubicBezTo>
                    <a:pt x="179" y="3104"/>
                    <a:pt x="88" y="3118"/>
                    <a:pt x="0" y="3136"/>
                  </a:cubicBezTo>
                  <a:cubicBezTo>
                    <a:pt x="31" y="3363"/>
                    <a:pt x="59" y="3589"/>
                    <a:pt x="88" y="3817"/>
                  </a:cubicBezTo>
                  <a:cubicBezTo>
                    <a:pt x="151" y="4369"/>
                    <a:pt x="214" y="4920"/>
                    <a:pt x="270" y="5476"/>
                  </a:cubicBezTo>
                  <a:cubicBezTo>
                    <a:pt x="544" y="8115"/>
                    <a:pt x="727" y="10754"/>
                    <a:pt x="818" y="13379"/>
                  </a:cubicBezTo>
                  <a:cubicBezTo>
                    <a:pt x="839" y="13920"/>
                    <a:pt x="854" y="14454"/>
                    <a:pt x="865" y="14992"/>
                  </a:cubicBezTo>
                  <a:cubicBezTo>
                    <a:pt x="966" y="14996"/>
                    <a:pt x="1065" y="14996"/>
                    <a:pt x="1160" y="14996"/>
                  </a:cubicBezTo>
                  <a:cubicBezTo>
                    <a:pt x="1160" y="15017"/>
                    <a:pt x="1160" y="15038"/>
                    <a:pt x="1163" y="15056"/>
                  </a:cubicBezTo>
                  <a:cubicBezTo>
                    <a:pt x="3305" y="15438"/>
                    <a:pt x="5486" y="15618"/>
                    <a:pt x="7665" y="15618"/>
                  </a:cubicBezTo>
                  <a:cubicBezTo>
                    <a:pt x="10216" y="15618"/>
                    <a:pt x="12765" y="15371"/>
                    <a:pt x="15248" y="14908"/>
                  </a:cubicBezTo>
                  <a:cubicBezTo>
                    <a:pt x="19652" y="14089"/>
                    <a:pt x="24223" y="12553"/>
                    <a:pt x="28255" y="10248"/>
                  </a:cubicBezTo>
                  <a:cubicBezTo>
                    <a:pt x="28187" y="9953"/>
                    <a:pt x="28128" y="9661"/>
                    <a:pt x="28072" y="9369"/>
                  </a:cubicBezTo>
                  <a:cubicBezTo>
                    <a:pt x="27934" y="8719"/>
                    <a:pt x="27801" y="8065"/>
                    <a:pt x="27674" y="7412"/>
                  </a:cubicBezTo>
                  <a:cubicBezTo>
                    <a:pt x="27334" y="5637"/>
                    <a:pt x="27021" y="3853"/>
                    <a:pt x="26736" y="2056"/>
                  </a:cubicBezTo>
                  <a:cubicBezTo>
                    <a:pt x="26631" y="1371"/>
                    <a:pt x="26529" y="690"/>
                    <a:pt x="264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23"/>
            <p:cNvSpPr/>
            <p:nvPr/>
          </p:nvSpPr>
          <p:spPr>
            <a:xfrm rot="315987">
              <a:off x="1423728" y="3156325"/>
              <a:ext cx="1492683" cy="722673"/>
            </a:xfrm>
            <a:custGeom>
              <a:avLst/>
              <a:gdLst/>
              <a:ahLst/>
              <a:cxnLst/>
              <a:rect l="l" t="t" r="r" b="b"/>
              <a:pathLst>
                <a:path w="34686" h="16793" extrusionOk="0">
                  <a:moveTo>
                    <a:pt x="34686" y="1"/>
                  </a:moveTo>
                  <a:lnTo>
                    <a:pt x="34686" y="1"/>
                  </a:lnTo>
                  <a:cubicBezTo>
                    <a:pt x="28887" y="1628"/>
                    <a:pt x="22913" y="2317"/>
                    <a:pt x="16946" y="2840"/>
                  </a:cubicBezTo>
                  <a:cubicBezTo>
                    <a:pt x="13650" y="3132"/>
                    <a:pt x="10350" y="3382"/>
                    <a:pt x="7060" y="3726"/>
                  </a:cubicBezTo>
                  <a:cubicBezTo>
                    <a:pt x="5455" y="3895"/>
                    <a:pt x="3852" y="4084"/>
                    <a:pt x="2256" y="4310"/>
                  </a:cubicBezTo>
                  <a:cubicBezTo>
                    <a:pt x="1846" y="4369"/>
                    <a:pt x="1069" y="4355"/>
                    <a:pt x="422" y="4506"/>
                  </a:cubicBezTo>
                  <a:cubicBezTo>
                    <a:pt x="383" y="4472"/>
                    <a:pt x="337" y="4450"/>
                    <a:pt x="286" y="4450"/>
                  </a:cubicBezTo>
                  <a:cubicBezTo>
                    <a:pt x="253" y="4450"/>
                    <a:pt x="219" y="4459"/>
                    <a:pt x="183" y="4478"/>
                  </a:cubicBezTo>
                  <a:cubicBezTo>
                    <a:pt x="117" y="4513"/>
                    <a:pt x="57" y="4555"/>
                    <a:pt x="0" y="4597"/>
                  </a:cubicBezTo>
                  <a:cubicBezTo>
                    <a:pt x="921" y="6738"/>
                    <a:pt x="2277" y="9138"/>
                    <a:pt x="4432" y="9693"/>
                  </a:cubicBezTo>
                  <a:cubicBezTo>
                    <a:pt x="4738" y="11503"/>
                    <a:pt x="4997" y="13316"/>
                    <a:pt x="5213" y="15133"/>
                  </a:cubicBezTo>
                  <a:cubicBezTo>
                    <a:pt x="5279" y="15685"/>
                    <a:pt x="5342" y="16236"/>
                    <a:pt x="5398" y="16792"/>
                  </a:cubicBezTo>
                  <a:cubicBezTo>
                    <a:pt x="5546" y="16781"/>
                    <a:pt x="5690" y="16771"/>
                    <a:pt x="5838" y="16760"/>
                  </a:cubicBezTo>
                  <a:cubicBezTo>
                    <a:pt x="14630" y="16750"/>
                    <a:pt x="23507" y="16356"/>
                    <a:pt x="32004" y="14043"/>
                  </a:cubicBezTo>
                  <a:cubicBezTo>
                    <a:pt x="31899" y="13362"/>
                    <a:pt x="31794" y="12681"/>
                    <a:pt x="31696" y="11995"/>
                  </a:cubicBezTo>
                  <a:cubicBezTo>
                    <a:pt x="31354" y="9669"/>
                    <a:pt x="31056" y="7328"/>
                    <a:pt x="30785" y="4973"/>
                  </a:cubicBezTo>
                  <a:cubicBezTo>
                    <a:pt x="32082" y="3989"/>
                    <a:pt x="33196" y="2717"/>
                    <a:pt x="34015" y="1326"/>
                  </a:cubicBezTo>
                  <a:cubicBezTo>
                    <a:pt x="34264" y="897"/>
                    <a:pt x="34486" y="454"/>
                    <a:pt x="346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23"/>
            <p:cNvSpPr/>
            <p:nvPr/>
          </p:nvSpPr>
          <p:spPr>
            <a:xfrm rot="315987">
              <a:off x="1254366" y="2141869"/>
              <a:ext cx="1981164" cy="1312327"/>
            </a:xfrm>
            <a:custGeom>
              <a:avLst/>
              <a:gdLst/>
              <a:ahLst/>
              <a:cxnLst/>
              <a:rect l="l" t="t" r="r" b="b"/>
              <a:pathLst>
                <a:path w="46037" h="30495" extrusionOk="0">
                  <a:moveTo>
                    <a:pt x="42491" y="0"/>
                  </a:moveTo>
                  <a:cubicBezTo>
                    <a:pt x="38400" y="3097"/>
                    <a:pt x="33852" y="5152"/>
                    <a:pt x="29136" y="6871"/>
                  </a:cubicBezTo>
                  <a:cubicBezTo>
                    <a:pt x="24167" y="8681"/>
                    <a:pt x="19188" y="10441"/>
                    <a:pt x="14180" y="12040"/>
                  </a:cubicBezTo>
                  <a:cubicBezTo>
                    <a:pt x="9510" y="13534"/>
                    <a:pt x="4790" y="14866"/>
                    <a:pt x="0" y="15825"/>
                  </a:cubicBezTo>
                  <a:cubicBezTo>
                    <a:pt x="169" y="16992"/>
                    <a:pt x="383" y="18145"/>
                    <a:pt x="734" y="19269"/>
                  </a:cubicBezTo>
                  <a:cubicBezTo>
                    <a:pt x="1198" y="20776"/>
                    <a:pt x="1944" y="22080"/>
                    <a:pt x="2829" y="23356"/>
                  </a:cubicBezTo>
                  <a:cubicBezTo>
                    <a:pt x="3851" y="24829"/>
                    <a:pt x="4685" y="26284"/>
                    <a:pt x="5377" y="27945"/>
                  </a:cubicBezTo>
                  <a:cubicBezTo>
                    <a:pt x="5658" y="28624"/>
                    <a:pt x="5981" y="29351"/>
                    <a:pt x="6360" y="30050"/>
                  </a:cubicBezTo>
                  <a:cubicBezTo>
                    <a:pt x="7545" y="30201"/>
                    <a:pt x="8730" y="30321"/>
                    <a:pt x="9914" y="30395"/>
                  </a:cubicBezTo>
                  <a:cubicBezTo>
                    <a:pt x="11017" y="30462"/>
                    <a:pt x="12122" y="30494"/>
                    <a:pt x="13228" y="30494"/>
                  </a:cubicBezTo>
                  <a:cubicBezTo>
                    <a:pt x="15610" y="30494"/>
                    <a:pt x="17992" y="30345"/>
                    <a:pt x="20351" y="30072"/>
                  </a:cubicBezTo>
                  <a:cubicBezTo>
                    <a:pt x="27074" y="29291"/>
                    <a:pt x="33666" y="27426"/>
                    <a:pt x="39879" y="24537"/>
                  </a:cubicBezTo>
                  <a:cubicBezTo>
                    <a:pt x="40596" y="23152"/>
                    <a:pt x="41064" y="21641"/>
                    <a:pt x="41542" y="20148"/>
                  </a:cubicBezTo>
                  <a:cubicBezTo>
                    <a:pt x="42139" y="18281"/>
                    <a:pt x="42898" y="16531"/>
                    <a:pt x="43741" y="14764"/>
                  </a:cubicBezTo>
                  <a:cubicBezTo>
                    <a:pt x="45105" y="11899"/>
                    <a:pt x="46036" y="9028"/>
                    <a:pt x="45115" y="5844"/>
                  </a:cubicBezTo>
                  <a:cubicBezTo>
                    <a:pt x="44515" y="3771"/>
                    <a:pt x="43450" y="1916"/>
                    <a:pt x="424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23"/>
            <p:cNvSpPr/>
            <p:nvPr/>
          </p:nvSpPr>
          <p:spPr>
            <a:xfrm rot="315987">
              <a:off x="1196507" y="1831484"/>
              <a:ext cx="2008706" cy="1116564"/>
            </a:xfrm>
            <a:custGeom>
              <a:avLst/>
              <a:gdLst/>
              <a:ahLst/>
              <a:cxnLst/>
              <a:rect l="l" t="t" r="r" b="b"/>
              <a:pathLst>
                <a:path w="46677" h="25946" extrusionOk="0">
                  <a:moveTo>
                    <a:pt x="41247" y="0"/>
                  </a:moveTo>
                  <a:cubicBezTo>
                    <a:pt x="31481" y="6727"/>
                    <a:pt x="20492" y="10969"/>
                    <a:pt x="8962" y="12209"/>
                  </a:cubicBezTo>
                  <a:cubicBezTo>
                    <a:pt x="7180" y="12399"/>
                    <a:pt x="5391" y="12522"/>
                    <a:pt x="3599" y="12593"/>
                  </a:cubicBezTo>
                  <a:cubicBezTo>
                    <a:pt x="2497" y="12635"/>
                    <a:pt x="1360" y="12702"/>
                    <a:pt x="230" y="12702"/>
                  </a:cubicBezTo>
                  <a:cubicBezTo>
                    <a:pt x="153" y="12702"/>
                    <a:pt x="77" y="12702"/>
                    <a:pt x="1" y="12701"/>
                  </a:cubicBezTo>
                  <a:lnTo>
                    <a:pt x="1" y="12701"/>
                  </a:lnTo>
                  <a:cubicBezTo>
                    <a:pt x="419" y="14030"/>
                    <a:pt x="914" y="15344"/>
                    <a:pt x="1248" y="16676"/>
                  </a:cubicBezTo>
                  <a:cubicBezTo>
                    <a:pt x="2014" y="19736"/>
                    <a:pt x="1986" y="22935"/>
                    <a:pt x="2854" y="25943"/>
                  </a:cubicBezTo>
                  <a:cubicBezTo>
                    <a:pt x="3066" y="25945"/>
                    <a:pt x="3277" y="25946"/>
                    <a:pt x="3488" y="25946"/>
                  </a:cubicBezTo>
                  <a:cubicBezTo>
                    <a:pt x="16864" y="25946"/>
                    <a:pt x="30032" y="22113"/>
                    <a:pt x="41539" y="14603"/>
                  </a:cubicBezTo>
                  <a:cubicBezTo>
                    <a:pt x="43250" y="13488"/>
                    <a:pt x="44993" y="12297"/>
                    <a:pt x="46676" y="11007"/>
                  </a:cubicBezTo>
                  <a:cubicBezTo>
                    <a:pt x="45795" y="8909"/>
                    <a:pt x="44578" y="6963"/>
                    <a:pt x="43714" y="4833"/>
                  </a:cubicBezTo>
                  <a:cubicBezTo>
                    <a:pt x="43141" y="3424"/>
                    <a:pt x="42442" y="1207"/>
                    <a:pt x="412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23"/>
            <p:cNvSpPr/>
            <p:nvPr/>
          </p:nvSpPr>
          <p:spPr>
            <a:xfrm rot="315987">
              <a:off x="1067953" y="2200057"/>
              <a:ext cx="1863939" cy="2453937"/>
            </a:xfrm>
            <a:custGeom>
              <a:avLst/>
              <a:gdLst/>
              <a:ahLst/>
              <a:cxnLst/>
              <a:rect l="l" t="t" r="r" b="b"/>
              <a:pathLst>
                <a:path w="43313" h="57023" extrusionOk="0">
                  <a:moveTo>
                    <a:pt x="0" y="1"/>
                  </a:moveTo>
                  <a:cubicBezTo>
                    <a:pt x="78" y="1301"/>
                    <a:pt x="415" y="2559"/>
                    <a:pt x="808" y="3810"/>
                  </a:cubicBezTo>
                  <a:cubicBezTo>
                    <a:pt x="415" y="2559"/>
                    <a:pt x="78" y="1298"/>
                    <a:pt x="0" y="1"/>
                  </a:cubicBezTo>
                  <a:close/>
                  <a:moveTo>
                    <a:pt x="3606" y="17161"/>
                  </a:moveTo>
                  <a:cubicBezTo>
                    <a:pt x="3632" y="17249"/>
                    <a:pt x="3660" y="17337"/>
                    <a:pt x="3690" y="17425"/>
                  </a:cubicBezTo>
                  <a:lnTo>
                    <a:pt x="3690" y="17425"/>
                  </a:lnTo>
                  <a:cubicBezTo>
                    <a:pt x="3690" y="17425"/>
                    <a:pt x="3690" y="17424"/>
                    <a:pt x="3690" y="17424"/>
                  </a:cubicBezTo>
                  <a:cubicBezTo>
                    <a:pt x="3662" y="17336"/>
                    <a:pt x="3633" y="17249"/>
                    <a:pt x="3606" y="17161"/>
                  </a:cubicBezTo>
                  <a:close/>
                  <a:moveTo>
                    <a:pt x="3690" y="17425"/>
                  </a:moveTo>
                  <a:cubicBezTo>
                    <a:pt x="3690" y="17429"/>
                    <a:pt x="3690" y="17432"/>
                    <a:pt x="3693" y="17435"/>
                  </a:cubicBezTo>
                  <a:cubicBezTo>
                    <a:pt x="3692" y="17432"/>
                    <a:pt x="3691" y="17428"/>
                    <a:pt x="3690" y="17425"/>
                  </a:cubicBezTo>
                  <a:close/>
                  <a:moveTo>
                    <a:pt x="8533" y="26653"/>
                  </a:moveTo>
                  <a:lnTo>
                    <a:pt x="8533" y="26653"/>
                  </a:lnTo>
                  <a:cubicBezTo>
                    <a:pt x="8537" y="26663"/>
                    <a:pt x="8541" y="26672"/>
                    <a:pt x="8546" y="26682"/>
                  </a:cubicBezTo>
                  <a:lnTo>
                    <a:pt x="8546" y="26682"/>
                  </a:lnTo>
                  <a:cubicBezTo>
                    <a:pt x="8541" y="26672"/>
                    <a:pt x="8537" y="26662"/>
                    <a:pt x="8533" y="26653"/>
                  </a:cubicBezTo>
                  <a:close/>
                  <a:moveTo>
                    <a:pt x="8546" y="26682"/>
                  </a:moveTo>
                  <a:lnTo>
                    <a:pt x="8546" y="26682"/>
                  </a:lnTo>
                  <a:cubicBezTo>
                    <a:pt x="8659" y="26938"/>
                    <a:pt x="8779" y="27197"/>
                    <a:pt x="8906" y="27455"/>
                  </a:cubicBezTo>
                  <a:lnTo>
                    <a:pt x="8906" y="27455"/>
                  </a:lnTo>
                  <a:cubicBezTo>
                    <a:pt x="8786" y="27211"/>
                    <a:pt x="8672" y="26966"/>
                    <a:pt x="8564" y="26723"/>
                  </a:cubicBezTo>
                  <a:cubicBezTo>
                    <a:pt x="8558" y="26708"/>
                    <a:pt x="8552" y="26695"/>
                    <a:pt x="8546" y="26682"/>
                  </a:cubicBezTo>
                  <a:close/>
                  <a:moveTo>
                    <a:pt x="8906" y="27455"/>
                  </a:moveTo>
                  <a:cubicBezTo>
                    <a:pt x="9567" y="28800"/>
                    <a:pt x="10416" y="30119"/>
                    <a:pt x="11541" y="30910"/>
                  </a:cubicBezTo>
                  <a:lnTo>
                    <a:pt x="11541" y="30910"/>
                  </a:lnTo>
                  <a:cubicBezTo>
                    <a:pt x="10416" y="30119"/>
                    <a:pt x="9567" y="28800"/>
                    <a:pt x="8906" y="27455"/>
                  </a:cubicBezTo>
                  <a:close/>
                  <a:moveTo>
                    <a:pt x="11541" y="30910"/>
                  </a:moveTo>
                  <a:lnTo>
                    <a:pt x="11541" y="30910"/>
                  </a:lnTo>
                  <a:cubicBezTo>
                    <a:pt x="11872" y="31144"/>
                    <a:pt x="12228" y="31331"/>
                    <a:pt x="12609" y="31460"/>
                  </a:cubicBezTo>
                  <a:cubicBezTo>
                    <a:pt x="12228" y="31331"/>
                    <a:pt x="11872" y="31144"/>
                    <a:pt x="11541" y="30910"/>
                  </a:cubicBezTo>
                  <a:close/>
                  <a:moveTo>
                    <a:pt x="42476" y="46371"/>
                  </a:moveTo>
                  <a:cubicBezTo>
                    <a:pt x="42740" y="47496"/>
                    <a:pt x="43017" y="48614"/>
                    <a:pt x="43313" y="49727"/>
                  </a:cubicBezTo>
                  <a:cubicBezTo>
                    <a:pt x="43017" y="48614"/>
                    <a:pt x="42740" y="47496"/>
                    <a:pt x="42480" y="46371"/>
                  </a:cubicBezTo>
                  <a:close/>
                  <a:moveTo>
                    <a:pt x="14387" y="55125"/>
                  </a:moveTo>
                  <a:cubicBezTo>
                    <a:pt x="14395" y="55129"/>
                    <a:pt x="14398" y="55136"/>
                    <a:pt x="14405" y="55139"/>
                  </a:cubicBezTo>
                  <a:cubicBezTo>
                    <a:pt x="14401" y="55136"/>
                    <a:pt x="14395" y="55129"/>
                    <a:pt x="14387" y="55125"/>
                  </a:cubicBezTo>
                  <a:close/>
                  <a:moveTo>
                    <a:pt x="14405" y="55139"/>
                  </a:moveTo>
                  <a:cubicBezTo>
                    <a:pt x="15424" y="56021"/>
                    <a:pt x="16731" y="56601"/>
                    <a:pt x="18106" y="57022"/>
                  </a:cubicBezTo>
                  <a:cubicBezTo>
                    <a:pt x="16731" y="56601"/>
                    <a:pt x="15424" y="56018"/>
                    <a:pt x="14405" y="55139"/>
                  </a:cubicBezTo>
                  <a:close/>
                </a:path>
              </a:pathLst>
            </a:custGeom>
            <a:solidFill>
              <a:srgbClr val="210B4C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23"/>
            <p:cNvSpPr/>
            <p:nvPr/>
          </p:nvSpPr>
          <p:spPr>
            <a:xfrm rot="315987">
              <a:off x="1354930" y="1727979"/>
              <a:ext cx="747417" cy="794239"/>
            </a:xfrm>
            <a:custGeom>
              <a:avLst/>
              <a:gdLst/>
              <a:ahLst/>
              <a:cxnLst/>
              <a:rect l="l" t="t" r="r" b="b"/>
              <a:pathLst>
                <a:path w="17368" h="18456" extrusionOk="0">
                  <a:moveTo>
                    <a:pt x="13497" y="0"/>
                  </a:moveTo>
                  <a:cubicBezTo>
                    <a:pt x="13315" y="0"/>
                    <a:pt x="13125" y="210"/>
                    <a:pt x="13235" y="445"/>
                  </a:cubicBezTo>
                  <a:cubicBezTo>
                    <a:pt x="14904" y="3998"/>
                    <a:pt x="16236" y="8019"/>
                    <a:pt x="16514" y="11954"/>
                  </a:cubicBezTo>
                  <a:cubicBezTo>
                    <a:pt x="16665" y="14095"/>
                    <a:pt x="15948" y="16038"/>
                    <a:pt x="14191" y="17162"/>
                  </a:cubicBezTo>
                  <a:cubicBezTo>
                    <a:pt x="13445" y="17641"/>
                    <a:pt x="12670" y="17845"/>
                    <a:pt x="11892" y="17845"/>
                  </a:cubicBezTo>
                  <a:cubicBezTo>
                    <a:pt x="10910" y="17845"/>
                    <a:pt x="9924" y="17519"/>
                    <a:pt x="8986" y="17008"/>
                  </a:cubicBezTo>
                  <a:cubicBezTo>
                    <a:pt x="8990" y="17004"/>
                    <a:pt x="8993" y="17001"/>
                    <a:pt x="8996" y="17001"/>
                  </a:cubicBezTo>
                  <a:cubicBezTo>
                    <a:pt x="10687" y="15770"/>
                    <a:pt x="9285" y="12172"/>
                    <a:pt x="8845" y="10587"/>
                  </a:cubicBezTo>
                  <a:cubicBezTo>
                    <a:pt x="8427" y="9080"/>
                    <a:pt x="7942" y="7579"/>
                    <a:pt x="7398" y="6110"/>
                  </a:cubicBezTo>
                  <a:cubicBezTo>
                    <a:pt x="6983" y="4989"/>
                    <a:pt x="6523" y="3899"/>
                    <a:pt x="5640" y="3106"/>
                  </a:cubicBezTo>
                  <a:cubicBezTo>
                    <a:pt x="5568" y="3041"/>
                    <a:pt x="5494" y="3014"/>
                    <a:pt x="5425" y="3014"/>
                  </a:cubicBezTo>
                  <a:cubicBezTo>
                    <a:pt x="5172" y="3014"/>
                    <a:pt x="4993" y="3381"/>
                    <a:pt x="5272" y="3604"/>
                  </a:cubicBezTo>
                  <a:cubicBezTo>
                    <a:pt x="6884" y="4894"/>
                    <a:pt x="7514" y="7631"/>
                    <a:pt x="8076" y="9579"/>
                  </a:cubicBezTo>
                  <a:cubicBezTo>
                    <a:pt x="8381" y="10643"/>
                    <a:pt x="8652" y="11722"/>
                    <a:pt x="8881" y="12805"/>
                  </a:cubicBezTo>
                  <a:cubicBezTo>
                    <a:pt x="9109" y="13880"/>
                    <a:pt x="9545" y="15293"/>
                    <a:pt x="8860" y="16228"/>
                  </a:cubicBezTo>
                  <a:cubicBezTo>
                    <a:pt x="8493" y="16724"/>
                    <a:pt x="7773" y="16858"/>
                    <a:pt x="7050" y="16858"/>
                  </a:cubicBezTo>
                  <a:cubicBezTo>
                    <a:pt x="6539" y="16858"/>
                    <a:pt x="6025" y="16791"/>
                    <a:pt x="5634" y="16737"/>
                  </a:cubicBezTo>
                  <a:cubicBezTo>
                    <a:pt x="4505" y="16586"/>
                    <a:pt x="3493" y="16098"/>
                    <a:pt x="2692" y="15209"/>
                  </a:cubicBezTo>
                  <a:cubicBezTo>
                    <a:pt x="1227" y="13588"/>
                    <a:pt x="528" y="11034"/>
                    <a:pt x="267" y="8858"/>
                  </a:cubicBezTo>
                  <a:cubicBezTo>
                    <a:pt x="257" y="8769"/>
                    <a:pt x="196" y="8728"/>
                    <a:pt x="137" y="8728"/>
                  </a:cubicBezTo>
                  <a:cubicBezTo>
                    <a:pt x="68" y="8728"/>
                    <a:pt x="1" y="8784"/>
                    <a:pt x="22" y="8886"/>
                  </a:cubicBezTo>
                  <a:cubicBezTo>
                    <a:pt x="549" y="11490"/>
                    <a:pt x="700" y="14176"/>
                    <a:pt x="2763" y="16034"/>
                  </a:cubicBezTo>
                  <a:cubicBezTo>
                    <a:pt x="3577" y="16769"/>
                    <a:pt x="4552" y="17170"/>
                    <a:pt x="5598" y="17313"/>
                  </a:cubicBezTo>
                  <a:cubicBezTo>
                    <a:pt x="6044" y="17375"/>
                    <a:pt x="6605" y="17445"/>
                    <a:pt x="7165" y="17445"/>
                  </a:cubicBezTo>
                  <a:cubicBezTo>
                    <a:pt x="7722" y="17445"/>
                    <a:pt x="8278" y="17376"/>
                    <a:pt x="8722" y="17162"/>
                  </a:cubicBezTo>
                  <a:cubicBezTo>
                    <a:pt x="9633" y="18059"/>
                    <a:pt x="10727" y="18456"/>
                    <a:pt x="11818" y="18456"/>
                  </a:cubicBezTo>
                  <a:cubicBezTo>
                    <a:pt x="14127" y="18456"/>
                    <a:pt x="16421" y="16679"/>
                    <a:pt x="16932" y="14122"/>
                  </a:cubicBezTo>
                  <a:cubicBezTo>
                    <a:pt x="17367" y="11962"/>
                    <a:pt x="16697" y="9382"/>
                    <a:pt x="16191" y="7260"/>
                  </a:cubicBezTo>
                  <a:cubicBezTo>
                    <a:pt x="15604" y="4814"/>
                    <a:pt x="14767" y="2441"/>
                    <a:pt x="13716" y="157"/>
                  </a:cubicBezTo>
                  <a:cubicBezTo>
                    <a:pt x="13666" y="46"/>
                    <a:pt x="13582" y="0"/>
                    <a:pt x="134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23"/>
            <p:cNvSpPr/>
            <p:nvPr/>
          </p:nvSpPr>
          <p:spPr>
            <a:xfrm rot="315987">
              <a:off x="2084952" y="1690777"/>
              <a:ext cx="851732" cy="828838"/>
            </a:xfrm>
            <a:custGeom>
              <a:avLst/>
              <a:gdLst/>
              <a:ahLst/>
              <a:cxnLst/>
              <a:rect l="l" t="t" r="r" b="b"/>
              <a:pathLst>
                <a:path w="19792" h="19260" extrusionOk="0">
                  <a:moveTo>
                    <a:pt x="6617" y="1"/>
                  </a:moveTo>
                  <a:cubicBezTo>
                    <a:pt x="6487" y="1"/>
                    <a:pt x="6353" y="114"/>
                    <a:pt x="6393" y="291"/>
                  </a:cubicBezTo>
                  <a:cubicBezTo>
                    <a:pt x="6688" y="1567"/>
                    <a:pt x="6930" y="2849"/>
                    <a:pt x="7120" y="4143"/>
                  </a:cubicBezTo>
                  <a:cubicBezTo>
                    <a:pt x="7317" y="5496"/>
                    <a:pt x="7598" y="6996"/>
                    <a:pt x="7573" y="8357"/>
                  </a:cubicBezTo>
                  <a:cubicBezTo>
                    <a:pt x="7570" y="8437"/>
                    <a:pt x="7622" y="8476"/>
                    <a:pt x="7679" y="8487"/>
                  </a:cubicBezTo>
                  <a:cubicBezTo>
                    <a:pt x="6501" y="8821"/>
                    <a:pt x="5229" y="9056"/>
                    <a:pt x="4266" y="9839"/>
                  </a:cubicBezTo>
                  <a:cubicBezTo>
                    <a:pt x="2182" y="11533"/>
                    <a:pt x="3483" y="14214"/>
                    <a:pt x="5176" y="15620"/>
                  </a:cubicBezTo>
                  <a:cubicBezTo>
                    <a:pt x="5689" y="16049"/>
                    <a:pt x="6263" y="16390"/>
                    <a:pt x="6863" y="16653"/>
                  </a:cubicBezTo>
                  <a:cubicBezTo>
                    <a:pt x="6020" y="17482"/>
                    <a:pt x="5299" y="18228"/>
                    <a:pt x="4094" y="18548"/>
                  </a:cubicBezTo>
                  <a:cubicBezTo>
                    <a:pt x="3699" y="18652"/>
                    <a:pt x="3313" y="18696"/>
                    <a:pt x="2934" y="18696"/>
                  </a:cubicBezTo>
                  <a:cubicBezTo>
                    <a:pt x="2009" y="18696"/>
                    <a:pt x="1119" y="18432"/>
                    <a:pt x="197" y="18126"/>
                  </a:cubicBezTo>
                  <a:cubicBezTo>
                    <a:pt x="182" y="18121"/>
                    <a:pt x="167" y="18118"/>
                    <a:pt x="154" y="18118"/>
                  </a:cubicBezTo>
                  <a:cubicBezTo>
                    <a:pt x="41" y="18118"/>
                    <a:pt x="1" y="18289"/>
                    <a:pt x="98" y="18365"/>
                  </a:cubicBezTo>
                  <a:cubicBezTo>
                    <a:pt x="858" y="18972"/>
                    <a:pt x="1859" y="19259"/>
                    <a:pt x="2887" y="19259"/>
                  </a:cubicBezTo>
                  <a:cubicBezTo>
                    <a:pt x="4668" y="19259"/>
                    <a:pt x="6530" y="18400"/>
                    <a:pt x="7366" y="16854"/>
                  </a:cubicBezTo>
                  <a:cubicBezTo>
                    <a:pt x="8364" y="17212"/>
                    <a:pt x="9436" y="17376"/>
                    <a:pt x="10495" y="17376"/>
                  </a:cubicBezTo>
                  <a:cubicBezTo>
                    <a:pt x="11150" y="17376"/>
                    <a:pt x="11799" y="17313"/>
                    <a:pt x="12423" y="17195"/>
                  </a:cubicBezTo>
                  <a:cubicBezTo>
                    <a:pt x="14823" y="16734"/>
                    <a:pt x="17747" y="15156"/>
                    <a:pt x="18566" y="12493"/>
                  </a:cubicBezTo>
                  <a:cubicBezTo>
                    <a:pt x="18626" y="12299"/>
                    <a:pt x="18475" y="12160"/>
                    <a:pt x="18322" y="12160"/>
                  </a:cubicBezTo>
                  <a:cubicBezTo>
                    <a:pt x="18245" y="12160"/>
                    <a:pt x="18167" y="12196"/>
                    <a:pt x="18116" y="12279"/>
                  </a:cubicBezTo>
                  <a:cubicBezTo>
                    <a:pt x="17286" y="13617"/>
                    <a:pt x="16492" y="14717"/>
                    <a:pt x="15150" y="15511"/>
                  </a:cubicBezTo>
                  <a:cubicBezTo>
                    <a:pt x="13951" y="16222"/>
                    <a:pt x="12584" y="16626"/>
                    <a:pt x="11221" y="16723"/>
                  </a:cubicBezTo>
                  <a:cubicBezTo>
                    <a:pt x="10993" y="16739"/>
                    <a:pt x="10763" y="16748"/>
                    <a:pt x="10533" y="16748"/>
                  </a:cubicBezTo>
                  <a:cubicBezTo>
                    <a:pt x="9346" y="16748"/>
                    <a:pt x="8150" y="16530"/>
                    <a:pt x="7046" y="16053"/>
                  </a:cubicBezTo>
                  <a:cubicBezTo>
                    <a:pt x="5584" y="15416"/>
                    <a:pt x="3697" y="14032"/>
                    <a:pt x="3577" y="12180"/>
                  </a:cubicBezTo>
                  <a:cubicBezTo>
                    <a:pt x="3423" y="9783"/>
                    <a:pt x="6255" y="9424"/>
                    <a:pt x="7840" y="8926"/>
                  </a:cubicBezTo>
                  <a:cubicBezTo>
                    <a:pt x="9161" y="8508"/>
                    <a:pt x="10451" y="7959"/>
                    <a:pt x="11682" y="7291"/>
                  </a:cubicBezTo>
                  <a:cubicBezTo>
                    <a:pt x="14317" y="5861"/>
                    <a:pt x="16514" y="3911"/>
                    <a:pt x="19616" y="3869"/>
                  </a:cubicBezTo>
                  <a:cubicBezTo>
                    <a:pt x="19753" y="3869"/>
                    <a:pt x="19792" y="3644"/>
                    <a:pt x="19652" y="3605"/>
                  </a:cubicBezTo>
                  <a:cubicBezTo>
                    <a:pt x="19294" y="3504"/>
                    <a:pt x="18937" y="3459"/>
                    <a:pt x="18582" y="3459"/>
                  </a:cubicBezTo>
                  <a:cubicBezTo>
                    <a:pt x="16493" y="3459"/>
                    <a:pt x="14471" y="5026"/>
                    <a:pt x="12753" y="6107"/>
                  </a:cubicBezTo>
                  <a:cubicBezTo>
                    <a:pt x="11361" y="6982"/>
                    <a:pt x="9910" y="7717"/>
                    <a:pt x="8385" y="8265"/>
                  </a:cubicBezTo>
                  <a:cubicBezTo>
                    <a:pt x="8192" y="8331"/>
                    <a:pt x="7992" y="8395"/>
                    <a:pt x="7791" y="8451"/>
                  </a:cubicBezTo>
                  <a:cubicBezTo>
                    <a:pt x="7812" y="8430"/>
                    <a:pt x="7826" y="8402"/>
                    <a:pt x="7823" y="8360"/>
                  </a:cubicBezTo>
                  <a:cubicBezTo>
                    <a:pt x="7703" y="7049"/>
                    <a:pt x="7760" y="5735"/>
                    <a:pt x="7598" y="4414"/>
                  </a:cubicBezTo>
                  <a:cubicBezTo>
                    <a:pt x="7426" y="2987"/>
                    <a:pt x="7158" y="1577"/>
                    <a:pt x="6821" y="176"/>
                  </a:cubicBezTo>
                  <a:cubicBezTo>
                    <a:pt x="6793" y="54"/>
                    <a:pt x="6705" y="1"/>
                    <a:pt x="66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23"/>
            <p:cNvSpPr/>
            <p:nvPr/>
          </p:nvSpPr>
          <p:spPr>
            <a:xfrm rot="315987">
              <a:off x="2731022" y="1681944"/>
              <a:ext cx="49920" cy="206607"/>
            </a:xfrm>
            <a:custGeom>
              <a:avLst/>
              <a:gdLst/>
              <a:ahLst/>
              <a:cxnLst/>
              <a:rect l="l" t="t" r="r" b="b"/>
              <a:pathLst>
                <a:path w="1160" h="4801" extrusionOk="0">
                  <a:moveTo>
                    <a:pt x="154" y="0"/>
                  </a:moveTo>
                  <a:cubicBezTo>
                    <a:pt x="77" y="0"/>
                    <a:pt x="1" y="64"/>
                    <a:pt x="32" y="162"/>
                  </a:cubicBezTo>
                  <a:cubicBezTo>
                    <a:pt x="500" y="1624"/>
                    <a:pt x="605" y="3153"/>
                    <a:pt x="813" y="4664"/>
                  </a:cubicBezTo>
                  <a:cubicBezTo>
                    <a:pt x="825" y="4758"/>
                    <a:pt x="896" y="4801"/>
                    <a:pt x="970" y="4801"/>
                  </a:cubicBezTo>
                  <a:cubicBezTo>
                    <a:pt x="1062" y="4801"/>
                    <a:pt x="1160" y="4735"/>
                    <a:pt x="1160" y="4618"/>
                  </a:cubicBezTo>
                  <a:cubicBezTo>
                    <a:pt x="1146" y="3061"/>
                    <a:pt x="696" y="1575"/>
                    <a:pt x="278" y="96"/>
                  </a:cubicBezTo>
                  <a:cubicBezTo>
                    <a:pt x="258" y="29"/>
                    <a:pt x="206" y="0"/>
                    <a:pt x="1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23"/>
            <p:cNvSpPr/>
            <p:nvPr/>
          </p:nvSpPr>
          <p:spPr>
            <a:xfrm rot="315987">
              <a:off x="1945960" y="2392675"/>
              <a:ext cx="712301" cy="659025"/>
            </a:xfrm>
            <a:custGeom>
              <a:avLst/>
              <a:gdLst/>
              <a:ahLst/>
              <a:cxnLst/>
              <a:rect l="l" t="t" r="r" b="b"/>
              <a:pathLst>
                <a:path w="16552" h="15314" extrusionOk="0">
                  <a:moveTo>
                    <a:pt x="16365" y="1"/>
                  </a:moveTo>
                  <a:cubicBezTo>
                    <a:pt x="16310" y="1"/>
                    <a:pt x="16259" y="37"/>
                    <a:pt x="16252" y="128"/>
                  </a:cubicBezTo>
                  <a:cubicBezTo>
                    <a:pt x="16238" y="303"/>
                    <a:pt x="16058" y="514"/>
                    <a:pt x="15988" y="676"/>
                  </a:cubicBezTo>
                  <a:cubicBezTo>
                    <a:pt x="15943" y="782"/>
                    <a:pt x="15907" y="884"/>
                    <a:pt x="15876" y="996"/>
                  </a:cubicBezTo>
                  <a:cubicBezTo>
                    <a:pt x="15823" y="1168"/>
                    <a:pt x="15778" y="1351"/>
                    <a:pt x="15742" y="1534"/>
                  </a:cubicBezTo>
                  <a:cubicBezTo>
                    <a:pt x="11356" y="2616"/>
                    <a:pt x="7168" y="5487"/>
                    <a:pt x="5288" y="9662"/>
                  </a:cubicBezTo>
                  <a:cubicBezTo>
                    <a:pt x="4012" y="7726"/>
                    <a:pt x="2307" y="6215"/>
                    <a:pt x="255" y="5248"/>
                  </a:cubicBezTo>
                  <a:cubicBezTo>
                    <a:pt x="237" y="5240"/>
                    <a:pt x="218" y="5236"/>
                    <a:pt x="200" y="5236"/>
                  </a:cubicBezTo>
                  <a:cubicBezTo>
                    <a:pt x="82" y="5236"/>
                    <a:pt x="0" y="5409"/>
                    <a:pt x="126" y="5474"/>
                  </a:cubicBezTo>
                  <a:cubicBezTo>
                    <a:pt x="2167" y="6535"/>
                    <a:pt x="3808" y="8141"/>
                    <a:pt x="4943" y="10210"/>
                  </a:cubicBezTo>
                  <a:cubicBezTo>
                    <a:pt x="4964" y="10249"/>
                    <a:pt x="4993" y="10277"/>
                    <a:pt x="5021" y="10302"/>
                  </a:cubicBezTo>
                  <a:cubicBezTo>
                    <a:pt x="4451" y="11785"/>
                    <a:pt x="4171" y="13423"/>
                    <a:pt x="4268" y="15186"/>
                  </a:cubicBezTo>
                  <a:cubicBezTo>
                    <a:pt x="4272" y="15270"/>
                    <a:pt x="4336" y="15313"/>
                    <a:pt x="4397" y="15313"/>
                  </a:cubicBezTo>
                  <a:cubicBezTo>
                    <a:pt x="4457" y="15313"/>
                    <a:pt x="4515" y="15273"/>
                    <a:pt x="4515" y="15190"/>
                  </a:cubicBezTo>
                  <a:cubicBezTo>
                    <a:pt x="4483" y="8316"/>
                    <a:pt x="9976" y="3597"/>
                    <a:pt x="15943" y="2216"/>
                  </a:cubicBezTo>
                  <a:cubicBezTo>
                    <a:pt x="16139" y="2170"/>
                    <a:pt x="16210" y="1990"/>
                    <a:pt x="16182" y="1822"/>
                  </a:cubicBezTo>
                  <a:cubicBezTo>
                    <a:pt x="16248" y="1580"/>
                    <a:pt x="16287" y="1312"/>
                    <a:pt x="16340" y="1067"/>
                  </a:cubicBezTo>
                  <a:cubicBezTo>
                    <a:pt x="16386" y="835"/>
                    <a:pt x="16358" y="388"/>
                    <a:pt x="16484" y="198"/>
                  </a:cubicBezTo>
                  <a:cubicBezTo>
                    <a:pt x="16552" y="94"/>
                    <a:pt x="16454" y="1"/>
                    <a:pt x="163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4" name="Google Shape;644;p23"/>
          <p:cNvGrpSpPr/>
          <p:nvPr/>
        </p:nvGrpSpPr>
        <p:grpSpPr>
          <a:xfrm>
            <a:off x="5023650" y="4114140"/>
            <a:ext cx="3953700" cy="591760"/>
            <a:chOff x="4572000" y="4114140"/>
            <a:chExt cx="3953700" cy="591760"/>
          </a:xfrm>
        </p:grpSpPr>
        <p:sp>
          <p:nvSpPr>
            <p:cNvPr id="645" name="Google Shape;645;p23"/>
            <p:cNvSpPr txBox="1"/>
            <p:nvPr/>
          </p:nvSpPr>
          <p:spPr>
            <a:xfrm>
              <a:off x="4572023" y="4114140"/>
              <a:ext cx="1940700" cy="348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chemeClr val="accent6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Value of Findings</a:t>
              </a:r>
              <a:endParaRPr sz="1800" b="1">
                <a:solidFill>
                  <a:schemeClr val="accent6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646" name="Google Shape;646;p23"/>
            <p:cNvSpPr txBox="1"/>
            <p:nvPr/>
          </p:nvSpPr>
          <p:spPr>
            <a:xfrm>
              <a:off x="4572000" y="4357300"/>
              <a:ext cx="3953700" cy="348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Similar interventions = effective for subgroups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647" name="Google Shape;647;p23"/>
          <p:cNvGrpSpPr/>
          <p:nvPr/>
        </p:nvGrpSpPr>
        <p:grpSpPr>
          <a:xfrm>
            <a:off x="5023650" y="2924429"/>
            <a:ext cx="3626400" cy="592993"/>
            <a:chOff x="4572000" y="2924429"/>
            <a:chExt cx="3626400" cy="592993"/>
          </a:xfrm>
        </p:grpSpPr>
        <p:sp>
          <p:nvSpPr>
            <p:cNvPr id="648" name="Google Shape;648;p23"/>
            <p:cNvSpPr txBox="1"/>
            <p:nvPr/>
          </p:nvSpPr>
          <p:spPr>
            <a:xfrm>
              <a:off x="4572023" y="2924429"/>
              <a:ext cx="1940700" cy="348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chemeClr val="accent4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Implications</a:t>
              </a:r>
              <a:endParaRPr sz="1800" b="1">
                <a:solidFill>
                  <a:schemeClr val="accent4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649" name="Google Shape;649;p23"/>
            <p:cNvSpPr txBox="1"/>
            <p:nvPr/>
          </p:nvSpPr>
          <p:spPr>
            <a:xfrm>
              <a:off x="4572000" y="3168822"/>
              <a:ext cx="3626400" cy="348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SM subgroups equally impacted</a:t>
              </a:r>
              <a:endPara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650" name="Google Shape;650;p23"/>
          <p:cNvGrpSpPr/>
          <p:nvPr/>
        </p:nvGrpSpPr>
        <p:grpSpPr>
          <a:xfrm>
            <a:off x="5023650" y="1733500"/>
            <a:ext cx="3626400" cy="592990"/>
            <a:chOff x="4572000" y="1733500"/>
            <a:chExt cx="3626400" cy="592990"/>
          </a:xfrm>
        </p:grpSpPr>
        <p:sp>
          <p:nvSpPr>
            <p:cNvPr id="651" name="Google Shape;651;p23"/>
            <p:cNvSpPr txBox="1"/>
            <p:nvPr/>
          </p:nvSpPr>
          <p:spPr>
            <a:xfrm>
              <a:off x="4572027" y="1733500"/>
              <a:ext cx="3315300" cy="348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800" b="1">
                  <a:solidFill>
                    <a:schemeClr val="accent2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Bullying and Suicidal Ideation</a:t>
              </a:r>
              <a:endParaRPr sz="1800" b="1">
                <a:solidFill>
                  <a:schemeClr val="accen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652" name="Google Shape;652;p23"/>
            <p:cNvSpPr txBox="1"/>
            <p:nvPr/>
          </p:nvSpPr>
          <p:spPr>
            <a:xfrm>
              <a:off x="4572000" y="1977890"/>
              <a:ext cx="3626400" cy="348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Lesbian &amp; ‘Additional’ = significant 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cxnSp>
        <p:nvCxnSpPr>
          <p:cNvPr id="653" name="Google Shape;653;p23"/>
          <p:cNvCxnSpPr>
            <a:stCxn id="630" idx="1"/>
          </p:cNvCxnSpPr>
          <p:nvPr/>
        </p:nvCxnSpPr>
        <p:spPr>
          <a:xfrm flipH="1">
            <a:off x="2534876" y="1312325"/>
            <a:ext cx="2488800" cy="2490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54" name="Google Shape;654;p23"/>
          <p:cNvCxnSpPr>
            <a:stCxn id="651" idx="1"/>
          </p:cNvCxnSpPr>
          <p:nvPr/>
        </p:nvCxnSpPr>
        <p:spPr>
          <a:xfrm flipH="1">
            <a:off x="2773677" y="1907800"/>
            <a:ext cx="2250000" cy="2046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55" name="Google Shape;655;p23"/>
          <p:cNvCxnSpPr>
            <a:stCxn id="627" idx="1"/>
          </p:cNvCxnSpPr>
          <p:nvPr/>
        </p:nvCxnSpPr>
        <p:spPr>
          <a:xfrm flipH="1">
            <a:off x="2581076" y="2503275"/>
            <a:ext cx="2442600" cy="1695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56" name="Google Shape;656;p23"/>
          <p:cNvCxnSpPr>
            <a:stCxn id="648" idx="1"/>
          </p:cNvCxnSpPr>
          <p:nvPr/>
        </p:nvCxnSpPr>
        <p:spPr>
          <a:xfrm flipH="1">
            <a:off x="2287073" y="3098729"/>
            <a:ext cx="2736600" cy="272100"/>
          </a:xfrm>
          <a:prstGeom prst="bentConnector3">
            <a:avLst>
              <a:gd name="adj1" fmla="val 45462"/>
            </a:avLst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57" name="Google Shape;657;p23"/>
          <p:cNvCxnSpPr>
            <a:stCxn id="624" idx="1"/>
          </p:cNvCxnSpPr>
          <p:nvPr/>
        </p:nvCxnSpPr>
        <p:spPr>
          <a:xfrm flipH="1">
            <a:off x="2406473" y="3694195"/>
            <a:ext cx="2617200" cy="135900"/>
          </a:xfrm>
          <a:prstGeom prst="bentConnector3">
            <a:avLst>
              <a:gd name="adj1" fmla="val 47712"/>
            </a:avLst>
          </a:prstGeom>
          <a:noFill/>
          <a:ln w="19050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58" name="Google Shape;658;p23"/>
          <p:cNvCxnSpPr>
            <a:stCxn id="645" idx="1"/>
          </p:cNvCxnSpPr>
          <p:nvPr/>
        </p:nvCxnSpPr>
        <p:spPr>
          <a:xfrm flipH="1">
            <a:off x="2241173" y="4288440"/>
            <a:ext cx="2782500" cy="83400"/>
          </a:xfrm>
          <a:prstGeom prst="bentConnector3">
            <a:avLst>
              <a:gd name="adj1" fmla="val 44712"/>
            </a:avLst>
          </a:prstGeom>
          <a:noFill/>
          <a:ln w="19050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4343"/>
        </a:solidFill>
        <a:effectLst/>
      </p:bgPr>
    </p:bg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p24"/>
          <p:cNvSpPr txBox="1">
            <a:spLocks noGrp="1"/>
          </p:cNvSpPr>
          <p:nvPr>
            <p:ph type="title"/>
          </p:nvPr>
        </p:nvSpPr>
        <p:spPr>
          <a:xfrm>
            <a:off x="457200" y="410400"/>
            <a:ext cx="8229600" cy="572700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Limitations and Directions for Future Research</a:t>
            </a:r>
            <a:endParaRPr>
              <a:solidFill>
                <a:schemeClr val="lt1"/>
              </a:solidFill>
            </a:endParaRPr>
          </a:p>
        </p:txBody>
      </p:sp>
      <p:grpSp>
        <p:nvGrpSpPr>
          <p:cNvPr id="664" name="Google Shape;664;p24"/>
          <p:cNvGrpSpPr/>
          <p:nvPr/>
        </p:nvGrpSpPr>
        <p:grpSpPr>
          <a:xfrm>
            <a:off x="-1226500" y="1902131"/>
            <a:ext cx="11013414" cy="1812629"/>
            <a:chOff x="-1226500" y="1749731"/>
            <a:chExt cx="11013414" cy="1812629"/>
          </a:xfrm>
        </p:grpSpPr>
        <p:sp>
          <p:nvSpPr>
            <p:cNvPr id="665" name="Google Shape;665;p24"/>
            <p:cNvSpPr/>
            <p:nvPr/>
          </p:nvSpPr>
          <p:spPr>
            <a:xfrm>
              <a:off x="-541477" y="2660688"/>
              <a:ext cx="9854972" cy="901672"/>
            </a:xfrm>
            <a:custGeom>
              <a:avLst/>
              <a:gdLst/>
              <a:ahLst/>
              <a:cxnLst/>
              <a:rect l="l" t="t" r="r" b="b"/>
              <a:pathLst>
                <a:path w="42008" h="8520" extrusionOk="0">
                  <a:moveTo>
                    <a:pt x="1438" y="1"/>
                  </a:moveTo>
                  <a:lnTo>
                    <a:pt x="456" y="36"/>
                  </a:lnTo>
                  <a:lnTo>
                    <a:pt x="1" y="90"/>
                  </a:lnTo>
                  <a:lnTo>
                    <a:pt x="438" y="492"/>
                  </a:lnTo>
                  <a:lnTo>
                    <a:pt x="1242" y="1126"/>
                  </a:lnTo>
                  <a:lnTo>
                    <a:pt x="2108" y="1751"/>
                  </a:lnTo>
                  <a:lnTo>
                    <a:pt x="2242" y="1831"/>
                  </a:lnTo>
                  <a:lnTo>
                    <a:pt x="2715" y="1814"/>
                  </a:lnTo>
                  <a:lnTo>
                    <a:pt x="3805" y="1876"/>
                  </a:lnTo>
                  <a:lnTo>
                    <a:pt x="5037" y="2028"/>
                  </a:lnTo>
                  <a:lnTo>
                    <a:pt x="6412" y="2269"/>
                  </a:lnTo>
                  <a:lnTo>
                    <a:pt x="8672" y="2769"/>
                  </a:lnTo>
                  <a:lnTo>
                    <a:pt x="12038" y="3644"/>
                  </a:lnTo>
                  <a:lnTo>
                    <a:pt x="17566" y="5189"/>
                  </a:lnTo>
                  <a:lnTo>
                    <a:pt x="23370" y="6752"/>
                  </a:lnTo>
                  <a:lnTo>
                    <a:pt x="26237" y="7439"/>
                  </a:lnTo>
                  <a:lnTo>
                    <a:pt x="28103" y="7841"/>
                  </a:lnTo>
                  <a:lnTo>
                    <a:pt x="29014" y="8020"/>
                  </a:lnTo>
                  <a:lnTo>
                    <a:pt x="29907" y="8181"/>
                  </a:lnTo>
                  <a:lnTo>
                    <a:pt x="31568" y="8395"/>
                  </a:lnTo>
                  <a:lnTo>
                    <a:pt x="33086" y="8502"/>
                  </a:lnTo>
                  <a:lnTo>
                    <a:pt x="34452" y="8520"/>
                  </a:lnTo>
                  <a:lnTo>
                    <a:pt x="35685" y="8448"/>
                  </a:lnTo>
                  <a:lnTo>
                    <a:pt x="36783" y="8315"/>
                  </a:lnTo>
                  <a:lnTo>
                    <a:pt x="37748" y="8118"/>
                  </a:lnTo>
                  <a:lnTo>
                    <a:pt x="38596" y="7886"/>
                  </a:lnTo>
                  <a:lnTo>
                    <a:pt x="39328" y="7627"/>
                  </a:lnTo>
                  <a:lnTo>
                    <a:pt x="39953" y="7350"/>
                  </a:lnTo>
                  <a:lnTo>
                    <a:pt x="40703" y="6930"/>
                  </a:lnTo>
                  <a:lnTo>
                    <a:pt x="41570" y="6252"/>
                  </a:lnTo>
                  <a:lnTo>
                    <a:pt x="41668" y="6136"/>
                  </a:lnTo>
                  <a:lnTo>
                    <a:pt x="42007" y="5216"/>
                  </a:lnTo>
                  <a:lnTo>
                    <a:pt x="41525" y="5511"/>
                  </a:lnTo>
                  <a:lnTo>
                    <a:pt x="40498" y="6011"/>
                  </a:lnTo>
                  <a:lnTo>
                    <a:pt x="39418" y="6404"/>
                  </a:lnTo>
                  <a:lnTo>
                    <a:pt x="38266" y="6707"/>
                  </a:lnTo>
                  <a:lnTo>
                    <a:pt x="37069" y="6913"/>
                  </a:lnTo>
                  <a:lnTo>
                    <a:pt x="35819" y="7029"/>
                  </a:lnTo>
                  <a:lnTo>
                    <a:pt x="34524" y="7064"/>
                  </a:lnTo>
                  <a:lnTo>
                    <a:pt x="33193" y="7038"/>
                  </a:lnTo>
                  <a:lnTo>
                    <a:pt x="31827" y="6930"/>
                  </a:lnTo>
                  <a:lnTo>
                    <a:pt x="30416" y="6770"/>
                  </a:lnTo>
                  <a:lnTo>
                    <a:pt x="28264" y="6430"/>
                  </a:lnTo>
                  <a:lnTo>
                    <a:pt x="25326" y="5805"/>
                  </a:lnTo>
                  <a:lnTo>
                    <a:pt x="22334" y="5046"/>
                  </a:lnTo>
                  <a:lnTo>
                    <a:pt x="17825" y="3760"/>
                  </a:lnTo>
                  <a:lnTo>
                    <a:pt x="13422" y="2448"/>
                  </a:lnTo>
                  <a:lnTo>
                    <a:pt x="10601" y="1644"/>
                  </a:lnTo>
                  <a:lnTo>
                    <a:pt x="7895" y="947"/>
                  </a:lnTo>
                  <a:lnTo>
                    <a:pt x="5984" y="528"/>
                  </a:lnTo>
                  <a:lnTo>
                    <a:pt x="4769" y="304"/>
                  </a:lnTo>
                  <a:lnTo>
                    <a:pt x="3599" y="144"/>
                  </a:lnTo>
                  <a:lnTo>
                    <a:pt x="2492" y="36"/>
                  </a:lnTo>
                  <a:lnTo>
                    <a:pt x="1438" y="1"/>
                  </a:lnTo>
                  <a:close/>
                </a:path>
              </a:pathLst>
            </a:custGeom>
            <a:solidFill>
              <a:srgbClr val="8C1C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24"/>
            <p:cNvSpPr/>
            <p:nvPr/>
          </p:nvSpPr>
          <p:spPr>
            <a:xfrm>
              <a:off x="-824166" y="2498138"/>
              <a:ext cx="10233847" cy="910244"/>
            </a:xfrm>
            <a:custGeom>
              <a:avLst/>
              <a:gdLst/>
              <a:ahLst/>
              <a:cxnLst/>
              <a:rect l="l" t="t" r="r" b="b"/>
              <a:pathLst>
                <a:path w="43623" h="8601" extrusionOk="0">
                  <a:moveTo>
                    <a:pt x="2608" y="1"/>
                  </a:moveTo>
                  <a:lnTo>
                    <a:pt x="1509" y="54"/>
                  </a:lnTo>
                  <a:lnTo>
                    <a:pt x="491" y="206"/>
                  </a:lnTo>
                  <a:lnTo>
                    <a:pt x="0" y="322"/>
                  </a:lnTo>
                  <a:lnTo>
                    <a:pt x="277" y="679"/>
                  </a:lnTo>
                  <a:lnTo>
                    <a:pt x="884" y="1331"/>
                  </a:lnTo>
                  <a:lnTo>
                    <a:pt x="1206" y="1626"/>
                  </a:lnTo>
                  <a:lnTo>
                    <a:pt x="1661" y="1572"/>
                  </a:lnTo>
                  <a:lnTo>
                    <a:pt x="2643" y="1537"/>
                  </a:lnTo>
                  <a:lnTo>
                    <a:pt x="3697" y="1572"/>
                  </a:lnTo>
                  <a:lnTo>
                    <a:pt x="4804" y="1680"/>
                  </a:lnTo>
                  <a:lnTo>
                    <a:pt x="5974" y="1840"/>
                  </a:lnTo>
                  <a:lnTo>
                    <a:pt x="7189" y="2064"/>
                  </a:lnTo>
                  <a:lnTo>
                    <a:pt x="9100" y="2483"/>
                  </a:lnTo>
                  <a:lnTo>
                    <a:pt x="11806" y="3180"/>
                  </a:lnTo>
                  <a:lnTo>
                    <a:pt x="14627" y="3984"/>
                  </a:lnTo>
                  <a:lnTo>
                    <a:pt x="19030" y="5296"/>
                  </a:lnTo>
                  <a:lnTo>
                    <a:pt x="23539" y="6582"/>
                  </a:lnTo>
                  <a:lnTo>
                    <a:pt x="26531" y="7341"/>
                  </a:lnTo>
                  <a:lnTo>
                    <a:pt x="29469" y="7966"/>
                  </a:lnTo>
                  <a:lnTo>
                    <a:pt x="31621" y="8306"/>
                  </a:lnTo>
                  <a:lnTo>
                    <a:pt x="33032" y="8466"/>
                  </a:lnTo>
                  <a:lnTo>
                    <a:pt x="34398" y="8574"/>
                  </a:lnTo>
                  <a:lnTo>
                    <a:pt x="35729" y="8600"/>
                  </a:lnTo>
                  <a:lnTo>
                    <a:pt x="37024" y="8565"/>
                  </a:lnTo>
                  <a:lnTo>
                    <a:pt x="38274" y="8449"/>
                  </a:lnTo>
                  <a:lnTo>
                    <a:pt x="39471" y="8243"/>
                  </a:lnTo>
                  <a:lnTo>
                    <a:pt x="40623" y="7940"/>
                  </a:lnTo>
                  <a:lnTo>
                    <a:pt x="41703" y="7547"/>
                  </a:lnTo>
                  <a:lnTo>
                    <a:pt x="42730" y="7047"/>
                  </a:lnTo>
                  <a:lnTo>
                    <a:pt x="43212" y="6752"/>
                  </a:lnTo>
                  <a:lnTo>
                    <a:pt x="43623" y="5645"/>
                  </a:lnTo>
                  <a:lnTo>
                    <a:pt x="43123" y="5930"/>
                  </a:lnTo>
                  <a:lnTo>
                    <a:pt x="42069" y="6413"/>
                  </a:lnTo>
                  <a:lnTo>
                    <a:pt x="40944" y="6779"/>
                  </a:lnTo>
                  <a:lnTo>
                    <a:pt x="39756" y="7047"/>
                  </a:lnTo>
                  <a:lnTo>
                    <a:pt x="38515" y="7216"/>
                  </a:lnTo>
                  <a:lnTo>
                    <a:pt x="37220" y="7288"/>
                  </a:lnTo>
                  <a:lnTo>
                    <a:pt x="35881" y="7288"/>
                  </a:lnTo>
                  <a:lnTo>
                    <a:pt x="34497" y="7207"/>
                  </a:lnTo>
                  <a:lnTo>
                    <a:pt x="33077" y="7055"/>
                  </a:lnTo>
                  <a:lnTo>
                    <a:pt x="31621" y="6841"/>
                  </a:lnTo>
                  <a:lnTo>
                    <a:pt x="29389" y="6421"/>
                  </a:lnTo>
                  <a:lnTo>
                    <a:pt x="26335" y="5698"/>
                  </a:lnTo>
                  <a:lnTo>
                    <a:pt x="23227" y="4850"/>
                  </a:lnTo>
                  <a:lnTo>
                    <a:pt x="18557" y="3457"/>
                  </a:lnTo>
                  <a:lnTo>
                    <a:pt x="13984" y="2099"/>
                  </a:lnTo>
                  <a:lnTo>
                    <a:pt x="11046" y="1296"/>
                  </a:lnTo>
                  <a:lnTo>
                    <a:pt x="8234" y="635"/>
                  </a:lnTo>
                  <a:lnTo>
                    <a:pt x="6251" y="278"/>
                  </a:lnTo>
                  <a:lnTo>
                    <a:pt x="4974" y="117"/>
                  </a:lnTo>
                  <a:lnTo>
                    <a:pt x="3760" y="19"/>
                  </a:lnTo>
                  <a:lnTo>
                    <a:pt x="2608" y="1"/>
                  </a:lnTo>
                  <a:close/>
                </a:path>
              </a:pathLst>
            </a:custGeom>
            <a:solidFill>
              <a:srgbClr val="277A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24"/>
            <p:cNvSpPr/>
            <p:nvPr/>
          </p:nvSpPr>
          <p:spPr>
            <a:xfrm>
              <a:off x="-1159405" y="1749731"/>
              <a:ext cx="10946319" cy="1146456"/>
            </a:xfrm>
            <a:custGeom>
              <a:avLst/>
              <a:gdLst/>
              <a:ahLst/>
              <a:cxnLst/>
              <a:rect l="l" t="t" r="r" b="b"/>
              <a:pathLst>
                <a:path w="46660" h="10833" extrusionOk="0">
                  <a:moveTo>
                    <a:pt x="5528" y="0"/>
                  </a:moveTo>
                  <a:lnTo>
                    <a:pt x="4483" y="54"/>
                  </a:lnTo>
                  <a:lnTo>
                    <a:pt x="3572" y="179"/>
                  </a:lnTo>
                  <a:lnTo>
                    <a:pt x="2786" y="375"/>
                  </a:lnTo>
                  <a:lnTo>
                    <a:pt x="2126" y="616"/>
                  </a:lnTo>
                  <a:lnTo>
                    <a:pt x="1572" y="884"/>
                  </a:lnTo>
                  <a:lnTo>
                    <a:pt x="1125" y="1161"/>
                  </a:lnTo>
                  <a:lnTo>
                    <a:pt x="777" y="1438"/>
                  </a:lnTo>
                  <a:lnTo>
                    <a:pt x="402" y="1813"/>
                  </a:lnTo>
                  <a:lnTo>
                    <a:pt x="170" y="2135"/>
                  </a:lnTo>
                  <a:lnTo>
                    <a:pt x="152" y="2170"/>
                  </a:lnTo>
                  <a:lnTo>
                    <a:pt x="0" y="2581"/>
                  </a:lnTo>
                  <a:lnTo>
                    <a:pt x="81" y="2536"/>
                  </a:lnTo>
                  <a:lnTo>
                    <a:pt x="152" y="2501"/>
                  </a:lnTo>
                  <a:lnTo>
                    <a:pt x="608" y="2260"/>
                  </a:lnTo>
                  <a:lnTo>
                    <a:pt x="1599" y="1902"/>
                  </a:lnTo>
                  <a:lnTo>
                    <a:pt x="2670" y="1670"/>
                  </a:lnTo>
                  <a:lnTo>
                    <a:pt x="3813" y="1554"/>
                  </a:lnTo>
                  <a:lnTo>
                    <a:pt x="5028" y="1545"/>
                  </a:lnTo>
                  <a:lnTo>
                    <a:pt x="6305" y="1626"/>
                  </a:lnTo>
                  <a:lnTo>
                    <a:pt x="7644" y="1804"/>
                  </a:lnTo>
                  <a:lnTo>
                    <a:pt x="9037" y="2054"/>
                  </a:lnTo>
                  <a:lnTo>
                    <a:pt x="10484" y="2385"/>
                  </a:lnTo>
                  <a:lnTo>
                    <a:pt x="11975" y="2769"/>
                  </a:lnTo>
                  <a:lnTo>
                    <a:pt x="14270" y="3447"/>
                  </a:lnTo>
                  <a:lnTo>
                    <a:pt x="19075" y="5073"/>
                  </a:lnTo>
                  <a:lnTo>
                    <a:pt x="24040" y="6850"/>
                  </a:lnTo>
                  <a:lnTo>
                    <a:pt x="27353" y="7993"/>
                  </a:lnTo>
                  <a:lnTo>
                    <a:pt x="30630" y="9037"/>
                  </a:lnTo>
                  <a:lnTo>
                    <a:pt x="33041" y="9698"/>
                  </a:lnTo>
                  <a:lnTo>
                    <a:pt x="34613" y="10073"/>
                  </a:lnTo>
                  <a:lnTo>
                    <a:pt x="36158" y="10386"/>
                  </a:lnTo>
                  <a:lnTo>
                    <a:pt x="37658" y="10618"/>
                  </a:lnTo>
                  <a:lnTo>
                    <a:pt x="39122" y="10770"/>
                  </a:lnTo>
                  <a:lnTo>
                    <a:pt x="40533" y="10832"/>
                  </a:lnTo>
                  <a:lnTo>
                    <a:pt x="41891" y="10797"/>
                  </a:lnTo>
                  <a:lnTo>
                    <a:pt x="43195" y="10654"/>
                  </a:lnTo>
                  <a:lnTo>
                    <a:pt x="44436" y="10395"/>
                  </a:lnTo>
                  <a:lnTo>
                    <a:pt x="45606" y="10002"/>
                  </a:lnTo>
                  <a:lnTo>
                    <a:pt x="46159" y="9761"/>
                  </a:lnTo>
                  <a:lnTo>
                    <a:pt x="46659" y="8412"/>
                  </a:lnTo>
                  <a:lnTo>
                    <a:pt x="46508" y="8546"/>
                  </a:lnTo>
                  <a:lnTo>
                    <a:pt x="46177" y="8778"/>
                  </a:lnTo>
                  <a:lnTo>
                    <a:pt x="45615" y="9064"/>
                  </a:lnTo>
                  <a:lnTo>
                    <a:pt x="44784" y="9341"/>
                  </a:lnTo>
                  <a:lnTo>
                    <a:pt x="43927" y="9529"/>
                  </a:lnTo>
                  <a:lnTo>
                    <a:pt x="42730" y="9671"/>
                  </a:lnTo>
                  <a:lnTo>
                    <a:pt x="41650" y="9698"/>
                  </a:lnTo>
                  <a:lnTo>
                    <a:pt x="41543" y="9698"/>
                  </a:lnTo>
                  <a:lnTo>
                    <a:pt x="40507" y="9609"/>
                  </a:lnTo>
                  <a:lnTo>
                    <a:pt x="38480" y="9368"/>
                  </a:lnTo>
                  <a:lnTo>
                    <a:pt x="36506" y="9046"/>
                  </a:lnTo>
                  <a:lnTo>
                    <a:pt x="34586" y="8662"/>
                  </a:lnTo>
                  <a:lnTo>
                    <a:pt x="32711" y="8225"/>
                  </a:lnTo>
                  <a:lnTo>
                    <a:pt x="30871" y="7725"/>
                  </a:lnTo>
                  <a:lnTo>
                    <a:pt x="28156" y="6903"/>
                  </a:lnTo>
                  <a:lnTo>
                    <a:pt x="24611" y="5689"/>
                  </a:lnTo>
                  <a:lnTo>
                    <a:pt x="21102" y="4394"/>
                  </a:lnTo>
                  <a:lnTo>
                    <a:pt x="17583" y="3072"/>
                  </a:lnTo>
                  <a:lnTo>
                    <a:pt x="13994" y="1795"/>
                  </a:lnTo>
                  <a:lnTo>
                    <a:pt x="12154" y="1188"/>
                  </a:lnTo>
                  <a:lnTo>
                    <a:pt x="11243" y="911"/>
                  </a:lnTo>
                  <a:lnTo>
                    <a:pt x="9564" y="483"/>
                  </a:lnTo>
                  <a:lnTo>
                    <a:pt x="8064" y="197"/>
                  </a:lnTo>
                  <a:lnTo>
                    <a:pt x="6716" y="36"/>
                  </a:lnTo>
                  <a:lnTo>
                    <a:pt x="5528" y="0"/>
                  </a:lnTo>
                  <a:close/>
                </a:path>
              </a:pathLst>
            </a:custGeom>
            <a:solidFill>
              <a:srgbClr val="EF18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24"/>
            <p:cNvSpPr/>
            <p:nvPr/>
          </p:nvSpPr>
          <p:spPr>
            <a:xfrm>
              <a:off x="-1224389" y="1910376"/>
              <a:ext cx="10894004" cy="1102960"/>
            </a:xfrm>
            <a:custGeom>
              <a:avLst/>
              <a:gdLst/>
              <a:ahLst/>
              <a:cxnLst/>
              <a:rect l="l" t="t" r="r" b="b"/>
              <a:pathLst>
                <a:path w="46437" h="10422" extrusionOk="0">
                  <a:moveTo>
                    <a:pt x="4966" y="0"/>
                  </a:moveTo>
                  <a:lnTo>
                    <a:pt x="3805" y="45"/>
                  </a:lnTo>
                  <a:lnTo>
                    <a:pt x="2706" y="188"/>
                  </a:lnTo>
                  <a:lnTo>
                    <a:pt x="1679" y="447"/>
                  </a:lnTo>
                  <a:lnTo>
                    <a:pt x="1206" y="617"/>
                  </a:lnTo>
                  <a:lnTo>
                    <a:pt x="1135" y="643"/>
                  </a:lnTo>
                  <a:lnTo>
                    <a:pt x="893" y="751"/>
                  </a:lnTo>
                  <a:lnTo>
                    <a:pt x="885" y="751"/>
                  </a:lnTo>
                  <a:lnTo>
                    <a:pt x="474" y="938"/>
                  </a:lnTo>
                  <a:lnTo>
                    <a:pt x="277" y="1063"/>
                  </a:lnTo>
                  <a:lnTo>
                    <a:pt x="215" y="1340"/>
                  </a:lnTo>
                  <a:lnTo>
                    <a:pt x="0" y="2510"/>
                  </a:lnTo>
                  <a:lnTo>
                    <a:pt x="0" y="2912"/>
                  </a:lnTo>
                  <a:lnTo>
                    <a:pt x="45" y="2992"/>
                  </a:lnTo>
                  <a:lnTo>
                    <a:pt x="99" y="2992"/>
                  </a:lnTo>
                  <a:lnTo>
                    <a:pt x="134" y="2974"/>
                  </a:lnTo>
                  <a:lnTo>
                    <a:pt x="322" y="2849"/>
                  </a:lnTo>
                  <a:lnTo>
                    <a:pt x="545" y="2733"/>
                  </a:lnTo>
                  <a:lnTo>
                    <a:pt x="545" y="2742"/>
                  </a:lnTo>
                  <a:lnTo>
                    <a:pt x="545" y="2751"/>
                  </a:lnTo>
                  <a:lnTo>
                    <a:pt x="947" y="2563"/>
                  </a:lnTo>
                  <a:lnTo>
                    <a:pt x="1367" y="2411"/>
                  </a:lnTo>
                  <a:lnTo>
                    <a:pt x="1376" y="2403"/>
                  </a:lnTo>
                  <a:lnTo>
                    <a:pt x="1876" y="2242"/>
                  </a:lnTo>
                  <a:lnTo>
                    <a:pt x="2921" y="2019"/>
                  </a:lnTo>
                  <a:lnTo>
                    <a:pt x="4037" y="1894"/>
                  </a:lnTo>
                  <a:lnTo>
                    <a:pt x="5216" y="1876"/>
                  </a:lnTo>
                  <a:lnTo>
                    <a:pt x="6457" y="1938"/>
                  </a:lnTo>
                  <a:lnTo>
                    <a:pt x="7752" y="2081"/>
                  </a:lnTo>
                  <a:lnTo>
                    <a:pt x="9091" y="2295"/>
                  </a:lnTo>
                  <a:lnTo>
                    <a:pt x="10484" y="2581"/>
                  </a:lnTo>
                  <a:lnTo>
                    <a:pt x="12636" y="3108"/>
                  </a:lnTo>
                  <a:lnTo>
                    <a:pt x="15637" y="3983"/>
                  </a:lnTo>
                  <a:lnTo>
                    <a:pt x="20298" y="5510"/>
                  </a:lnTo>
                  <a:lnTo>
                    <a:pt x="25076" y="7126"/>
                  </a:lnTo>
                  <a:lnTo>
                    <a:pt x="28255" y="8145"/>
                  </a:lnTo>
                  <a:lnTo>
                    <a:pt x="31380" y="9046"/>
                  </a:lnTo>
                  <a:lnTo>
                    <a:pt x="33666" y="9600"/>
                  </a:lnTo>
                  <a:lnTo>
                    <a:pt x="35158" y="9913"/>
                  </a:lnTo>
                  <a:lnTo>
                    <a:pt x="36622" y="10154"/>
                  </a:lnTo>
                  <a:lnTo>
                    <a:pt x="38051" y="10323"/>
                  </a:lnTo>
                  <a:lnTo>
                    <a:pt x="39435" y="10413"/>
                  </a:lnTo>
                  <a:lnTo>
                    <a:pt x="40766" y="10422"/>
                  </a:lnTo>
                  <a:lnTo>
                    <a:pt x="42052" y="10332"/>
                  </a:lnTo>
                  <a:lnTo>
                    <a:pt x="43284" y="10145"/>
                  </a:lnTo>
                  <a:lnTo>
                    <a:pt x="44454" y="9850"/>
                  </a:lnTo>
                  <a:lnTo>
                    <a:pt x="45561" y="9430"/>
                  </a:lnTo>
                  <a:lnTo>
                    <a:pt x="46088" y="9171"/>
                  </a:lnTo>
                  <a:lnTo>
                    <a:pt x="46436" y="8243"/>
                  </a:lnTo>
                  <a:lnTo>
                    <a:pt x="45892" y="8484"/>
                  </a:lnTo>
                  <a:lnTo>
                    <a:pt x="44757" y="8859"/>
                  </a:lnTo>
                  <a:lnTo>
                    <a:pt x="43552" y="9118"/>
                  </a:lnTo>
                  <a:lnTo>
                    <a:pt x="42284" y="9270"/>
                  </a:lnTo>
                  <a:lnTo>
                    <a:pt x="40962" y="9314"/>
                  </a:lnTo>
                  <a:lnTo>
                    <a:pt x="39596" y="9261"/>
                  </a:lnTo>
                  <a:lnTo>
                    <a:pt x="38176" y="9127"/>
                  </a:lnTo>
                  <a:lnTo>
                    <a:pt x="36720" y="8904"/>
                  </a:lnTo>
                  <a:lnTo>
                    <a:pt x="35229" y="8618"/>
                  </a:lnTo>
                  <a:lnTo>
                    <a:pt x="33702" y="8261"/>
                  </a:lnTo>
                  <a:lnTo>
                    <a:pt x="31363" y="7635"/>
                  </a:lnTo>
                  <a:lnTo>
                    <a:pt x="28175" y="6644"/>
                  </a:lnTo>
                  <a:lnTo>
                    <a:pt x="24942" y="5537"/>
                  </a:lnTo>
                  <a:lnTo>
                    <a:pt x="20102" y="3796"/>
                  </a:lnTo>
                  <a:lnTo>
                    <a:pt x="15387" y="2179"/>
                  </a:lnTo>
                  <a:lnTo>
                    <a:pt x="12368" y="1260"/>
                  </a:lnTo>
                  <a:lnTo>
                    <a:pt x="10207" y="706"/>
                  </a:lnTo>
                  <a:lnTo>
                    <a:pt x="8823" y="420"/>
                  </a:lnTo>
                  <a:lnTo>
                    <a:pt x="7475" y="197"/>
                  </a:lnTo>
                  <a:lnTo>
                    <a:pt x="6189" y="54"/>
                  </a:lnTo>
                  <a:lnTo>
                    <a:pt x="4966" y="0"/>
                  </a:lnTo>
                  <a:close/>
                </a:path>
              </a:pathLst>
            </a:custGeom>
            <a:solidFill>
              <a:srgbClr val="FF9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24"/>
            <p:cNvSpPr/>
            <p:nvPr/>
          </p:nvSpPr>
          <p:spPr>
            <a:xfrm>
              <a:off x="-1012782" y="2302570"/>
              <a:ext cx="10514660" cy="966863"/>
            </a:xfrm>
            <a:custGeom>
              <a:avLst/>
              <a:gdLst/>
              <a:ahLst/>
              <a:cxnLst/>
              <a:rect l="l" t="t" r="r" b="b"/>
              <a:pathLst>
                <a:path w="44820" h="9136" extrusionOk="0">
                  <a:moveTo>
                    <a:pt x="3813" y="0"/>
                  </a:moveTo>
                  <a:lnTo>
                    <a:pt x="2635" y="63"/>
                  </a:lnTo>
                  <a:lnTo>
                    <a:pt x="1527" y="215"/>
                  </a:lnTo>
                  <a:lnTo>
                    <a:pt x="483" y="483"/>
                  </a:lnTo>
                  <a:lnTo>
                    <a:pt x="0" y="661"/>
                  </a:lnTo>
                  <a:lnTo>
                    <a:pt x="0" y="688"/>
                  </a:lnTo>
                  <a:lnTo>
                    <a:pt x="9" y="706"/>
                  </a:lnTo>
                  <a:lnTo>
                    <a:pt x="161" y="1099"/>
                  </a:lnTo>
                  <a:lnTo>
                    <a:pt x="563" y="1822"/>
                  </a:lnTo>
                  <a:lnTo>
                    <a:pt x="804" y="2170"/>
                  </a:lnTo>
                  <a:lnTo>
                    <a:pt x="1295" y="2054"/>
                  </a:lnTo>
                  <a:lnTo>
                    <a:pt x="2313" y="1902"/>
                  </a:lnTo>
                  <a:lnTo>
                    <a:pt x="3412" y="1849"/>
                  </a:lnTo>
                  <a:lnTo>
                    <a:pt x="4564" y="1867"/>
                  </a:lnTo>
                  <a:lnTo>
                    <a:pt x="5778" y="1965"/>
                  </a:lnTo>
                  <a:lnTo>
                    <a:pt x="7055" y="2126"/>
                  </a:lnTo>
                  <a:lnTo>
                    <a:pt x="9038" y="2483"/>
                  </a:lnTo>
                  <a:lnTo>
                    <a:pt x="11850" y="3144"/>
                  </a:lnTo>
                  <a:lnTo>
                    <a:pt x="14788" y="3947"/>
                  </a:lnTo>
                  <a:lnTo>
                    <a:pt x="19361" y="5305"/>
                  </a:lnTo>
                  <a:lnTo>
                    <a:pt x="24031" y="6698"/>
                  </a:lnTo>
                  <a:lnTo>
                    <a:pt x="27139" y="7546"/>
                  </a:lnTo>
                  <a:lnTo>
                    <a:pt x="30193" y="8269"/>
                  </a:lnTo>
                  <a:lnTo>
                    <a:pt x="32425" y="8689"/>
                  </a:lnTo>
                  <a:lnTo>
                    <a:pt x="33881" y="8903"/>
                  </a:lnTo>
                  <a:lnTo>
                    <a:pt x="35301" y="9055"/>
                  </a:lnTo>
                  <a:lnTo>
                    <a:pt x="36685" y="9136"/>
                  </a:lnTo>
                  <a:lnTo>
                    <a:pt x="38024" y="9136"/>
                  </a:lnTo>
                  <a:lnTo>
                    <a:pt x="39319" y="9064"/>
                  </a:lnTo>
                  <a:lnTo>
                    <a:pt x="40560" y="8895"/>
                  </a:lnTo>
                  <a:lnTo>
                    <a:pt x="41748" y="8627"/>
                  </a:lnTo>
                  <a:lnTo>
                    <a:pt x="42873" y="8261"/>
                  </a:lnTo>
                  <a:lnTo>
                    <a:pt x="43927" y="7778"/>
                  </a:lnTo>
                  <a:lnTo>
                    <a:pt x="44427" y="7493"/>
                  </a:lnTo>
                  <a:lnTo>
                    <a:pt x="44820" y="6448"/>
                  </a:lnTo>
                  <a:lnTo>
                    <a:pt x="44293" y="6733"/>
                  </a:lnTo>
                  <a:lnTo>
                    <a:pt x="43195" y="7189"/>
                  </a:lnTo>
                  <a:lnTo>
                    <a:pt x="42025" y="7519"/>
                  </a:lnTo>
                  <a:lnTo>
                    <a:pt x="40801" y="7743"/>
                  </a:lnTo>
                  <a:lnTo>
                    <a:pt x="39516" y="7868"/>
                  </a:lnTo>
                  <a:lnTo>
                    <a:pt x="38176" y="7894"/>
                  </a:lnTo>
                  <a:lnTo>
                    <a:pt x="36783" y="7832"/>
                  </a:lnTo>
                  <a:lnTo>
                    <a:pt x="35354" y="7689"/>
                  </a:lnTo>
                  <a:lnTo>
                    <a:pt x="33890" y="7475"/>
                  </a:lnTo>
                  <a:lnTo>
                    <a:pt x="32389" y="7198"/>
                  </a:lnTo>
                  <a:lnTo>
                    <a:pt x="30085" y="6689"/>
                  </a:lnTo>
                  <a:lnTo>
                    <a:pt x="26942" y="5841"/>
                  </a:lnTo>
                  <a:lnTo>
                    <a:pt x="23754" y="4876"/>
                  </a:lnTo>
                  <a:lnTo>
                    <a:pt x="18950" y="3331"/>
                  </a:lnTo>
                  <a:lnTo>
                    <a:pt x="14253" y="1885"/>
                  </a:lnTo>
                  <a:lnTo>
                    <a:pt x="11243" y="1063"/>
                  </a:lnTo>
                  <a:lnTo>
                    <a:pt x="9082" y="581"/>
                  </a:lnTo>
                  <a:lnTo>
                    <a:pt x="7689" y="331"/>
                  </a:lnTo>
                  <a:lnTo>
                    <a:pt x="6350" y="143"/>
                  </a:lnTo>
                  <a:lnTo>
                    <a:pt x="5055" y="27"/>
                  </a:lnTo>
                  <a:lnTo>
                    <a:pt x="3813" y="0"/>
                  </a:lnTo>
                  <a:close/>
                </a:path>
              </a:pathLst>
            </a:custGeom>
            <a:solidFill>
              <a:srgbClr val="07AA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24"/>
            <p:cNvSpPr/>
            <p:nvPr/>
          </p:nvSpPr>
          <p:spPr>
            <a:xfrm>
              <a:off x="-1226500" y="2108801"/>
              <a:ext cx="10814476" cy="1029303"/>
            </a:xfrm>
            <a:custGeom>
              <a:avLst/>
              <a:gdLst/>
              <a:ahLst/>
              <a:cxnLst/>
              <a:rect l="l" t="t" r="r" b="b"/>
              <a:pathLst>
                <a:path w="46098" h="9726" extrusionOk="0">
                  <a:moveTo>
                    <a:pt x="5216" y="1"/>
                  </a:moveTo>
                  <a:lnTo>
                    <a:pt x="4037" y="27"/>
                  </a:lnTo>
                  <a:lnTo>
                    <a:pt x="2921" y="144"/>
                  </a:lnTo>
                  <a:lnTo>
                    <a:pt x="1876" y="376"/>
                  </a:lnTo>
                  <a:lnTo>
                    <a:pt x="1376" y="536"/>
                  </a:lnTo>
                  <a:lnTo>
                    <a:pt x="1224" y="581"/>
                  </a:lnTo>
                  <a:lnTo>
                    <a:pt x="626" y="822"/>
                  </a:lnTo>
                  <a:lnTo>
                    <a:pt x="233" y="1045"/>
                  </a:lnTo>
                  <a:lnTo>
                    <a:pt x="90" y="1162"/>
                  </a:lnTo>
                  <a:lnTo>
                    <a:pt x="36" y="1233"/>
                  </a:lnTo>
                  <a:lnTo>
                    <a:pt x="1" y="1429"/>
                  </a:lnTo>
                  <a:lnTo>
                    <a:pt x="90" y="1787"/>
                  </a:lnTo>
                  <a:lnTo>
                    <a:pt x="501" y="2510"/>
                  </a:lnTo>
                  <a:lnTo>
                    <a:pt x="608" y="2653"/>
                  </a:lnTo>
                  <a:lnTo>
                    <a:pt x="644" y="2626"/>
                  </a:lnTo>
                  <a:lnTo>
                    <a:pt x="1278" y="2358"/>
                  </a:lnTo>
                  <a:lnTo>
                    <a:pt x="2001" y="2153"/>
                  </a:lnTo>
                  <a:lnTo>
                    <a:pt x="2519" y="2037"/>
                  </a:lnTo>
                  <a:lnTo>
                    <a:pt x="3590" y="1885"/>
                  </a:lnTo>
                  <a:lnTo>
                    <a:pt x="4733" y="1831"/>
                  </a:lnTo>
                  <a:lnTo>
                    <a:pt x="5921" y="1858"/>
                  </a:lnTo>
                  <a:lnTo>
                    <a:pt x="7171" y="1965"/>
                  </a:lnTo>
                  <a:lnTo>
                    <a:pt x="8466" y="2135"/>
                  </a:lnTo>
                  <a:lnTo>
                    <a:pt x="9806" y="2376"/>
                  </a:lnTo>
                  <a:lnTo>
                    <a:pt x="11190" y="2671"/>
                  </a:lnTo>
                  <a:lnTo>
                    <a:pt x="13324" y="3198"/>
                  </a:lnTo>
                  <a:lnTo>
                    <a:pt x="16271" y="4046"/>
                  </a:lnTo>
                  <a:lnTo>
                    <a:pt x="20834" y="5484"/>
                  </a:lnTo>
                  <a:lnTo>
                    <a:pt x="25478" y="6957"/>
                  </a:lnTo>
                  <a:lnTo>
                    <a:pt x="28559" y="7868"/>
                  </a:lnTo>
                  <a:lnTo>
                    <a:pt x="31577" y="8663"/>
                  </a:lnTo>
                  <a:lnTo>
                    <a:pt x="33792" y="9127"/>
                  </a:lnTo>
                  <a:lnTo>
                    <a:pt x="35229" y="9377"/>
                  </a:lnTo>
                  <a:lnTo>
                    <a:pt x="36640" y="9565"/>
                  </a:lnTo>
                  <a:lnTo>
                    <a:pt x="38006" y="9681"/>
                  </a:lnTo>
                  <a:lnTo>
                    <a:pt x="39337" y="9725"/>
                  </a:lnTo>
                  <a:lnTo>
                    <a:pt x="40623" y="9690"/>
                  </a:lnTo>
                  <a:lnTo>
                    <a:pt x="41855" y="9556"/>
                  </a:lnTo>
                  <a:lnTo>
                    <a:pt x="43043" y="9324"/>
                  </a:lnTo>
                  <a:lnTo>
                    <a:pt x="44159" y="8993"/>
                  </a:lnTo>
                  <a:lnTo>
                    <a:pt x="45222" y="8556"/>
                  </a:lnTo>
                  <a:lnTo>
                    <a:pt x="45731" y="8279"/>
                  </a:lnTo>
                  <a:lnTo>
                    <a:pt x="46097" y="7296"/>
                  </a:lnTo>
                  <a:lnTo>
                    <a:pt x="45570" y="7555"/>
                  </a:lnTo>
                  <a:lnTo>
                    <a:pt x="44463" y="7975"/>
                  </a:lnTo>
                  <a:lnTo>
                    <a:pt x="43293" y="8270"/>
                  </a:lnTo>
                  <a:lnTo>
                    <a:pt x="42061" y="8457"/>
                  </a:lnTo>
                  <a:lnTo>
                    <a:pt x="40775" y="8547"/>
                  </a:lnTo>
                  <a:lnTo>
                    <a:pt x="39435" y="8538"/>
                  </a:lnTo>
                  <a:lnTo>
                    <a:pt x="38051" y="8448"/>
                  </a:lnTo>
                  <a:lnTo>
                    <a:pt x="36631" y="8279"/>
                  </a:lnTo>
                  <a:lnTo>
                    <a:pt x="35167" y="8038"/>
                  </a:lnTo>
                  <a:lnTo>
                    <a:pt x="33675" y="7725"/>
                  </a:lnTo>
                  <a:lnTo>
                    <a:pt x="31380" y="7171"/>
                  </a:lnTo>
                  <a:lnTo>
                    <a:pt x="28255" y="6270"/>
                  </a:lnTo>
                  <a:lnTo>
                    <a:pt x="25076" y="5251"/>
                  </a:lnTo>
                  <a:lnTo>
                    <a:pt x="20298" y="3635"/>
                  </a:lnTo>
                  <a:lnTo>
                    <a:pt x="15637" y="2108"/>
                  </a:lnTo>
                  <a:lnTo>
                    <a:pt x="12636" y="1233"/>
                  </a:lnTo>
                  <a:lnTo>
                    <a:pt x="10484" y="706"/>
                  </a:lnTo>
                  <a:lnTo>
                    <a:pt x="9091" y="420"/>
                  </a:lnTo>
                  <a:lnTo>
                    <a:pt x="7752" y="206"/>
                  </a:lnTo>
                  <a:lnTo>
                    <a:pt x="6457" y="63"/>
                  </a:lnTo>
                  <a:lnTo>
                    <a:pt x="5216" y="1"/>
                  </a:lnTo>
                  <a:close/>
                </a:path>
              </a:pathLst>
            </a:custGeom>
            <a:solidFill>
              <a:srgbClr val="FFE4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1" name="Google Shape;671;p24"/>
          <p:cNvGrpSpPr/>
          <p:nvPr/>
        </p:nvGrpSpPr>
        <p:grpSpPr>
          <a:xfrm>
            <a:off x="461400" y="2017050"/>
            <a:ext cx="1270200" cy="2559900"/>
            <a:chOff x="461400" y="1864650"/>
            <a:chExt cx="1270200" cy="2559900"/>
          </a:xfrm>
        </p:grpSpPr>
        <p:sp>
          <p:nvSpPr>
            <p:cNvPr id="672" name="Google Shape;672;p24"/>
            <p:cNvSpPr/>
            <p:nvPr/>
          </p:nvSpPr>
          <p:spPr>
            <a:xfrm>
              <a:off x="461400" y="3562350"/>
              <a:ext cx="1270200" cy="862200"/>
            </a:xfrm>
            <a:prstGeom prst="rect">
              <a:avLst/>
            </a:prstGeom>
            <a:solidFill>
              <a:schemeClr val="lt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73" name="Google Shape;673;p24"/>
            <p:cNvGrpSpPr/>
            <p:nvPr/>
          </p:nvGrpSpPr>
          <p:grpSpPr>
            <a:xfrm>
              <a:off x="461400" y="3620625"/>
              <a:ext cx="1270200" cy="745650"/>
              <a:chOff x="-1395675" y="1764425"/>
              <a:chExt cx="1270200" cy="745650"/>
            </a:xfrm>
          </p:grpSpPr>
          <p:sp>
            <p:nvSpPr>
              <p:cNvPr id="674" name="Google Shape;674;p24"/>
              <p:cNvSpPr txBox="1"/>
              <p:nvPr/>
            </p:nvSpPr>
            <p:spPr>
              <a:xfrm>
                <a:off x="-1395675" y="1764425"/>
                <a:ext cx="1270200" cy="34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en" sz="1500" b="1">
                    <a:solidFill>
                      <a:schemeClr val="dk1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Demographics</a:t>
                </a:r>
                <a:endParaRPr sz="1500" b="1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675" name="Google Shape;675;p24"/>
              <p:cNvSpPr txBox="1"/>
              <p:nvPr/>
            </p:nvSpPr>
            <p:spPr>
              <a:xfrm>
                <a:off x="-1395675" y="2043275"/>
                <a:ext cx="1270200" cy="466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>More diverse representation</a:t>
                </a:r>
                <a:endParaRPr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cxnSp>
          <p:nvCxnSpPr>
            <p:cNvPr id="676" name="Google Shape;676;p24"/>
            <p:cNvCxnSpPr>
              <a:stCxn id="672" idx="0"/>
            </p:cNvCxnSpPr>
            <p:nvPr/>
          </p:nvCxnSpPr>
          <p:spPr>
            <a:xfrm rot="10800000">
              <a:off x="1096500" y="1864650"/>
              <a:ext cx="0" cy="1697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oval" w="med" len="med"/>
            </a:ln>
          </p:spPr>
        </p:cxnSp>
      </p:grpSp>
      <p:grpSp>
        <p:nvGrpSpPr>
          <p:cNvPr id="677" name="Google Shape;677;p24"/>
          <p:cNvGrpSpPr/>
          <p:nvPr/>
        </p:nvGrpSpPr>
        <p:grpSpPr>
          <a:xfrm>
            <a:off x="1851600" y="2370450"/>
            <a:ext cx="1270200" cy="2206500"/>
            <a:chOff x="1851600" y="2218050"/>
            <a:chExt cx="1270200" cy="2206500"/>
          </a:xfrm>
        </p:grpSpPr>
        <p:sp>
          <p:nvSpPr>
            <p:cNvPr id="678" name="Google Shape;678;p24"/>
            <p:cNvSpPr/>
            <p:nvPr/>
          </p:nvSpPr>
          <p:spPr>
            <a:xfrm>
              <a:off x="1851600" y="3562350"/>
              <a:ext cx="1270200" cy="862200"/>
            </a:xfrm>
            <a:prstGeom prst="rect">
              <a:avLst/>
            </a:prstGeom>
            <a:solidFill>
              <a:schemeClr val="lt1"/>
            </a:solidFill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79" name="Google Shape;679;p24"/>
            <p:cNvGrpSpPr/>
            <p:nvPr/>
          </p:nvGrpSpPr>
          <p:grpSpPr>
            <a:xfrm>
              <a:off x="1851600" y="3620625"/>
              <a:ext cx="1270200" cy="745650"/>
              <a:chOff x="-1395675" y="1764425"/>
              <a:chExt cx="1270200" cy="745650"/>
            </a:xfrm>
          </p:grpSpPr>
          <p:sp>
            <p:nvSpPr>
              <p:cNvPr id="680" name="Google Shape;680;p24"/>
              <p:cNvSpPr txBox="1"/>
              <p:nvPr/>
            </p:nvSpPr>
            <p:spPr>
              <a:xfrm>
                <a:off x="-1395675" y="1764425"/>
                <a:ext cx="1270200" cy="34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en" sz="1800" b="1">
                    <a:solidFill>
                      <a:schemeClr val="dk1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‘Additional’</a:t>
                </a:r>
                <a:endParaRPr sz="1800" b="1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681" name="Google Shape;681;p24"/>
              <p:cNvSpPr txBox="1"/>
              <p:nvPr/>
            </p:nvSpPr>
            <p:spPr>
              <a:xfrm>
                <a:off x="-1395675" y="2043275"/>
                <a:ext cx="1270200" cy="466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>Larger sample sizes</a:t>
                </a:r>
                <a:endParaRPr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cxnSp>
          <p:nvCxnSpPr>
            <p:cNvPr id="682" name="Google Shape;682;p24"/>
            <p:cNvCxnSpPr/>
            <p:nvPr/>
          </p:nvCxnSpPr>
          <p:spPr>
            <a:xfrm rot="10800000">
              <a:off x="2486700" y="2218050"/>
              <a:ext cx="0" cy="13443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oval" w="med" len="med"/>
            </a:ln>
          </p:spPr>
        </p:cxnSp>
      </p:grpSp>
      <p:grpSp>
        <p:nvGrpSpPr>
          <p:cNvPr id="683" name="Google Shape;683;p24"/>
          <p:cNvGrpSpPr/>
          <p:nvPr/>
        </p:nvGrpSpPr>
        <p:grpSpPr>
          <a:xfrm>
            <a:off x="3241800" y="2713695"/>
            <a:ext cx="1270200" cy="1851000"/>
            <a:chOff x="3241800" y="2594913"/>
            <a:chExt cx="1270200" cy="1851000"/>
          </a:xfrm>
        </p:grpSpPr>
        <p:sp>
          <p:nvSpPr>
            <p:cNvPr id="684" name="Google Shape;684;p24"/>
            <p:cNvSpPr/>
            <p:nvPr/>
          </p:nvSpPr>
          <p:spPr>
            <a:xfrm>
              <a:off x="3241800" y="3583713"/>
              <a:ext cx="1270200" cy="862200"/>
            </a:xfrm>
            <a:prstGeom prst="rect">
              <a:avLst/>
            </a:prstGeom>
            <a:solidFill>
              <a:schemeClr val="lt1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85" name="Google Shape;685;p24"/>
            <p:cNvGrpSpPr/>
            <p:nvPr/>
          </p:nvGrpSpPr>
          <p:grpSpPr>
            <a:xfrm>
              <a:off x="3241800" y="3641988"/>
              <a:ext cx="1270200" cy="745650"/>
              <a:chOff x="-1395675" y="1764425"/>
              <a:chExt cx="1270200" cy="745650"/>
            </a:xfrm>
          </p:grpSpPr>
          <p:sp>
            <p:nvSpPr>
              <p:cNvPr id="686" name="Google Shape;686;p24"/>
              <p:cNvSpPr txBox="1"/>
              <p:nvPr/>
            </p:nvSpPr>
            <p:spPr>
              <a:xfrm>
                <a:off x="-1395675" y="1764425"/>
                <a:ext cx="1270200" cy="34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en" sz="1800" b="1">
                    <a:solidFill>
                      <a:schemeClr val="dk1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Survey ?s</a:t>
                </a:r>
                <a:endParaRPr sz="1800" b="1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687" name="Google Shape;687;p24"/>
              <p:cNvSpPr txBox="1"/>
              <p:nvPr/>
            </p:nvSpPr>
            <p:spPr>
              <a:xfrm>
                <a:off x="-1395675" y="2043275"/>
                <a:ext cx="1270200" cy="466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>Greater specificity</a:t>
                </a:r>
                <a:endParaRPr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cxnSp>
          <p:nvCxnSpPr>
            <p:cNvPr id="688" name="Google Shape;688;p24"/>
            <p:cNvCxnSpPr/>
            <p:nvPr/>
          </p:nvCxnSpPr>
          <p:spPr>
            <a:xfrm rot="10800000">
              <a:off x="3876900" y="2594913"/>
              <a:ext cx="0" cy="9888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oval" w="med" len="med"/>
            </a:ln>
          </p:spPr>
        </p:cxnSp>
      </p:grpSp>
      <p:grpSp>
        <p:nvGrpSpPr>
          <p:cNvPr id="689" name="Google Shape;689;p24"/>
          <p:cNvGrpSpPr/>
          <p:nvPr/>
        </p:nvGrpSpPr>
        <p:grpSpPr>
          <a:xfrm>
            <a:off x="4632000" y="1453688"/>
            <a:ext cx="1270200" cy="1742100"/>
            <a:chOff x="4632000" y="1301288"/>
            <a:chExt cx="1270200" cy="1742100"/>
          </a:xfrm>
        </p:grpSpPr>
        <p:sp>
          <p:nvSpPr>
            <p:cNvPr id="690" name="Google Shape;690;p24"/>
            <p:cNvSpPr/>
            <p:nvPr/>
          </p:nvSpPr>
          <p:spPr>
            <a:xfrm>
              <a:off x="4632000" y="1301288"/>
              <a:ext cx="1270200" cy="862200"/>
            </a:xfrm>
            <a:prstGeom prst="rect">
              <a:avLst/>
            </a:prstGeom>
            <a:solidFill>
              <a:schemeClr val="lt1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91" name="Google Shape;691;p24"/>
            <p:cNvGrpSpPr/>
            <p:nvPr/>
          </p:nvGrpSpPr>
          <p:grpSpPr>
            <a:xfrm>
              <a:off x="4632000" y="1359575"/>
              <a:ext cx="1270200" cy="745650"/>
              <a:chOff x="-2222000" y="4212050"/>
              <a:chExt cx="1270200" cy="745650"/>
            </a:xfrm>
          </p:grpSpPr>
          <p:sp>
            <p:nvSpPr>
              <p:cNvPr id="692" name="Google Shape;692;p24"/>
              <p:cNvSpPr txBox="1"/>
              <p:nvPr/>
            </p:nvSpPr>
            <p:spPr>
              <a:xfrm>
                <a:off x="-2222000" y="4212050"/>
                <a:ext cx="1270200" cy="34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en" sz="1800" b="1">
                    <a:solidFill>
                      <a:schemeClr val="dk1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Bullying</a:t>
                </a:r>
                <a:endParaRPr sz="1800" b="1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693" name="Google Shape;693;p24"/>
              <p:cNvSpPr txBox="1"/>
              <p:nvPr/>
            </p:nvSpPr>
            <p:spPr>
              <a:xfrm>
                <a:off x="-2222000" y="4490900"/>
                <a:ext cx="1270200" cy="466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>Other mental health impacts</a:t>
                </a:r>
                <a:endParaRPr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cxnSp>
          <p:nvCxnSpPr>
            <p:cNvPr id="694" name="Google Shape;694;p24"/>
            <p:cNvCxnSpPr>
              <a:stCxn id="690" idx="2"/>
            </p:cNvCxnSpPr>
            <p:nvPr/>
          </p:nvCxnSpPr>
          <p:spPr>
            <a:xfrm>
              <a:off x="5267100" y="2163488"/>
              <a:ext cx="0" cy="8799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oval" w="med" len="med"/>
            </a:ln>
          </p:spPr>
        </p:cxnSp>
      </p:grpSp>
      <p:grpSp>
        <p:nvGrpSpPr>
          <p:cNvPr id="695" name="Google Shape;695;p24"/>
          <p:cNvGrpSpPr/>
          <p:nvPr/>
        </p:nvGrpSpPr>
        <p:grpSpPr>
          <a:xfrm>
            <a:off x="6022200" y="1453688"/>
            <a:ext cx="1270200" cy="2042100"/>
            <a:chOff x="6022200" y="1301288"/>
            <a:chExt cx="1270200" cy="2042100"/>
          </a:xfrm>
        </p:grpSpPr>
        <p:sp>
          <p:nvSpPr>
            <p:cNvPr id="696" name="Google Shape;696;p24"/>
            <p:cNvSpPr/>
            <p:nvPr/>
          </p:nvSpPr>
          <p:spPr>
            <a:xfrm>
              <a:off x="6022200" y="1301288"/>
              <a:ext cx="1270200" cy="862200"/>
            </a:xfrm>
            <a:prstGeom prst="rect">
              <a:avLst/>
            </a:prstGeom>
            <a:solidFill>
              <a:schemeClr val="lt1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97" name="Google Shape;697;p24"/>
            <p:cNvGrpSpPr/>
            <p:nvPr/>
          </p:nvGrpSpPr>
          <p:grpSpPr>
            <a:xfrm>
              <a:off x="6022200" y="1359575"/>
              <a:ext cx="1270200" cy="745650"/>
              <a:chOff x="-2790075" y="4212050"/>
              <a:chExt cx="1270200" cy="745650"/>
            </a:xfrm>
          </p:grpSpPr>
          <p:sp>
            <p:nvSpPr>
              <p:cNvPr id="698" name="Google Shape;698;p24"/>
              <p:cNvSpPr txBox="1"/>
              <p:nvPr/>
            </p:nvSpPr>
            <p:spPr>
              <a:xfrm>
                <a:off x="-2790075" y="4212050"/>
                <a:ext cx="1270200" cy="34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en" sz="1800" b="1">
                    <a:solidFill>
                      <a:schemeClr val="dk1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Suicidality</a:t>
                </a:r>
                <a:endParaRPr sz="1800" b="1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699" name="Google Shape;699;p24"/>
              <p:cNvSpPr txBox="1"/>
              <p:nvPr/>
            </p:nvSpPr>
            <p:spPr>
              <a:xfrm>
                <a:off x="-2790075" y="4490900"/>
                <a:ext cx="1270200" cy="466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en" sz="1200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>Other risk factors</a:t>
                </a:r>
                <a:endParaRPr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cxnSp>
          <p:nvCxnSpPr>
            <p:cNvPr id="700" name="Google Shape;700;p24"/>
            <p:cNvCxnSpPr>
              <a:stCxn id="696" idx="2"/>
            </p:cNvCxnSpPr>
            <p:nvPr/>
          </p:nvCxnSpPr>
          <p:spPr>
            <a:xfrm>
              <a:off x="6657300" y="2163488"/>
              <a:ext cx="0" cy="11799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oval" w="med" len="med"/>
            </a:ln>
          </p:spPr>
        </p:cxnSp>
      </p:grpSp>
      <p:grpSp>
        <p:nvGrpSpPr>
          <p:cNvPr id="701" name="Google Shape;701;p24"/>
          <p:cNvGrpSpPr/>
          <p:nvPr/>
        </p:nvGrpSpPr>
        <p:grpSpPr>
          <a:xfrm>
            <a:off x="7342200" y="1453688"/>
            <a:ext cx="1410600" cy="2208000"/>
            <a:chOff x="7342200" y="1301288"/>
            <a:chExt cx="1410600" cy="2208000"/>
          </a:xfrm>
        </p:grpSpPr>
        <p:sp>
          <p:nvSpPr>
            <p:cNvPr id="702" name="Google Shape;702;p24"/>
            <p:cNvSpPr/>
            <p:nvPr/>
          </p:nvSpPr>
          <p:spPr>
            <a:xfrm>
              <a:off x="7412400" y="1301288"/>
              <a:ext cx="1270200" cy="862200"/>
            </a:xfrm>
            <a:prstGeom prst="rect">
              <a:avLst/>
            </a:prstGeom>
            <a:solidFill>
              <a:schemeClr val="lt1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03" name="Google Shape;703;p24"/>
            <p:cNvGrpSpPr/>
            <p:nvPr/>
          </p:nvGrpSpPr>
          <p:grpSpPr>
            <a:xfrm>
              <a:off x="7342200" y="1322800"/>
              <a:ext cx="1410600" cy="782425"/>
              <a:chOff x="-3197475" y="4117000"/>
              <a:chExt cx="1410600" cy="782425"/>
            </a:xfrm>
          </p:grpSpPr>
          <p:sp>
            <p:nvSpPr>
              <p:cNvPr id="704" name="Google Shape;704;p24"/>
              <p:cNvSpPr txBox="1"/>
              <p:nvPr/>
            </p:nvSpPr>
            <p:spPr>
              <a:xfrm>
                <a:off x="-3197475" y="4117000"/>
                <a:ext cx="1410600" cy="34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en" sz="1500" b="1">
                    <a:solidFill>
                      <a:schemeClr val="dk1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Gender Diverse</a:t>
                </a:r>
                <a:endParaRPr sz="1500" b="1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705" name="Google Shape;705;p24"/>
              <p:cNvSpPr txBox="1"/>
              <p:nvPr/>
            </p:nvSpPr>
            <p:spPr>
              <a:xfrm>
                <a:off x="-3127275" y="4432625"/>
                <a:ext cx="1270200" cy="466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en" sz="1200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>Higher suicide risk </a:t>
                </a:r>
                <a:endParaRPr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cxnSp>
          <p:nvCxnSpPr>
            <p:cNvPr id="706" name="Google Shape;706;p24"/>
            <p:cNvCxnSpPr/>
            <p:nvPr/>
          </p:nvCxnSpPr>
          <p:spPr>
            <a:xfrm>
              <a:off x="8047500" y="2163488"/>
              <a:ext cx="0" cy="13458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oval" w="med" len="med"/>
            </a:ln>
          </p:spPr>
        </p:cxn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4343"/>
        </a:solidFill>
        <a:effectLst/>
      </p:bgPr>
    </p:bg>
    <p:spTree>
      <p:nvGrpSpPr>
        <p:cNvPr id="1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1" name="Google Shape;711;p25"/>
          <p:cNvGrpSpPr/>
          <p:nvPr/>
        </p:nvGrpSpPr>
        <p:grpSpPr>
          <a:xfrm>
            <a:off x="0" y="-200"/>
            <a:ext cx="1502401" cy="5143558"/>
            <a:chOff x="-1" y="-55100"/>
            <a:chExt cx="3343127" cy="5272200"/>
          </a:xfrm>
        </p:grpSpPr>
        <p:sp>
          <p:nvSpPr>
            <p:cNvPr id="712" name="Google Shape;712;p25"/>
            <p:cNvSpPr/>
            <p:nvPr/>
          </p:nvSpPr>
          <p:spPr>
            <a:xfrm>
              <a:off x="-1" y="-55100"/>
              <a:ext cx="557100" cy="5272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25"/>
            <p:cNvSpPr/>
            <p:nvPr/>
          </p:nvSpPr>
          <p:spPr>
            <a:xfrm>
              <a:off x="557205" y="-55100"/>
              <a:ext cx="557100" cy="5272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25"/>
            <p:cNvSpPr/>
            <p:nvPr/>
          </p:nvSpPr>
          <p:spPr>
            <a:xfrm>
              <a:off x="1114410" y="-55100"/>
              <a:ext cx="557100" cy="527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25"/>
            <p:cNvSpPr/>
            <p:nvPr/>
          </p:nvSpPr>
          <p:spPr>
            <a:xfrm>
              <a:off x="1671616" y="-55100"/>
              <a:ext cx="557100" cy="52722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25"/>
            <p:cNvSpPr/>
            <p:nvPr/>
          </p:nvSpPr>
          <p:spPr>
            <a:xfrm>
              <a:off x="2228821" y="-55100"/>
              <a:ext cx="557100" cy="52722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25"/>
            <p:cNvSpPr/>
            <p:nvPr/>
          </p:nvSpPr>
          <p:spPr>
            <a:xfrm>
              <a:off x="2786026" y="-55100"/>
              <a:ext cx="557100" cy="52722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18" name="Google Shape;718;p25"/>
          <p:cNvSpPr txBox="1">
            <a:spLocks noGrp="1"/>
          </p:cNvSpPr>
          <p:nvPr>
            <p:ph type="ctrTitle"/>
          </p:nvPr>
        </p:nvSpPr>
        <p:spPr>
          <a:xfrm>
            <a:off x="1754700" y="329000"/>
            <a:ext cx="7128600" cy="537900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lt1"/>
                </a:solidFill>
              </a:rPr>
              <a:t>References</a:t>
            </a:r>
            <a:r>
              <a:rPr lang="en" sz="3600"/>
              <a:t> </a:t>
            </a:r>
            <a:endParaRPr sz="3600"/>
          </a:p>
        </p:txBody>
      </p:sp>
      <p:sp>
        <p:nvSpPr>
          <p:cNvPr id="719" name="Google Shape;719;p25"/>
          <p:cNvSpPr txBox="1">
            <a:spLocks noGrp="1"/>
          </p:cNvSpPr>
          <p:nvPr>
            <p:ph type="subTitle" idx="1"/>
          </p:nvPr>
        </p:nvSpPr>
        <p:spPr>
          <a:xfrm>
            <a:off x="2083725" y="799450"/>
            <a:ext cx="6865200" cy="365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-304800" algn="l" rtl="0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lt1"/>
                </a:solidFill>
              </a:rPr>
              <a:t>Hatchel, T., Merrin, G. J., &amp; Espelage, and D. (2019). Peer victimization and suicidality among LGBTQ youth: the roles of school belonging, self-compassion, and parental support. </a:t>
            </a:r>
            <a:r>
              <a:rPr lang="en" sz="700" i="1">
                <a:solidFill>
                  <a:schemeClr val="lt1"/>
                </a:solidFill>
              </a:rPr>
              <a:t>Journal of LGBT Youth</a:t>
            </a:r>
            <a:r>
              <a:rPr lang="en" sz="700">
                <a:solidFill>
                  <a:schemeClr val="lt1"/>
                </a:solidFill>
              </a:rPr>
              <a:t>, </a:t>
            </a:r>
            <a:r>
              <a:rPr lang="en" sz="700" i="1">
                <a:solidFill>
                  <a:schemeClr val="lt1"/>
                </a:solidFill>
              </a:rPr>
              <a:t>16</a:t>
            </a:r>
            <a:r>
              <a:rPr lang="en" sz="700">
                <a:solidFill>
                  <a:schemeClr val="lt1"/>
                </a:solidFill>
              </a:rPr>
              <a:t>(2), 134–156. </a:t>
            </a:r>
            <a:r>
              <a:rPr lang="en" sz="700" u="sng">
                <a:solidFill>
                  <a:schemeClr val="l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https://doi.org/10.1080/19361653.2018.1543036</a:t>
            </a:r>
            <a:endParaRPr sz="700">
              <a:solidFill>
                <a:schemeClr val="lt1"/>
              </a:solidFill>
            </a:endParaRPr>
          </a:p>
          <a:p>
            <a:pPr marL="0" lvl="0" indent="-304800" algn="l" rtl="0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lt1"/>
                </a:solidFill>
              </a:rPr>
              <a:t>Li, G., Pollitt, A. M., &amp; Russell, S. T. (2016). Depression and Sexual Orientation During Young Adulthood: Diversity Among Sexual Minority Subgroups and the Role of Gender Nonconformity. </a:t>
            </a:r>
            <a:r>
              <a:rPr lang="en" sz="700" i="1">
                <a:solidFill>
                  <a:schemeClr val="lt1"/>
                </a:solidFill>
              </a:rPr>
              <a:t>Archives of Sexual Behavior</a:t>
            </a:r>
            <a:r>
              <a:rPr lang="en" sz="700">
                <a:solidFill>
                  <a:schemeClr val="lt1"/>
                </a:solidFill>
              </a:rPr>
              <a:t>, </a:t>
            </a:r>
            <a:r>
              <a:rPr lang="en" sz="700" i="1">
                <a:solidFill>
                  <a:schemeClr val="lt1"/>
                </a:solidFill>
              </a:rPr>
              <a:t>45</a:t>
            </a:r>
            <a:r>
              <a:rPr lang="en" sz="700">
                <a:solidFill>
                  <a:schemeClr val="lt1"/>
                </a:solidFill>
              </a:rPr>
              <a:t>(3), 697–711. </a:t>
            </a:r>
            <a:r>
              <a:rPr lang="en" sz="700" u="sng">
                <a:solidFill>
                  <a:schemeClr val="lt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https://doi.org/10.1007/s10508-015-0515-3</a:t>
            </a:r>
            <a:endParaRPr sz="700">
              <a:solidFill>
                <a:schemeClr val="lt1"/>
              </a:solidFill>
            </a:endParaRPr>
          </a:p>
          <a:p>
            <a:pPr marL="0" lvl="0" indent="-304800" algn="l" rtl="0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lt1"/>
                </a:solidFill>
              </a:rPr>
              <a:t>Marshal, M. P., Dietz, L. J. B., Friedman, M. S., Stall, R., Smith, H. A., Mcginley, J., Thoma, B. C., Murray, P. J., D’augelli, A. R. I., &amp; Brent, D. A. (2011). Suicidality and Depression Disparities Between Sexual Minority and Heterosexual Youth: A Meta-Analytic Review. </a:t>
            </a:r>
            <a:r>
              <a:rPr lang="en" sz="700" i="1">
                <a:solidFill>
                  <a:schemeClr val="lt1"/>
                </a:solidFill>
              </a:rPr>
              <a:t>Journal of Adolescent Health</a:t>
            </a:r>
            <a:r>
              <a:rPr lang="en" sz="700">
                <a:solidFill>
                  <a:schemeClr val="lt1"/>
                </a:solidFill>
              </a:rPr>
              <a:t>, </a:t>
            </a:r>
            <a:r>
              <a:rPr lang="en" sz="700" i="1">
                <a:solidFill>
                  <a:schemeClr val="lt1"/>
                </a:solidFill>
              </a:rPr>
              <a:t>49</a:t>
            </a:r>
            <a:r>
              <a:rPr lang="en" sz="700">
                <a:solidFill>
                  <a:schemeClr val="lt1"/>
                </a:solidFill>
              </a:rPr>
              <a:t>, 115–123. https://doi.org/10.1016/j.jadohealth.2011.02.005</a:t>
            </a:r>
            <a:endParaRPr sz="700">
              <a:solidFill>
                <a:schemeClr val="lt1"/>
              </a:solidFill>
            </a:endParaRPr>
          </a:p>
          <a:p>
            <a:pPr marL="0" lvl="0" indent="-304800" algn="l" rtl="0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lt1"/>
                </a:solidFill>
              </a:rPr>
              <a:t>Meyer, Ilan H. Generations: A Study of the Life and Health of LGB People in a Changing Society, United States, 2016-2019. Inter-university Consortium for Political and Social Research [distributor], 2020-08-25. </a:t>
            </a:r>
            <a:r>
              <a:rPr lang="en" sz="700" u="sng">
                <a:solidFill>
                  <a:schemeClr val="lt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https://doi.org/10.3886/ICPSR37166.v1</a:t>
            </a:r>
            <a:endParaRPr sz="700">
              <a:solidFill>
                <a:schemeClr val="lt1"/>
              </a:solidFill>
            </a:endParaRPr>
          </a:p>
          <a:p>
            <a:pPr marL="0" lvl="0" indent="-304800" algn="l" rtl="0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lt1"/>
                </a:solidFill>
              </a:rPr>
              <a:t>Mustanski, B., &amp; Liu, R. T. (2013). A longitudinal study of predictors of suicide attempts among lesbian, gay, bisexual, and transgender youth. </a:t>
            </a:r>
            <a:r>
              <a:rPr lang="en" sz="700" i="1">
                <a:solidFill>
                  <a:schemeClr val="lt1"/>
                </a:solidFill>
              </a:rPr>
              <a:t>Archives of Sexual Behavior</a:t>
            </a:r>
            <a:r>
              <a:rPr lang="en" sz="700">
                <a:solidFill>
                  <a:schemeClr val="lt1"/>
                </a:solidFill>
              </a:rPr>
              <a:t>, </a:t>
            </a:r>
            <a:r>
              <a:rPr lang="en" sz="700" i="1">
                <a:solidFill>
                  <a:schemeClr val="lt1"/>
                </a:solidFill>
              </a:rPr>
              <a:t>42</a:t>
            </a:r>
            <a:r>
              <a:rPr lang="en" sz="700">
                <a:solidFill>
                  <a:schemeClr val="lt1"/>
                </a:solidFill>
              </a:rPr>
              <a:t>(3), 437–448. https://doi.org/10.1007/s10508-012-0013-9</a:t>
            </a:r>
            <a:endParaRPr sz="700">
              <a:solidFill>
                <a:schemeClr val="lt1"/>
              </a:solidFill>
            </a:endParaRPr>
          </a:p>
          <a:p>
            <a:pPr marL="0" lvl="0" indent="-304800" algn="l" rtl="0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lt1"/>
                </a:solidFill>
              </a:rPr>
              <a:t>Porta, C. M., Gower, A. L., Brown, C., Wood, B., &amp; Eisenberg, M. E. (2020). Perceptions of Sexual Orientation and Gender Identity Minority Adolescents About Labels. </a:t>
            </a:r>
            <a:r>
              <a:rPr lang="en" sz="700" i="1">
                <a:solidFill>
                  <a:schemeClr val="lt1"/>
                </a:solidFill>
              </a:rPr>
              <a:t>Western Journal of Nursing Research</a:t>
            </a:r>
            <a:r>
              <a:rPr lang="en" sz="700">
                <a:solidFill>
                  <a:schemeClr val="lt1"/>
                </a:solidFill>
              </a:rPr>
              <a:t>, </a:t>
            </a:r>
            <a:r>
              <a:rPr lang="en" sz="700" i="1">
                <a:solidFill>
                  <a:schemeClr val="lt1"/>
                </a:solidFill>
              </a:rPr>
              <a:t>42</a:t>
            </a:r>
            <a:r>
              <a:rPr lang="en" sz="700">
                <a:solidFill>
                  <a:schemeClr val="lt1"/>
                </a:solidFill>
              </a:rPr>
              <a:t>(2), 81–89. </a:t>
            </a:r>
            <a:r>
              <a:rPr lang="en" sz="700" u="sng">
                <a:solidFill>
                  <a:schemeClr val="lt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https://doi.org/10.1177/0193945919838618</a:t>
            </a:r>
            <a:endParaRPr sz="700">
              <a:solidFill>
                <a:schemeClr val="lt1"/>
              </a:solidFill>
            </a:endParaRPr>
          </a:p>
          <a:p>
            <a:pPr marL="0" lvl="0" indent="-304800" algn="l" rtl="0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700">
                <a:solidFill>
                  <a:schemeClr val="lt1"/>
                </a:solidFill>
              </a:rPr>
              <a:t>Rachael Zimlich. (2019). LGBT teens and suicide risk: How you can help. Contemporary Pediatrics (Montvale, N.J.), 36(3), 34-35.</a:t>
            </a:r>
            <a:endParaRPr sz="7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6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4343"/>
        </a:solid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>
            <a:spLocks noGrp="1"/>
          </p:cNvSpPr>
          <p:nvPr>
            <p:ph type="title"/>
          </p:nvPr>
        </p:nvSpPr>
        <p:spPr>
          <a:xfrm>
            <a:off x="457200" y="410400"/>
            <a:ext cx="8229600" cy="572700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FFFFFF"/>
                </a:solidFill>
              </a:rPr>
              <a:t>Important Terms</a:t>
            </a:r>
            <a:endParaRPr sz="2800">
              <a:solidFill>
                <a:srgbClr val="FFFFFF"/>
              </a:solidFill>
            </a:endParaRPr>
          </a:p>
        </p:txBody>
      </p:sp>
      <p:grpSp>
        <p:nvGrpSpPr>
          <p:cNvPr id="70" name="Google Shape;70;p14"/>
          <p:cNvGrpSpPr/>
          <p:nvPr/>
        </p:nvGrpSpPr>
        <p:grpSpPr>
          <a:xfrm>
            <a:off x="2893800" y="1285875"/>
            <a:ext cx="3356395" cy="3349696"/>
            <a:chOff x="2893800" y="1285875"/>
            <a:chExt cx="3356395" cy="3349696"/>
          </a:xfrm>
        </p:grpSpPr>
        <p:sp>
          <p:nvSpPr>
            <p:cNvPr id="71" name="Google Shape;71;p14"/>
            <p:cNvSpPr/>
            <p:nvPr/>
          </p:nvSpPr>
          <p:spPr>
            <a:xfrm>
              <a:off x="4573453" y="1285875"/>
              <a:ext cx="1676743" cy="1663743"/>
            </a:xfrm>
            <a:custGeom>
              <a:avLst/>
              <a:gdLst/>
              <a:ahLst/>
              <a:cxnLst/>
              <a:rect l="l" t="t" r="r" b="b"/>
              <a:pathLst>
                <a:path w="13223" h="12883" extrusionOk="0">
                  <a:moveTo>
                    <a:pt x="0" y="0"/>
                  </a:moveTo>
                  <a:lnTo>
                    <a:pt x="0" y="3592"/>
                  </a:lnTo>
                  <a:cubicBezTo>
                    <a:pt x="5145" y="3592"/>
                    <a:pt x="9309" y="7738"/>
                    <a:pt x="9327" y="12882"/>
                  </a:cubicBezTo>
                  <a:lnTo>
                    <a:pt x="13223" y="12882"/>
                  </a:lnTo>
                  <a:cubicBezTo>
                    <a:pt x="13205" y="5885"/>
                    <a:pt x="6998" y="0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14"/>
            <p:cNvSpPr/>
            <p:nvPr/>
          </p:nvSpPr>
          <p:spPr>
            <a:xfrm>
              <a:off x="2896209" y="1285875"/>
              <a:ext cx="1677377" cy="1663743"/>
            </a:xfrm>
            <a:custGeom>
              <a:avLst/>
              <a:gdLst/>
              <a:ahLst/>
              <a:cxnLst/>
              <a:rect l="l" t="t" r="r" b="b"/>
              <a:pathLst>
                <a:path w="13228" h="12883" extrusionOk="0">
                  <a:moveTo>
                    <a:pt x="13227" y="0"/>
                  </a:moveTo>
                  <a:cubicBezTo>
                    <a:pt x="6225" y="0"/>
                    <a:pt x="18" y="5885"/>
                    <a:pt x="0" y="12882"/>
                  </a:cubicBezTo>
                  <a:lnTo>
                    <a:pt x="3878" y="12882"/>
                  </a:lnTo>
                  <a:cubicBezTo>
                    <a:pt x="3919" y="7738"/>
                    <a:pt x="8078" y="3592"/>
                    <a:pt x="13227" y="3592"/>
                  </a:cubicBezTo>
                  <a:lnTo>
                    <a:pt x="1322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14"/>
            <p:cNvSpPr/>
            <p:nvPr/>
          </p:nvSpPr>
          <p:spPr>
            <a:xfrm>
              <a:off x="4573453" y="2949486"/>
              <a:ext cx="1676743" cy="1686084"/>
            </a:xfrm>
            <a:custGeom>
              <a:avLst/>
              <a:gdLst/>
              <a:ahLst/>
              <a:cxnLst/>
              <a:rect l="l" t="t" r="r" b="b"/>
              <a:pathLst>
                <a:path w="13223" h="13056" extrusionOk="0">
                  <a:moveTo>
                    <a:pt x="9327" y="0"/>
                  </a:moveTo>
                  <a:cubicBezTo>
                    <a:pt x="9345" y="19"/>
                    <a:pt x="9345" y="41"/>
                    <a:pt x="9345" y="59"/>
                  </a:cubicBezTo>
                  <a:cubicBezTo>
                    <a:pt x="9345" y="5204"/>
                    <a:pt x="5163" y="9386"/>
                    <a:pt x="0" y="9386"/>
                  </a:cubicBezTo>
                  <a:lnTo>
                    <a:pt x="0" y="13055"/>
                  </a:lnTo>
                  <a:cubicBezTo>
                    <a:pt x="7020" y="13055"/>
                    <a:pt x="13223" y="7057"/>
                    <a:pt x="13223" y="59"/>
                  </a:cubicBezTo>
                  <a:lnTo>
                    <a:pt x="1322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14"/>
            <p:cNvSpPr/>
            <p:nvPr/>
          </p:nvSpPr>
          <p:spPr>
            <a:xfrm>
              <a:off x="2893800" y="2949486"/>
              <a:ext cx="1679786" cy="1686084"/>
            </a:xfrm>
            <a:custGeom>
              <a:avLst/>
              <a:gdLst/>
              <a:ahLst/>
              <a:cxnLst/>
              <a:rect l="l" t="t" r="r" b="b"/>
              <a:pathLst>
                <a:path w="13247" h="13056" extrusionOk="0">
                  <a:moveTo>
                    <a:pt x="19" y="0"/>
                  </a:moveTo>
                  <a:cubicBezTo>
                    <a:pt x="19" y="19"/>
                    <a:pt x="1" y="41"/>
                    <a:pt x="1" y="59"/>
                  </a:cubicBezTo>
                  <a:cubicBezTo>
                    <a:pt x="1" y="7057"/>
                    <a:pt x="6226" y="13055"/>
                    <a:pt x="13246" y="13055"/>
                  </a:cubicBezTo>
                  <a:lnTo>
                    <a:pt x="13246" y="9386"/>
                  </a:lnTo>
                  <a:cubicBezTo>
                    <a:pt x="8079" y="9386"/>
                    <a:pt x="3897" y="5204"/>
                    <a:pt x="3897" y="59"/>
                  </a:cubicBezTo>
                  <a:lnTo>
                    <a:pt x="389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14"/>
            <p:cNvSpPr/>
            <p:nvPr/>
          </p:nvSpPr>
          <p:spPr>
            <a:xfrm rot="5400000">
              <a:off x="4510859" y="1420575"/>
              <a:ext cx="324000" cy="209100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14"/>
            <p:cNvSpPr/>
            <p:nvPr/>
          </p:nvSpPr>
          <p:spPr>
            <a:xfrm rot="10800000">
              <a:off x="5849144" y="2944830"/>
              <a:ext cx="318000" cy="213000"/>
            </a:xfrm>
            <a:prstGeom prst="triangle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14"/>
            <p:cNvSpPr/>
            <p:nvPr/>
          </p:nvSpPr>
          <p:spPr>
            <a:xfrm rot="-5400000">
              <a:off x="4311560" y="4291659"/>
              <a:ext cx="324000" cy="209100"/>
            </a:xfrm>
            <a:prstGeom prst="triangle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14"/>
            <p:cNvSpPr/>
            <p:nvPr/>
          </p:nvSpPr>
          <p:spPr>
            <a:xfrm flipH="1">
              <a:off x="2984198" y="2736629"/>
              <a:ext cx="318000" cy="213000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9" name="Google Shape;79;p14"/>
          <p:cNvSpPr/>
          <p:nvPr/>
        </p:nvSpPr>
        <p:spPr>
          <a:xfrm>
            <a:off x="899600" y="2908580"/>
            <a:ext cx="2850000" cy="14673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" name="Google Shape;80;p14"/>
          <p:cNvGrpSpPr/>
          <p:nvPr/>
        </p:nvGrpSpPr>
        <p:grpSpPr>
          <a:xfrm>
            <a:off x="465579" y="1285880"/>
            <a:ext cx="3284021" cy="1467300"/>
            <a:chOff x="465579" y="1285880"/>
            <a:chExt cx="3284021" cy="1467300"/>
          </a:xfrm>
        </p:grpSpPr>
        <p:sp>
          <p:nvSpPr>
            <p:cNvPr id="81" name="Google Shape;81;p14"/>
            <p:cNvSpPr/>
            <p:nvPr/>
          </p:nvSpPr>
          <p:spPr>
            <a:xfrm>
              <a:off x="899600" y="1285880"/>
              <a:ext cx="2850000" cy="146730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14"/>
            <p:cNvSpPr txBox="1"/>
            <p:nvPr/>
          </p:nvSpPr>
          <p:spPr>
            <a:xfrm>
              <a:off x="1317800" y="1393575"/>
              <a:ext cx="20136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chemeClr val="accen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Sexual Orientation</a:t>
              </a:r>
              <a:endParaRPr sz="1800" b="1">
                <a:solidFill>
                  <a:schemeClr val="accen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83" name="Google Shape;83;p14"/>
            <p:cNvSpPr txBox="1"/>
            <p:nvPr/>
          </p:nvSpPr>
          <p:spPr>
            <a:xfrm>
              <a:off x="1081850" y="1755775"/>
              <a:ext cx="2485500" cy="902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Sexual and emotional attraction to another person plus related behaviors and social affiliations</a:t>
              </a:r>
              <a:endPara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4" name="Google Shape;84;p14"/>
            <p:cNvSpPr/>
            <p:nvPr/>
          </p:nvSpPr>
          <p:spPr>
            <a:xfrm>
              <a:off x="465579" y="1927375"/>
              <a:ext cx="558900" cy="558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sp>
        <p:nvSpPr>
          <p:cNvPr id="85" name="Google Shape;85;p14"/>
          <p:cNvSpPr/>
          <p:nvPr/>
        </p:nvSpPr>
        <p:spPr>
          <a:xfrm>
            <a:off x="5400050" y="1285880"/>
            <a:ext cx="2850000" cy="14673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6" name="Google Shape;86;p14"/>
          <p:cNvGrpSpPr/>
          <p:nvPr/>
        </p:nvGrpSpPr>
        <p:grpSpPr>
          <a:xfrm>
            <a:off x="5617425" y="1323863"/>
            <a:ext cx="3056675" cy="1162488"/>
            <a:chOff x="5617425" y="1323863"/>
            <a:chExt cx="3056675" cy="1162488"/>
          </a:xfrm>
        </p:grpSpPr>
        <p:sp>
          <p:nvSpPr>
            <p:cNvPr id="87" name="Google Shape;87;p14"/>
            <p:cNvSpPr txBox="1"/>
            <p:nvPr/>
          </p:nvSpPr>
          <p:spPr>
            <a:xfrm>
              <a:off x="6022850" y="1323863"/>
              <a:ext cx="16044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chemeClr val="accent4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Gender Identity</a:t>
              </a:r>
              <a:endParaRPr sz="1800" b="1">
                <a:solidFill>
                  <a:schemeClr val="accent4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88" name="Google Shape;88;p14"/>
            <p:cNvSpPr txBox="1"/>
            <p:nvPr/>
          </p:nvSpPr>
          <p:spPr>
            <a:xfrm>
              <a:off x="5617425" y="1709050"/>
              <a:ext cx="2341500" cy="77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Inner concept of self as feminine, masculine, a combination of both or neither</a:t>
              </a:r>
              <a:endPara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9" name="Google Shape;89;p14"/>
            <p:cNvSpPr/>
            <p:nvPr/>
          </p:nvSpPr>
          <p:spPr>
            <a:xfrm>
              <a:off x="8115200" y="1927375"/>
              <a:ext cx="558900" cy="5589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90" name="Google Shape;90;p14"/>
          <p:cNvGrpSpPr/>
          <p:nvPr/>
        </p:nvGrpSpPr>
        <p:grpSpPr>
          <a:xfrm>
            <a:off x="465579" y="2980700"/>
            <a:ext cx="3116696" cy="1296300"/>
            <a:chOff x="465579" y="2980700"/>
            <a:chExt cx="3116696" cy="1296300"/>
          </a:xfrm>
        </p:grpSpPr>
        <p:sp>
          <p:nvSpPr>
            <p:cNvPr id="91" name="Google Shape;91;p14"/>
            <p:cNvSpPr txBox="1"/>
            <p:nvPr/>
          </p:nvSpPr>
          <p:spPr>
            <a:xfrm>
              <a:off x="1024475" y="2980700"/>
              <a:ext cx="25578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chemeClr val="accent2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Sexual Orientation Labels</a:t>
              </a:r>
              <a:endParaRPr sz="1800" b="1">
                <a:solidFill>
                  <a:schemeClr val="accen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92" name="Google Shape;92;p14"/>
            <p:cNvSpPr txBox="1"/>
            <p:nvPr/>
          </p:nvSpPr>
          <p:spPr>
            <a:xfrm>
              <a:off x="1066325" y="3410300"/>
              <a:ext cx="2474100" cy="86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Lesbian, Gay, Bisexual, Queer, Pansexual, Asexual, Same-gender Loving, Anti-label, Other, Two-Spirit, Demi-sexual</a:t>
              </a:r>
              <a:endPara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3" name="Google Shape;93;p14"/>
            <p:cNvSpPr/>
            <p:nvPr/>
          </p:nvSpPr>
          <p:spPr>
            <a:xfrm>
              <a:off x="465579" y="3577575"/>
              <a:ext cx="558900" cy="558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sp>
        <p:nvSpPr>
          <p:cNvPr id="94" name="Google Shape;94;p14"/>
          <p:cNvSpPr/>
          <p:nvPr/>
        </p:nvSpPr>
        <p:spPr>
          <a:xfrm>
            <a:off x="5400050" y="2908580"/>
            <a:ext cx="2850000" cy="14673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5" name="Google Shape;95;p14"/>
          <p:cNvGrpSpPr/>
          <p:nvPr/>
        </p:nvGrpSpPr>
        <p:grpSpPr>
          <a:xfrm>
            <a:off x="5686850" y="2980700"/>
            <a:ext cx="2987250" cy="1155775"/>
            <a:chOff x="5686850" y="2980700"/>
            <a:chExt cx="2987250" cy="1155775"/>
          </a:xfrm>
        </p:grpSpPr>
        <p:sp>
          <p:nvSpPr>
            <p:cNvPr id="96" name="Google Shape;96;p14"/>
            <p:cNvSpPr txBox="1"/>
            <p:nvPr/>
          </p:nvSpPr>
          <p:spPr>
            <a:xfrm>
              <a:off x="5845850" y="2980700"/>
              <a:ext cx="19584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chemeClr val="accent5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Gender Expression</a:t>
              </a:r>
              <a:endParaRPr sz="1800" b="1">
                <a:solidFill>
                  <a:schemeClr val="accent5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97" name="Google Shape;97;p14"/>
            <p:cNvSpPr txBox="1"/>
            <p:nvPr/>
          </p:nvSpPr>
          <p:spPr>
            <a:xfrm>
              <a:off x="5686850" y="3351975"/>
              <a:ext cx="2276400" cy="784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External appearance of gender identity; clothing, behavior, voice, body characteristics </a:t>
              </a:r>
              <a:endPara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8" name="Google Shape;98;p14"/>
            <p:cNvSpPr/>
            <p:nvPr/>
          </p:nvSpPr>
          <p:spPr>
            <a:xfrm>
              <a:off x="8115200" y="3577575"/>
              <a:ext cx="558900" cy="5589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sp>
        <p:nvSpPr>
          <p:cNvPr id="99" name="Google Shape;99;p14"/>
          <p:cNvSpPr txBox="1"/>
          <p:nvPr/>
        </p:nvSpPr>
        <p:spPr>
          <a:xfrm>
            <a:off x="6746500" y="4697450"/>
            <a:ext cx="1826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(Porta, et al., 2020)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4343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oogle Shape;104;p15"/>
          <p:cNvGrpSpPr/>
          <p:nvPr/>
        </p:nvGrpSpPr>
        <p:grpSpPr>
          <a:xfrm rot="5400000">
            <a:off x="4095010" y="-1473888"/>
            <a:ext cx="954129" cy="9144104"/>
            <a:chOff x="-1" y="-55100"/>
            <a:chExt cx="3343127" cy="5272200"/>
          </a:xfrm>
        </p:grpSpPr>
        <p:sp>
          <p:nvSpPr>
            <p:cNvPr id="105" name="Google Shape;105;p15"/>
            <p:cNvSpPr/>
            <p:nvPr/>
          </p:nvSpPr>
          <p:spPr>
            <a:xfrm>
              <a:off x="-1" y="-55100"/>
              <a:ext cx="557100" cy="5272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15"/>
            <p:cNvSpPr/>
            <p:nvPr/>
          </p:nvSpPr>
          <p:spPr>
            <a:xfrm>
              <a:off x="557205" y="-55100"/>
              <a:ext cx="557100" cy="5272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15"/>
            <p:cNvSpPr/>
            <p:nvPr/>
          </p:nvSpPr>
          <p:spPr>
            <a:xfrm>
              <a:off x="1114410" y="-55100"/>
              <a:ext cx="557100" cy="527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15"/>
            <p:cNvSpPr/>
            <p:nvPr/>
          </p:nvSpPr>
          <p:spPr>
            <a:xfrm>
              <a:off x="1671616" y="-55100"/>
              <a:ext cx="557100" cy="52722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15"/>
            <p:cNvSpPr/>
            <p:nvPr/>
          </p:nvSpPr>
          <p:spPr>
            <a:xfrm>
              <a:off x="2228821" y="-55100"/>
              <a:ext cx="557100" cy="52722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15"/>
            <p:cNvSpPr/>
            <p:nvPr/>
          </p:nvSpPr>
          <p:spPr>
            <a:xfrm>
              <a:off x="2786026" y="-55100"/>
              <a:ext cx="557100" cy="52722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1" name="Google Shape;111;p15"/>
          <p:cNvSpPr/>
          <p:nvPr/>
        </p:nvSpPr>
        <p:spPr>
          <a:xfrm>
            <a:off x="6311600" y="1513450"/>
            <a:ext cx="2505900" cy="1477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15"/>
          <p:cNvSpPr/>
          <p:nvPr/>
        </p:nvSpPr>
        <p:spPr>
          <a:xfrm>
            <a:off x="4759575" y="3252700"/>
            <a:ext cx="2505900" cy="1477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15"/>
          <p:cNvSpPr/>
          <p:nvPr/>
        </p:nvSpPr>
        <p:spPr>
          <a:xfrm>
            <a:off x="1949350" y="3252700"/>
            <a:ext cx="2505900" cy="1477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15"/>
          <p:cNvSpPr/>
          <p:nvPr/>
        </p:nvSpPr>
        <p:spPr>
          <a:xfrm>
            <a:off x="3319050" y="1513450"/>
            <a:ext cx="2505900" cy="1477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15"/>
          <p:cNvSpPr/>
          <p:nvPr/>
        </p:nvSpPr>
        <p:spPr>
          <a:xfrm>
            <a:off x="304350" y="1513450"/>
            <a:ext cx="2505900" cy="1477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15"/>
          <p:cNvSpPr txBox="1">
            <a:spLocks noGrp="1"/>
          </p:cNvSpPr>
          <p:nvPr>
            <p:ph type="title"/>
          </p:nvPr>
        </p:nvSpPr>
        <p:spPr>
          <a:xfrm>
            <a:off x="457200" y="410400"/>
            <a:ext cx="8229600" cy="572700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800">
                <a:solidFill>
                  <a:schemeClr val="lt1"/>
                </a:solidFill>
              </a:rPr>
              <a:t>LGBTQ+ Mental Health Statistics</a:t>
            </a:r>
            <a:endParaRPr sz="2800">
              <a:solidFill>
                <a:schemeClr val="lt1"/>
              </a:solidFill>
            </a:endParaRPr>
          </a:p>
        </p:txBody>
      </p:sp>
      <p:sp>
        <p:nvSpPr>
          <p:cNvPr id="117" name="Google Shape;117;p15"/>
          <p:cNvSpPr txBox="1"/>
          <p:nvPr/>
        </p:nvSpPr>
        <p:spPr>
          <a:xfrm>
            <a:off x="2416350" y="851500"/>
            <a:ext cx="4311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Compared to the heterosexual, cisgender population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8" name="Google Shape;118;p15"/>
          <p:cNvSpPr txBox="1"/>
          <p:nvPr/>
        </p:nvSpPr>
        <p:spPr>
          <a:xfrm>
            <a:off x="1949350" y="3252700"/>
            <a:ext cx="2483700" cy="15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Gay &amp; Lesbian Adolescents </a:t>
            </a:r>
            <a:endParaRPr sz="16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3.71 x more likely to attempt suicide</a:t>
            </a:r>
            <a:endParaRPr sz="1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(Zimlich, 2019)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9" name="Google Shape;119;p15"/>
          <p:cNvSpPr txBox="1"/>
          <p:nvPr/>
        </p:nvSpPr>
        <p:spPr>
          <a:xfrm>
            <a:off x="304350" y="1513450"/>
            <a:ext cx="2505900" cy="13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LGBTQ+ Youth</a:t>
            </a:r>
            <a:endParaRPr sz="16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53% Peer Victimization</a:t>
            </a:r>
            <a:endParaRPr sz="1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46% Suicidal Ideation</a:t>
            </a:r>
            <a:endParaRPr sz="1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(Hatchel et al., 2019)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0" name="Google Shape;120;p15"/>
          <p:cNvSpPr txBox="1"/>
          <p:nvPr/>
        </p:nvSpPr>
        <p:spPr>
          <a:xfrm>
            <a:off x="3319050" y="1540700"/>
            <a:ext cx="2505900" cy="15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Bisexuals </a:t>
            </a:r>
            <a:endParaRPr sz="16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Greater depression rates than heterosexual, gay, and lesbian participants</a:t>
            </a:r>
            <a:endParaRPr sz="1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(Li et al., 2016)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1" name="Google Shape;121;p15"/>
          <p:cNvSpPr txBox="1"/>
          <p:nvPr/>
        </p:nvSpPr>
        <p:spPr>
          <a:xfrm>
            <a:off x="6333750" y="1540700"/>
            <a:ext cx="2483700" cy="15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Sexual Minority Youth</a:t>
            </a:r>
            <a:endParaRPr sz="16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28% History of Suicidality</a:t>
            </a:r>
            <a:endParaRPr sz="1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Heterosexual Youth</a:t>
            </a:r>
            <a:endParaRPr sz="16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12% History of Suicidality</a:t>
            </a:r>
            <a:endParaRPr sz="1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(Marshal et al., 2011)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2" name="Google Shape;122;p15"/>
          <p:cNvSpPr txBox="1"/>
          <p:nvPr/>
        </p:nvSpPr>
        <p:spPr>
          <a:xfrm>
            <a:off x="4759575" y="3252700"/>
            <a:ext cx="2483700" cy="15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LGBTQ+ Youth </a:t>
            </a:r>
            <a:endParaRPr sz="16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with a history of suicide attempts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10 x more likely to attempt suicide </a:t>
            </a:r>
            <a:endParaRPr sz="1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(Mustanski &amp; Liu, 2013)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4343"/>
        </a:solid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6"/>
          <p:cNvSpPr/>
          <p:nvPr/>
        </p:nvSpPr>
        <p:spPr>
          <a:xfrm>
            <a:off x="526850" y="3480075"/>
            <a:ext cx="2538900" cy="1389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16"/>
          <p:cNvSpPr txBox="1">
            <a:spLocks noGrp="1"/>
          </p:cNvSpPr>
          <p:nvPr>
            <p:ph type="title"/>
          </p:nvPr>
        </p:nvSpPr>
        <p:spPr>
          <a:xfrm>
            <a:off x="465450" y="87550"/>
            <a:ext cx="8229600" cy="572700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FFFFFF"/>
                </a:solidFill>
              </a:rPr>
              <a:t>Research Question</a:t>
            </a:r>
            <a:endParaRPr sz="2800">
              <a:solidFill>
                <a:srgbClr val="FFFFFF"/>
              </a:solidFill>
            </a:endParaRPr>
          </a:p>
        </p:txBody>
      </p:sp>
      <p:grpSp>
        <p:nvGrpSpPr>
          <p:cNvPr id="129" name="Google Shape;129;p16"/>
          <p:cNvGrpSpPr/>
          <p:nvPr/>
        </p:nvGrpSpPr>
        <p:grpSpPr>
          <a:xfrm>
            <a:off x="1672000" y="1253228"/>
            <a:ext cx="6054099" cy="2018833"/>
            <a:chOff x="399500" y="950321"/>
            <a:chExt cx="8344727" cy="2861158"/>
          </a:xfrm>
        </p:grpSpPr>
        <p:sp>
          <p:nvSpPr>
            <p:cNvPr id="130" name="Google Shape;130;p16"/>
            <p:cNvSpPr/>
            <p:nvPr/>
          </p:nvSpPr>
          <p:spPr>
            <a:xfrm>
              <a:off x="936012" y="2183232"/>
              <a:ext cx="771239" cy="1593964"/>
            </a:xfrm>
            <a:custGeom>
              <a:avLst/>
              <a:gdLst/>
              <a:ahLst/>
              <a:cxnLst/>
              <a:rect l="l" t="t" r="r" b="b"/>
              <a:pathLst>
                <a:path w="16717" h="34550" extrusionOk="0">
                  <a:moveTo>
                    <a:pt x="11761" y="0"/>
                  </a:moveTo>
                  <a:lnTo>
                    <a:pt x="11511" y="15869"/>
                  </a:lnTo>
                  <a:lnTo>
                    <a:pt x="0" y="28487"/>
                  </a:lnTo>
                  <a:lnTo>
                    <a:pt x="3259" y="34550"/>
                  </a:lnTo>
                  <a:lnTo>
                    <a:pt x="3501" y="34211"/>
                  </a:lnTo>
                  <a:lnTo>
                    <a:pt x="3813" y="33568"/>
                  </a:lnTo>
                  <a:lnTo>
                    <a:pt x="3965" y="32996"/>
                  </a:lnTo>
                  <a:lnTo>
                    <a:pt x="4001" y="32496"/>
                  </a:lnTo>
                  <a:lnTo>
                    <a:pt x="3938" y="32076"/>
                  </a:lnTo>
                  <a:lnTo>
                    <a:pt x="3840" y="31755"/>
                  </a:lnTo>
                  <a:lnTo>
                    <a:pt x="3688" y="31433"/>
                  </a:lnTo>
                  <a:lnTo>
                    <a:pt x="3652" y="31398"/>
                  </a:lnTo>
                  <a:lnTo>
                    <a:pt x="3876" y="31148"/>
                  </a:lnTo>
                  <a:lnTo>
                    <a:pt x="8948" y="25799"/>
                  </a:lnTo>
                  <a:lnTo>
                    <a:pt x="15386" y="19083"/>
                  </a:lnTo>
                  <a:lnTo>
                    <a:pt x="15645" y="18789"/>
                  </a:lnTo>
                  <a:lnTo>
                    <a:pt x="16083" y="18146"/>
                  </a:lnTo>
                  <a:lnTo>
                    <a:pt x="16387" y="17449"/>
                  </a:lnTo>
                  <a:lnTo>
                    <a:pt x="16574" y="16699"/>
                  </a:lnTo>
                  <a:lnTo>
                    <a:pt x="16610" y="16306"/>
                  </a:lnTo>
                  <a:lnTo>
                    <a:pt x="16663" y="15252"/>
                  </a:lnTo>
                  <a:lnTo>
                    <a:pt x="16717" y="12841"/>
                  </a:lnTo>
                  <a:lnTo>
                    <a:pt x="16708" y="8876"/>
                  </a:lnTo>
                  <a:lnTo>
                    <a:pt x="16512" y="1670"/>
                  </a:lnTo>
                  <a:lnTo>
                    <a:pt x="16458" y="348"/>
                  </a:lnTo>
                  <a:lnTo>
                    <a:pt x="11761" y="0"/>
                  </a:lnTo>
                  <a:close/>
                </a:path>
              </a:pathLst>
            </a:custGeom>
            <a:solidFill>
              <a:srgbClr val="FC9D99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16"/>
            <p:cNvSpPr/>
            <p:nvPr/>
          </p:nvSpPr>
          <p:spPr>
            <a:xfrm>
              <a:off x="1600563" y="2912465"/>
              <a:ext cx="103019" cy="159858"/>
            </a:xfrm>
            <a:custGeom>
              <a:avLst/>
              <a:gdLst/>
              <a:ahLst/>
              <a:cxnLst/>
              <a:rect l="l" t="t" r="r" b="b"/>
              <a:pathLst>
                <a:path w="2233" h="3465" extrusionOk="0">
                  <a:moveTo>
                    <a:pt x="1920" y="0"/>
                  </a:moveTo>
                  <a:lnTo>
                    <a:pt x="1724" y="9"/>
                  </a:lnTo>
                  <a:lnTo>
                    <a:pt x="1348" y="80"/>
                  </a:lnTo>
                  <a:lnTo>
                    <a:pt x="1009" y="223"/>
                  </a:lnTo>
                  <a:lnTo>
                    <a:pt x="697" y="438"/>
                  </a:lnTo>
                  <a:lnTo>
                    <a:pt x="438" y="697"/>
                  </a:lnTo>
                  <a:lnTo>
                    <a:pt x="232" y="1000"/>
                  </a:lnTo>
                  <a:lnTo>
                    <a:pt x="89" y="1348"/>
                  </a:lnTo>
                  <a:lnTo>
                    <a:pt x="9" y="1724"/>
                  </a:lnTo>
                  <a:lnTo>
                    <a:pt x="0" y="1920"/>
                  </a:lnTo>
                  <a:lnTo>
                    <a:pt x="9" y="2152"/>
                  </a:lnTo>
                  <a:lnTo>
                    <a:pt x="125" y="2599"/>
                  </a:lnTo>
                  <a:lnTo>
                    <a:pt x="330" y="2992"/>
                  </a:lnTo>
                  <a:lnTo>
                    <a:pt x="625" y="3331"/>
                  </a:lnTo>
                  <a:lnTo>
                    <a:pt x="795" y="3465"/>
                  </a:lnTo>
                  <a:lnTo>
                    <a:pt x="893" y="3376"/>
                  </a:lnTo>
                  <a:lnTo>
                    <a:pt x="982" y="3277"/>
                  </a:lnTo>
                  <a:lnTo>
                    <a:pt x="1241" y="2983"/>
                  </a:lnTo>
                  <a:lnTo>
                    <a:pt x="1679" y="2340"/>
                  </a:lnTo>
                  <a:lnTo>
                    <a:pt x="1983" y="1643"/>
                  </a:lnTo>
                  <a:lnTo>
                    <a:pt x="2170" y="893"/>
                  </a:lnTo>
                  <a:lnTo>
                    <a:pt x="2206" y="500"/>
                  </a:lnTo>
                  <a:lnTo>
                    <a:pt x="2215" y="268"/>
                  </a:lnTo>
                  <a:lnTo>
                    <a:pt x="2233" y="27"/>
                  </a:lnTo>
                  <a:lnTo>
                    <a:pt x="2081" y="0"/>
                  </a:lnTo>
                  <a:close/>
                </a:path>
              </a:pathLst>
            </a:custGeom>
            <a:solidFill>
              <a:srgbClr val="D25C5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16"/>
            <p:cNvSpPr/>
            <p:nvPr/>
          </p:nvSpPr>
          <p:spPr>
            <a:xfrm>
              <a:off x="978412" y="3326494"/>
              <a:ext cx="224170" cy="352287"/>
            </a:xfrm>
            <a:custGeom>
              <a:avLst/>
              <a:gdLst/>
              <a:ahLst/>
              <a:cxnLst/>
              <a:rect l="l" t="t" r="r" b="b"/>
              <a:pathLst>
                <a:path w="4859" h="7636" extrusionOk="0">
                  <a:moveTo>
                    <a:pt x="2465" y="1"/>
                  </a:moveTo>
                  <a:lnTo>
                    <a:pt x="1" y="2697"/>
                  </a:lnTo>
                  <a:lnTo>
                    <a:pt x="2055" y="7636"/>
                  </a:lnTo>
                  <a:lnTo>
                    <a:pt x="2930" y="7002"/>
                  </a:lnTo>
                  <a:lnTo>
                    <a:pt x="2787" y="6689"/>
                  </a:lnTo>
                  <a:lnTo>
                    <a:pt x="2733" y="6618"/>
                  </a:lnTo>
                  <a:lnTo>
                    <a:pt x="2957" y="6377"/>
                  </a:lnTo>
                  <a:lnTo>
                    <a:pt x="4859" y="4358"/>
                  </a:lnTo>
                  <a:lnTo>
                    <a:pt x="2465" y="1"/>
                  </a:lnTo>
                  <a:close/>
                </a:path>
              </a:pathLst>
            </a:custGeom>
            <a:solidFill>
              <a:srgbClr val="FFB700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16"/>
            <p:cNvSpPr/>
            <p:nvPr/>
          </p:nvSpPr>
          <p:spPr>
            <a:xfrm>
              <a:off x="936012" y="3432792"/>
              <a:ext cx="184586" cy="344444"/>
            </a:xfrm>
            <a:custGeom>
              <a:avLst/>
              <a:gdLst/>
              <a:ahLst/>
              <a:cxnLst/>
              <a:rect l="l" t="t" r="r" b="b"/>
              <a:pathLst>
                <a:path w="4001" h="7466" extrusionOk="0">
                  <a:moveTo>
                    <a:pt x="1286" y="1"/>
                  </a:moveTo>
                  <a:lnTo>
                    <a:pt x="0" y="1403"/>
                  </a:lnTo>
                  <a:lnTo>
                    <a:pt x="3259" y="7466"/>
                  </a:lnTo>
                  <a:lnTo>
                    <a:pt x="3501" y="7127"/>
                  </a:lnTo>
                  <a:lnTo>
                    <a:pt x="3813" y="6484"/>
                  </a:lnTo>
                  <a:lnTo>
                    <a:pt x="3965" y="5912"/>
                  </a:lnTo>
                  <a:lnTo>
                    <a:pt x="4001" y="5412"/>
                  </a:lnTo>
                  <a:lnTo>
                    <a:pt x="3938" y="4992"/>
                  </a:lnTo>
                  <a:lnTo>
                    <a:pt x="3840" y="4671"/>
                  </a:lnTo>
                  <a:lnTo>
                    <a:pt x="3688" y="4349"/>
                  </a:lnTo>
                  <a:lnTo>
                    <a:pt x="3652" y="4314"/>
                  </a:lnTo>
                  <a:lnTo>
                    <a:pt x="1286" y="1"/>
                  </a:lnTo>
                  <a:close/>
                </a:path>
              </a:pathLst>
            </a:custGeom>
            <a:solidFill>
              <a:srgbClr val="FB257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16"/>
            <p:cNvSpPr/>
            <p:nvPr/>
          </p:nvSpPr>
          <p:spPr>
            <a:xfrm>
              <a:off x="1225611" y="2183232"/>
              <a:ext cx="253004" cy="1559778"/>
            </a:xfrm>
            <a:custGeom>
              <a:avLst/>
              <a:gdLst/>
              <a:ahLst/>
              <a:cxnLst/>
              <a:rect l="l" t="t" r="r" b="b"/>
              <a:pathLst>
                <a:path w="5484" h="33809" extrusionOk="0">
                  <a:moveTo>
                    <a:pt x="5484" y="0"/>
                  </a:moveTo>
                  <a:lnTo>
                    <a:pt x="787" y="348"/>
                  </a:lnTo>
                  <a:lnTo>
                    <a:pt x="760" y="491"/>
                  </a:lnTo>
                  <a:lnTo>
                    <a:pt x="563" y="1768"/>
                  </a:lnTo>
                  <a:lnTo>
                    <a:pt x="403" y="3206"/>
                  </a:lnTo>
                  <a:lnTo>
                    <a:pt x="242" y="5197"/>
                  </a:lnTo>
                  <a:lnTo>
                    <a:pt x="99" y="7760"/>
                  </a:lnTo>
                  <a:lnTo>
                    <a:pt x="10" y="10930"/>
                  </a:lnTo>
                  <a:lnTo>
                    <a:pt x="1" y="14734"/>
                  </a:lnTo>
                  <a:lnTo>
                    <a:pt x="37" y="16922"/>
                  </a:lnTo>
                  <a:lnTo>
                    <a:pt x="135" y="21182"/>
                  </a:lnTo>
                  <a:lnTo>
                    <a:pt x="376" y="27611"/>
                  </a:lnTo>
                  <a:lnTo>
                    <a:pt x="715" y="33193"/>
                  </a:lnTo>
                  <a:lnTo>
                    <a:pt x="778" y="33809"/>
                  </a:lnTo>
                  <a:lnTo>
                    <a:pt x="5484" y="33809"/>
                  </a:lnTo>
                  <a:lnTo>
                    <a:pt x="5484" y="0"/>
                  </a:lnTo>
                  <a:close/>
                </a:path>
              </a:pathLst>
            </a:custGeom>
            <a:solidFill>
              <a:srgbClr val="FC9D99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16"/>
            <p:cNvSpPr/>
            <p:nvPr/>
          </p:nvSpPr>
          <p:spPr>
            <a:xfrm>
              <a:off x="1230548" y="2183232"/>
              <a:ext cx="248068" cy="392240"/>
            </a:xfrm>
            <a:custGeom>
              <a:avLst/>
              <a:gdLst/>
              <a:ahLst/>
              <a:cxnLst/>
              <a:rect l="l" t="t" r="r" b="b"/>
              <a:pathLst>
                <a:path w="5377" h="8502" extrusionOk="0">
                  <a:moveTo>
                    <a:pt x="5377" y="0"/>
                  </a:moveTo>
                  <a:lnTo>
                    <a:pt x="680" y="348"/>
                  </a:lnTo>
                  <a:lnTo>
                    <a:pt x="626" y="616"/>
                  </a:lnTo>
                  <a:lnTo>
                    <a:pt x="313" y="3001"/>
                  </a:lnTo>
                  <a:lnTo>
                    <a:pt x="90" y="5733"/>
                  </a:lnTo>
                  <a:lnTo>
                    <a:pt x="1" y="7546"/>
                  </a:lnTo>
                  <a:lnTo>
                    <a:pt x="626" y="7546"/>
                  </a:lnTo>
                  <a:lnTo>
                    <a:pt x="1974" y="7626"/>
                  </a:lnTo>
                  <a:lnTo>
                    <a:pt x="3019" y="7778"/>
                  </a:lnTo>
                  <a:lnTo>
                    <a:pt x="3716" y="7930"/>
                  </a:lnTo>
                  <a:lnTo>
                    <a:pt x="4394" y="8117"/>
                  </a:lnTo>
                  <a:lnTo>
                    <a:pt x="5055" y="8358"/>
                  </a:lnTo>
                  <a:lnTo>
                    <a:pt x="5377" y="8501"/>
                  </a:lnTo>
                  <a:lnTo>
                    <a:pt x="5377" y="0"/>
                  </a:lnTo>
                  <a:close/>
                </a:path>
              </a:pathLst>
            </a:custGeom>
            <a:solidFill>
              <a:srgbClr val="FFB700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16"/>
            <p:cNvSpPr/>
            <p:nvPr/>
          </p:nvSpPr>
          <p:spPr>
            <a:xfrm>
              <a:off x="1472811" y="2183232"/>
              <a:ext cx="233259" cy="392240"/>
            </a:xfrm>
            <a:custGeom>
              <a:avLst/>
              <a:gdLst/>
              <a:ahLst/>
              <a:cxnLst/>
              <a:rect l="l" t="t" r="r" b="b"/>
              <a:pathLst>
                <a:path w="5056" h="8502" extrusionOk="0">
                  <a:moveTo>
                    <a:pt x="126" y="0"/>
                  </a:moveTo>
                  <a:lnTo>
                    <a:pt x="1" y="7760"/>
                  </a:lnTo>
                  <a:lnTo>
                    <a:pt x="126" y="8501"/>
                  </a:lnTo>
                  <a:lnTo>
                    <a:pt x="456" y="8403"/>
                  </a:lnTo>
                  <a:lnTo>
                    <a:pt x="2483" y="7974"/>
                  </a:lnTo>
                  <a:lnTo>
                    <a:pt x="3760" y="7841"/>
                  </a:lnTo>
                  <a:lnTo>
                    <a:pt x="4626" y="7823"/>
                  </a:lnTo>
                  <a:lnTo>
                    <a:pt x="5055" y="7841"/>
                  </a:lnTo>
                  <a:lnTo>
                    <a:pt x="4903" y="2099"/>
                  </a:lnTo>
                  <a:lnTo>
                    <a:pt x="4823" y="348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FFB700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16"/>
            <p:cNvSpPr/>
            <p:nvPr/>
          </p:nvSpPr>
          <p:spPr>
            <a:xfrm>
              <a:off x="1204619" y="3743014"/>
              <a:ext cx="273996" cy="68464"/>
            </a:xfrm>
            <a:custGeom>
              <a:avLst/>
              <a:gdLst/>
              <a:ahLst/>
              <a:cxnLst/>
              <a:rect l="l" t="t" r="r" b="b"/>
              <a:pathLst>
                <a:path w="5939" h="1484" extrusionOk="0">
                  <a:moveTo>
                    <a:pt x="1233" y="1"/>
                  </a:moveTo>
                  <a:lnTo>
                    <a:pt x="1072" y="63"/>
                  </a:lnTo>
                  <a:lnTo>
                    <a:pt x="500" y="474"/>
                  </a:lnTo>
                  <a:lnTo>
                    <a:pt x="277" y="706"/>
                  </a:lnTo>
                  <a:lnTo>
                    <a:pt x="108" y="983"/>
                  </a:lnTo>
                  <a:lnTo>
                    <a:pt x="9" y="1305"/>
                  </a:lnTo>
                  <a:lnTo>
                    <a:pt x="0" y="1483"/>
                  </a:lnTo>
                  <a:lnTo>
                    <a:pt x="5939" y="1483"/>
                  </a:lnTo>
                  <a:lnTo>
                    <a:pt x="5939" y="1"/>
                  </a:lnTo>
                  <a:close/>
                </a:path>
              </a:pathLst>
            </a:custGeom>
            <a:solidFill>
              <a:srgbClr val="FB257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16"/>
            <p:cNvSpPr/>
            <p:nvPr/>
          </p:nvSpPr>
          <p:spPr>
            <a:xfrm>
              <a:off x="1252001" y="3614478"/>
              <a:ext cx="226615" cy="128578"/>
            </a:xfrm>
            <a:custGeom>
              <a:avLst/>
              <a:gdLst/>
              <a:ahLst/>
              <a:cxnLst/>
              <a:rect l="l" t="t" r="r" b="b"/>
              <a:pathLst>
                <a:path w="4912" h="2787" extrusionOk="0">
                  <a:moveTo>
                    <a:pt x="0" y="1"/>
                  </a:moveTo>
                  <a:lnTo>
                    <a:pt x="161" y="2349"/>
                  </a:lnTo>
                  <a:lnTo>
                    <a:pt x="206" y="2787"/>
                  </a:lnTo>
                  <a:lnTo>
                    <a:pt x="4912" y="2787"/>
                  </a:lnTo>
                  <a:lnTo>
                    <a:pt x="4912" y="1"/>
                  </a:lnTo>
                  <a:close/>
                </a:path>
              </a:pathLst>
            </a:custGeom>
            <a:solidFill>
              <a:srgbClr val="FFB700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16"/>
            <p:cNvSpPr/>
            <p:nvPr/>
          </p:nvSpPr>
          <p:spPr>
            <a:xfrm>
              <a:off x="1261875" y="3034404"/>
              <a:ext cx="168946" cy="169362"/>
            </a:xfrm>
            <a:custGeom>
              <a:avLst/>
              <a:gdLst/>
              <a:ahLst/>
              <a:cxnLst/>
              <a:rect l="l" t="t" r="r" b="b"/>
              <a:pathLst>
                <a:path w="3662" h="3671" extrusionOk="0">
                  <a:moveTo>
                    <a:pt x="1831" y="0"/>
                  </a:moveTo>
                  <a:lnTo>
                    <a:pt x="1644" y="9"/>
                  </a:lnTo>
                  <a:lnTo>
                    <a:pt x="1287" y="81"/>
                  </a:lnTo>
                  <a:lnTo>
                    <a:pt x="956" y="224"/>
                  </a:lnTo>
                  <a:lnTo>
                    <a:pt x="661" y="420"/>
                  </a:lnTo>
                  <a:lnTo>
                    <a:pt x="420" y="670"/>
                  </a:lnTo>
                  <a:lnTo>
                    <a:pt x="224" y="965"/>
                  </a:lnTo>
                  <a:lnTo>
                    <a:pt x="81" y="1286"/>
                  </a:lnTo>
                  <a:lnTo>
                    <a:pt x="10" y="1643"/>
                  </a:lnTo>
                  <a:lnTo>
                    <a:pt x="1" y="1840"/>
                  </a:lnTo>
                  <a:lnTo>
                    <a:pt x="10" y="2027"/>
                  </a:lnTo>
                  <a:lnTo>
                    <a:pt x="81" y="2385"/>
                  </a:lnTo>
                  <a:lnTo>
                    <a:pt x="224" y="2706"/>
                  </a:lnTo>
                  <a:lnTo>
                    <a:pt x="420" y="3001"/>
                  </a:lnTo>
                  <a:lnTo>
                    <a:pt x="661" y="3251"/>
                  </a:lnTo>
                  <a:lnTo>
                    <a:pt x="956" y="3447"/>
                  </a:lnTo>
                  <a:lnTo>
                    <a:pt x="1287" y="3590"/>
                  </a:lnTo>
                  <a:lnTo>
                    <a:pt x="1644" y="3662"/>
                  </a:lnTo>
                  <a:lnTo>
                    <a:pt x="1831" y="3671"/>
                  </a:lnTo>
                  <a:lnTo>
                    <a:pt x="2019" y="3662"/>
                  </a:lnTo>
                  <a:lnTo>
                    <a:pt x="2376" y="3590"/>
                  </a:lnTo>
                  <a:lnTo>
                    <a:pt x="2706" y="3447"/>
                  </a:lnTo>
                  <a:lnTo>
                    <a:pt x="3001" y="3251"/>
                  </a:lnTo>
                  <a:lnTo>
                    <a:pt x="3251" y="3001"/>
                  </a:lnTo>
                  <a:lnTo>
                    <a:pt x="3448" y="2706"/>
                  </a:lnTo>
                  <a:lnTo>
                    <a:pt x="3582" y="2385"/>
                  </a:lnTo>
                  <a:lnTo>
                    <a:pt x="3653" y="2027"/>
                  </a:lnTo>
                  <a:lnTo>
                    <a:pt x="3662" y="1840"/>
                  </a:lnTo>
                  <a:lnTo>
                    <a:pt x="3653" y="1643"/>
                  </a:lnTo>
                  <a:lnTo>
                    <a:pt x="3582" y="1286"/>
                  </a:lnTo>
                  <a:lnTo>
                    <a:pt x="3448" y="965"/>
                  </a:lnTo>
                  <a:lnTo>
                    <a:pt x="3251" y="670"/>
                  </a:lnTo>
                  <a:lnTo>
                    <a:pt x="3001" y="420"/>
                  </a:lnTo>
                  <a:lnTo>
                    <a:pt x="2706" y="224"/>
                  </a:lnTo>
                  <a:lnTo>
                    <a:pt x="2376" y="81"/>
                  </a:lnTo>
                  <a:lnTo>
                    <a:pt x="2019" y="9"/>
                  </a:lnTo>
                  <a:lnTo>
                    <a:pt x="1831" y="0"/>
                  </a:lnTo>
                  <a:close/>
                </a:path>
              </a:pathLst>
            </a:custGeom>
            <a:solidFill>
              <a:srgbClr val="D25C5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16"/>
            <p:cNvSpPr/>
            <p:nvPr/>
          </p:nvSpPr>
          <p:spPr>
            <a:xfrm>
              <a:off x="1478578" y="2217835"/>
              <a:ext cx="46" cy="357639"/>
            </a:xfrm>
            <a:custGeom>
              <a:avLst/>
              <a:gdLst/>
              <a:ahLst/>
              <a:cxnLst/>
              <a:rect l="l" t="t" r="r" b="b"/>
              <a:pathLst>
                <a:path w="1" h="7752" fill="none" extrusionOk="0">
                  <a:moveTo>
                    <a:pt x="1" y="7751"/>
                  </a:moveTo>
                  <a:lnTo>
                    <a:pt x="1" y="0"/>
                  </a:lnTo>
                </a:path>
              </a:pathLst>
            </a:custGeom>
            <a:noFill/>
            <a:ln w="3800" cap="flat" cmpd="sng">
              <a:solidFill>
                <a:srgbClr val="916400"/>
              </a:solidFill>
              <a:prstDash val="solid"/>
              <a:miter lim="89299"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16"/>
            <p:cNvSpPr/>
            <p:nvPr/>
          </p:nvSpPr>
          <p:spPr>
            <a:xfrm>
              <a:off x="1472811" y="2575438"/>
              <a:ext cx="5813" cy="668265"/>
            </a:xfrm>
            <a:custGeom>
              <a:avLst/>
              <a:gdLst/>
              <a:ahLst/>
              <a:cxnLst/>
              <a:rect l="l" t="t" r="r" b="b"/>
              <a:pathLst>
                <a:path w="126" h="14485" fill="none" extrusionOk="0">
                  <a:moveTo>
                    <a:pt x="126" y="0"/>
                  </a:moveTo>
                  <a:lnTo>
                    <a:pt x="1" y="14485"/>
                  </a:lnTo>
                </a:path>
              </a:pathLst>
            </a:custGeom>
            <a:noFill/>
            <a:ln w="3575" cap="flat" cmpd="sng">
              <a:solidFill>
                <a:srgbClr val="AA4944"/>
              </a:solidFill>
              <a:prstDash val="solid"/>
              <a:miter lim="89299"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16"/>
            <p:cNvSpPr/>
            <p:nvPr/>
          </p:nvSpPr>
          <p:spPr>
            <a:xfrm>
              <a:off x="1591889" y="2191445"/>
              <a:ext cx="114184" cy="356808"/>
            </a:xfrm>
            <a:custGeom>
              <a:avLst/>
              <a:gdLst/>
              <a:ahLst/>
              <a:cxnLst/>
              <a:rect l="l" t="t" r="r" b="b"/>
              <a:pathLst>
                <a:path w="2475" h="7734" extrusionOk="0">
                  <a:moveTo>
                    <a:pt x="1" y="1"/>
                  </a:moveTo>
                  <a:lnTo>
                    <a:pt x="429" y="7734"/>
                  </a:lnTo>
                  <a:lnTo>
                    <a:pt x="929" y="7680"/>
                  </a:lnTo>
                  <a:lnTo>
                    <a:pt x="1965" y="7636"/>
                  </a:lnTo>
                  <a:lnTo>
                    <a:pt x="2474" y="7663"/>
                  </a:lnTo>
                  <a:lnTo>
                    <a:pt x="2322" y="1921"/>
                  </a:lnTo>
                  <a:lnTo>
                    <a:pt x="2233" y="17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CD5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16"/>
            <p:cNvSpPr/>
            <p:nvPr/>
          </p:nvSpPr>
          <p:spPr>
            <a:xfrm>
              <a:off x="1230548" y="2193106"/>
              <a:ext cx="117091" cy="341999"/>
            </a:xfrm>
            <a:custGeom>
              <a:avLst/>
              <a:gdLst/>
              <a:ahLst/>
              <a:cxnLst/>
              <a:rect l="l" t="t" r="r" b="b"/>
              <a:pathLst>
                <a:path w="2538" h="7413" extrusionOk="0">
                  <a:moveTo>
                    <a:pt x="2537" y="0"/>
                  </a:moveTo>
                  <a:lnTo>
                    <a:pt x="680" y="134"/>
                  </a:lnTo>
                  <a:lnTo>
                    <a:pt x="626" y="402"/>
                  </a:lnTo>
                  <a:lnTo>
                    <a:pt x="313" y="2787"/>
                  </a:lnTo>
                  <a:lnTo>
                    <a:pt x="90" y="5519"/>
                  </a:lnTo>
                  <a:lnTo>
                    <a:pt x="1" y="7332"/>
                  </a:lnTo>
                  <a:lnTo>
                    <a:pt x="447" y="7332"/>
                  </a:lnTo>
                  <a:lnTo>
                    <a:pt x="1385" y="7368"/>
                  </a:lnTo>
                  <a:lnTo>
                    <a:pt x="1867" y="7412"/>
                  </a:lnTo>
                  <a:lnTo>
                    <a:pt x="2537" y="0"/>
                  </a:lnTo>
                  <a:close/>
                </a:path>
              </a:pathLst>
            </a:custGeom>
            <a:solidFill>
              <a:srgbClr val="D69400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16"/>
            <p:cNvSpPr/>
            <p:nvPr/>
          </p:nvSpPr>
          <p:spPr>
            <a:xfrm>
              <a:off x="1046002" y="1032912"/>
              <a:ext cx="599893" cy="761412"/>
            </a:xfrm>
            <a:custGeom>
              <a:avLst/>
              <a:gdLst/>
              <a:ahLst/>
              <a:cxnLst/>
              <a:rect l="l" t="t" r="r" b="b"/>
              <a:pathLst>
                <a:path w="13003" h="16504" extrusionOk="0">
                  <a:moveTo>
                    <a:pt x="9154" y="1"/>
                  </a:moveTo>
                  <a:lnTo>
                    <a:pt x="8502" y="99"/>
                  </a:lnTo>
                  <a:lnTo>
                    <a:pt x="7912" y="251"/>
                  </a:lnTo>
                  <a:lnTo>
                    <a:pt x="7251" y="510"/>
                  </a:lnTo>
                  <a:lnTo>
                    <a:pt x="6591" y="894"/>
                  </a:lnTo>
                  <a:lnTo>
                    <a:pt x="6144" y="1287"/>
                  </a:lnTo>
                  <a:lnTo>
                    <a:pt x="5876" y="1599"/>
                  </a:lnTo>
                  <a:lnTo>
                    <a:pt x="5653" y="1956"/>
                  </a:lnTo>
                  <a:lnTo>
                    <a:pt x="5474" y="2367"/>
                  </a:lnTo>
                  <a:lnTo>
                    <a:pt x="5403" y="2599"/>
                  </a:lnTo>
                  <a:lnTo>
                    <a:pt x="5144" y="3519"/>
                  </a:lnTo>
                  <a:lnTo>
                    <a:pt x="4680" y="4885"/>
                  </a:lnTo>
                  <a:lnTo>
                    <a:pt x="4296" y="5778"/>
                  </a:lnTo>
                  <a:lnTo>
                    <a:pt x="3831" y="6645"/>
                  </a:lnTo>
                  <a:lnTo>
                    <a:pt x="3260" y="7484"/>
                  </a:lnTo>
                  <a:lnTo>
                    <a:pt x="2563" y="8288"/>
                  </a:lnTo>
                  <a:lnTo>
                    <a:pt x="1715" y="9065"/>
                  </a:lnTo>
                  <a:lnTo>
                    <a:pt x="1233" y="9431"/>
                  </a:lnTo>
                  <a:lnTo>
                    <a:pt x="992" y="9618"/>
                  </a:lnTo>
                  <a:lnTo>
                    <a:pt x="599" y="10038"/>
                  </a:lnTo>
                  <a:lnTo>
                    <a:pt x="313" y="10493"/>
                  </a:lnTo>
                  <a:lnTo>
                    <a:pt x="125" y="10984"/>
                  </a:lnTo>
                  <a:lnTo>
                    <a:pt x="27" y="11502"/>
                  </a:lnTo>
                  <a:lnTo>
                    <a:pt x="0" y="12029"/>
                  </a:lnTo>
                  <a:lnTo>
                    <a:pt x="54" y="12574"/>
                  </a:lnTo>
                  <a:lnTo>
                    <a:pt x="161" y="13110"/>
                  </a:lnTo>
                  <a:lnTo>
                    <a:pt x="313" y="13637"/>
                  </a:lnTo>
                  <a:lnTo>
                    <a:pt x="518" y="14146"/>
                  </a:lnTo>
                  <a:lnTo>
                    <a:pt x="875" y="14869"/>
                  </a:lnTo>
                  <a:lnTo>
                    <a:pt x="1420" y="15673"/>
                  </a:lnTo>
                  <a:lnTo>
                    <a:pt x="1840" y="16128"/>
                  </a:lnTo>
                  <a:lnTo>
                    <a:pt x="2099" y="16342"/>
                  </a:lnTo>
                  <a:lnTo>
                    <a:pt x="2224" y="16423"/>
                  </a:lnTo>
                  <a:lnTo>
                    <a:pt x="2358" y="16485"/>
                  </a:lnTo>
                  <a:lnTo>
                    <a:pt x="2697" y="16503"/>
                  </a:lnTo>
                  <a:lnTo>
                    <a:pt x="3126" y="16423"/>
                  </a:lnTo>
                  <a:lnTo>
                    <a:pt x="3626" y="16244"/>
                  </a:lnTo>
                  <a:lnTo>
                    <a:pt x="4474" y="15842"/>
                  </a:lnTo>
                  <a:lnTo>
                    <a:pt x="5733" y="15101"/>
                  </a:lnTo>
                  <a:lnTo>
                    <a:pt x="7028" y="14244"/>
                  </a:lnTo>
                  <a:lnTo>
                    <a:pt x="8243" y="13369"/>
                  </a:lnTo>
                  <a:lnTo>
                    <a:pt x="9716" y="12253"/>
                  </a:lnTo>
                  <a:lnTo>
                    <a:pt x="10172" y="11886"/>
                  </a:lnTo>
                  <a:lnTo>
                    <a:pt x="10332" y="11744"/>
                  </a:lnTo>
                  <a:lnTo>
                    <a:pt x="10725" y="11261"/>
                  </a:lnTo>
                  <a:lnTo>
                    <a:pt x="11172" y="10574"/>
                  </a:lnTo>
                  <a:lnTo>
                    <a:pt x="11645" y="9690"/>
                  </a:lnTo>
                  <a:lnTo>
                    <a:pt x="12091" y="8636"/>
                  </a:lnTo>
                  <a:lnTo>
                    <a:pt x="12493" y="7448"/>
                  </a:lnTo>
                  <a:lnTo>
                    <a:pt x="12797" y="6144"/>
                  </a:lnTo>
                  <a:lnTo>
                    <a:pt x="12940" y="5109"/>
                  </a:lnTo>
                  <a:lnTo>
                    <a:pt x="12993" y="4394"/>
                  </a:lnTo>
                  <a:lnTo>
                    <a:pt x="13002" y="4028"/>
                  </a:lnTo>
                  <a:lnTo>
                    <a:pt x="13002" y="3671"/>
                  </a:lnTo>
                  <a:lnTo>
                    <a:pt x="12922" y="3028"/>
                  </a:lnTo>
                  <a:lnTo>
                    <a:pt x="12770" y="2465"/>
                  </a:lnTo>
                  <a:lnTo>
                    <a:pt x="12565" y="1974"/>
                  </a:lnTo>
                  <a:lnTo>
                    <a:pt x="12297" y="1554"/>
                  </a:lnTo>
                  <a:lnTo>
                    <a:pt x="12002" y="1197"/>
                  </a:lnTo>
                  <a:lnTo>
                    <a:pt x="11672" y="903"/>
                  </a:lnTo>
                  <a:lnTo>
                    <a:pt x="11324" y="661"/>
                  </a:lnTo>
                  <a:lnTo>
                    <a:pt x="10788" y="376"/>
                  </a:lnTo>
                  <a:lnTo>
                    <a:pt x="10127" y="144"/>
                  </a:lnTo>
                  <a:lnTo>
                    <a:pt x="9368" y="1"/>
                  </a:lnTo>
                  <a:close/>
                </a:path>
              </a:pathLst>
            </a:custGeom>
            <a:solidFill>
              <a:srgbClr val="3F73AC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16"/>
            <p:cNvSpPr/>
            <p:nvPr/>
          </p:nvSpPr>
          <p:spPr>
            <a:xfrm>
              <a:off x="1600563" y="1495568"/>
              <a:ext cx="190353" cy="484141"/>
            </a:xfrm>
            <a:custGeom>
              <a:avLst/>
              <a:gdLst/>
              <a:ahLst/>
              <a:cxnLst/>
              <a:rect l="l" t="t" r="r" b="b"/>
              <a:pathLst>
                <a:path w="4126" h="10494" extrusionOk="0">
                  <a:moveTo>
                    <a:pt x="1045" y="1"/>
                  </a:moveTo>
                  <a:lnTo>
                    <a:pt x="0" y="6395"/>
                  </a:lnTo>
                  <a:lnTo>
                    <a:pt x="1313" y="10494"/>
                  </a:lnTo>
                  <a:lnTo>
                    <a:pt x="4126" y="10494"/>
                  </a:lnTo>
                  <a:lnTo>
                    <a:pt x="3438" y="2948"/>
                  </a:lnTo>
                  <a:lnTo>
                    <a:pt x="3411" y="2698"/>
                  </a:lnTo>
                  <a:lnTo>
                    <a:pt x="3286" y="2207"/>
                  </a:lnTo>
                  <a:lnTo>
                    <a:pt x="3099" y="1742"/>
                  </a:lnTo>
                  <a:lnTo>
                    <a:pt x="2849" y="1314"/>
                  </a:lnTo>
                  <a:lnTo>
                    <a:pt x="2536" y="930"/>
                  </a:lnTo>
                  <a:lnTo>
                    <a:pt x="2170" y="590"/>
                  </a:lnTo>
                  <a:lnTo>
                    <a:pt x="1759" y="314"/>
                  </a:lnTo>
                  <a:lnTo>
                    <a:pt x="1304" y="90"/>
                  </a:lnTo>
                  <a:lnTo>
                    <a:pt x="1063" y="1"/>
                  </a:lnTo>
                  <a:close/>
                </a:path>
              </a:pathLst>
            </a:custGeom>
            <a:solidFill>
              <a:srgbClr val="FC9D99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16"/>
            <p:cNvSpPr/>
            <p:nvPr/>
          </p:nvSpPr>
          <p:spPr>
            <a:xfrm>
              <a:off x="1166280" y="1495568"/>
              <a:ext cx="189984" cy="484141"/>
            </a:xfrm>
            <a:custGeom>
              <a:avLst/>
              <a:gdLst/>
              <a:ahLst/>
              <a:cxnLst/>
              <a:rect l="l" t="t" r="r" b="b"/>
              <a:pathLst>
                <a:path w="4118" h="10494" extrusionOk="0">
                  <a:moveTo>
                    <a:pt x="3064" y="1"/>
                  </a:moveTo>
                  <a:lnTo>
                    <a:pt x="2814" y="90"/>
                  </a:lnTo>
                  <a:lnTo>
                    <a:pt x="2358" y="314"/>
                  </a:lnTo>
                  <a:lnTo>
                    <a:pt x="1948" y="590"/>
                  </a:lnTo>
                  <a:lnTo>
                    <a:pt x="1581" y="930"/>
                  </a:lnTo>
                  <a:lnTo>
                    <a:pt x="1278" y="1314"/>
                  </a:lnTo>
                  <a:lnTo>
                    <a:pt x="1019" y="1742"/>
                  </a:lnTo>
                  <a:lnTo>
                    <a:pt x="831" y="2207"/>
                  </a:lnTo>
                  <a:lnTo>
                    <a:pt x="715" y="2698"/>
                  </a:lnTo>
                  <a:lnTo>
                    <a:pt x="680" y="2948"/>
                  </a:lnTo>
                  <a:lnTo>
                    <a:pt x="1" y="10494"/>
                  </a:lnTo>
                  <a:lnTo>
                    <a:pt x="2814" y="10494"/>
                  </a:lnTo>
                  <a:lnTo>
                    <a:pt x="4118" y="6395"/>
                  </a:lnTo>
                  <a:lnTo>
                    <a:pt x="3082" y="1"/>
                  </a:lnTo>
                  <a:close/>
                </a:path>
              </a:pathLst>
            </a:custGeom>
            <a:solidFill>
              <a:srgbClr val="FC9D99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16"/>
            <p:cNvSpPr/>
            <p:nvPr/>
          </p:nvSpPr>
          <p:spPr>
            <a:xfrm>
              <a:off x="1261875" y="1443250"/>
              <a:ext cx="433438" cy="774607"/>
            </a:xfrm>
            <a:custGeom>
              <a:avLst/>
              <a:gdLst/>
              <a:ahLst/>
              <a:cxnLst/>
              <a:rect l="l" t="t" r="r" b="b"/>
              <a:pathLst>
                <a:path w="9395" h="16790" extrusionOk="0">
                  <a:moveTo>
                    <a:pt x="4698" y="1"/>
                  </a:moveTo>
                  <a:lnTo>
                    <a:pt x="1010" y="1135"/>
                  </a:lnTo>
                  <a:lnTo>
                    <a:pt x="983" y="1278"/>
                  </a:lnTo>
                  <a:lnTo>
                    <a:pt x="804" y="2662"/>
                  </a:lnTo>
                  <a:lnTo>
                    <a:pt x="688" y="4225"/>
                  </a:lnTo>
                  <a:lnTo>
                    <a:pt x="670" y="5332"/>
                  </a:lnTo>
                  <a:lnTo>
                    <a:pt x="724" y="6421"/>
                  </a:lnTo>
                  <a:lnTo>
                    <a:pt x="831" y="7154"/>
                  </a:lnTo>
                  <a:lnTo>
                    <a:pt x="938" y="7591"/>
                  </a:lnTo>
                  <a:lnTo>
                    <a:pt x="1010" y="7788"/>
                  </a:lnTo>
                  <a:lnTo>
                    <a:pt x="1331" y="8636"/>
                  </a:lnTo>
                  <a:lnTo>
                    <a:pt x="1" y="16387"/>
                  </a:lnTo>
                  <a:lnTo>
                    <a:pt x="152" y="16441"/>
                  </a:lnTo>
                  <a:lnTo>
                    <a:pt x="1662" y="16664"/>
                  </a:lnTo>
                  <a:lnTo>
                    <a:pt x="3465" y="16780"/>
                  </a:lnTo>
                  <a:lnTo>
                    <a:pt x="4698" y="16789"/>
                  </a:lnTo>
                  <a:lnTo>
                    <a:pt x="5921" y="16780"/>
                  </a:lnTo>
                  <a:lnTo>
                    <a:pt x="7734" y="16664"/>
                  </a:lnTo>
                  <a:lnTo>
                    <a:pt x="9234" y="16441"/>
                  </a:lnTo>
                  <a:lnTo>
                    <a:pt x="9395" y="16387"/>
                  </a:lnTo>
                  <a:lnTo>
                    <a:pt x="8055" y="8636"/>
                  </a:lnTo>
                  <a:lnTo>
                    <a:pt x="8386" y="7788"/>
                  </a:lnTo>
                  <a:lnTo>
                    <a:pt x="8448" y="7591"/>
                  </a:lnTo>
                  <a:lnTo>
                    <a:pt x="8556" y="7154"/>
                  </a:lnTo>
                  <a:lnTo>
                    <a:pt x="8672" y="6421"/>
                  </a:lnTo>
                  <a:lnTo>
                    <a:pt x="8725" y="5332"/>
                  </a:lnTo>
                  <a:lnTo>
                    <a:pt x="8698" y="4225"/>
                  </a:lnTo>
                  <a:lnTo>
                    <a:pt x="8582" y="2662"/>
                  </a:lnTo>
                  <a:lnTo>
                    <a:pt x="8404" y="1278"/>
                  </a:lnTo>
                  <a:lnTo>
                    <a:pt x="8386" y="1135"/>
                  </a:lnTo>
                  <a:lnTo>
                    <a:pt x="4698" y="1"/>
                  </a:lnTo>
                  <a:close/>
                </a:path>
              </a:pathLst>
            </a:custGeom>
            <a:solidFill>
              <a:srgbClr val="FB257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16"/>
            <p:cNvSpPr/>
            <p:nvPr/>
          </p:nvSpPr>
          <p:spPr>
            <a:xfrm>
              <a:off x="1310918" y="1841684"/>
              <a:ext cx="244331" cy="77092"/>
            </a:xfrm>
            <a:custGeom>
              <a:avLst/>
              <a:gdLst/>
              <a:ahLst/>
              <a:cxnLst/>
              <a:rect l="l" t="t" r="r" b="b"/>
              <a:pathLst>
                <a:path w="5296" h="1671" extrusionOk="0">
                  <a:moveTo>
                    <a:pt x="268" y="0"/>
                  </a:moveTo>
                  <a:lnTo>
                    <a:pt x="0" y="1590"/>
                  </a:lnTo>
                  <a:lnTo>
                    <a:pt x="107" y="1608"/>
                  </a:lnTo>
                  <a:lnTo>
                    <a:pt x="1081" y="1670"/>
                  </a:lnTo>
                  <a:lnTo>
                    <a:pt x="2206" y="1643"/>
                  </a:lnTo>
                  <a:lnTo>
                    <a:pt x="2956" y="1590"/>
                  </a:lnTo>
                  <a:lnTo>
                    <a:pt x="3340" y="1545"/>
                  </a:lnTo>
                  <a:lnTo>
                    <a:pt x="4028" y="1366"/>
                  </a:lnTo>
                  <a:lnTo>
                    <a:pt x="4599" y="1116"/>
                  </a:lnTo>
                  <a:lnTo>
                    <a:pt x="5019" y="840"/>
                  </a:lnTo>
                  <a:lnTo>
                    <a:pt x="5260" y="563"/>
                  </a:lnTo>
                  <a:lnTo>
                    <a:pt x="5296" y="384"/>
                  </a:lnTo>
                  <a:lnTo>
                    <a:pt x="5260" y="286"/>
                  </a:lnTo>
                  <a:lnTo>
                    <a:pt x="5153" y="214"/>
                  </a:lnTo>
                  <a:lnTo>
                    <a:pt x="4992" y="170"/>
                  </a:lnTo>
                  <a:lnTo>
                    <a:pt x="4626" y="152"/>
                  </a:lnTo>
                  <a:lnTo>
                    <a:pt x="4278" y="206"/>
                  </a:lnTo>
                  <a:lnTo>
                    <a:pt x="3903" y="259"/>
                  </a:lnTo>
                  <a:lnTo>
                    <a:pt x="3162" y="313"/>
                  </a:lnTo>
                  <a:lnTo>
                    <a:pt x="2117" y="295"/>
                  </a:lnTo>
                  <a:lnTo>
                    <a:pt x="518" y="72"/>
                  </a:lnTo>
                  <a:lnTo>
                    <a:pt x="268" y="0"/>
                  </a:lnTo>
                  <a:close/>
                </a:path>
              </a:pathLst>
            </a:custGeom>
            <a:solidFill>
              <a:srgbClr val="D3207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16"/>
            <p:cNvSpPr/>
            <p:nvPr/>
          </p:nvSpPr>
          <p:spPr>
            <a:xfrm>
              <a:off x="1336062" y="1152821"/>
              <a:ext cx="285114" cy="506793"/>
            </a:xfrm>
            <a:custGeom>
              <a:avLst/>
              <a:gdLst/>
              <a:ahLst/>
              <a:cxnLst/>
              <a:rect l="l" t="t" r="r" b="b"/>
              <a:pathLst>
                <a:path w="6180" h="10985" extrusionOk="0">
                  <a:moveTo>
                    <a:pt x="4492" y="0"/>
                  </a:moveTo>
                  <a:lnTo>
                    <a:pt x="4242" y="232"/>
                  </a:lnTo>
                  <a:lnTo>
                    <a:pt x="3545" y="804"/>
                  </a:lnTo>
                  <a:lnTo>
                    <a:pt x="2884" y="1224"/>
                  </a:lnTo>
                  <a:lnTo>
                    <a:pt x="2402" y="1474"/>
                  </a:lnTo>
                  <a:lnTo>
                    <a:pt x="1893" y="1670"/>
                  </a:lnTo>
                  <a:lnTo>
                    <a:pt x="1366" y="1795"/>
                  </a:lnTo>
                  <a:lnTo>
                    <a:pt x="1089" y="1822"/>
                  </a:lnTo>
                  <a:lnTo>
                    <a:pt x="1098" y="1902"/>
                  </a:lnTo>
                  <a:lnTo>
                    <a:pt x="1107" y="1983"/>
                  </a:lnTo>
                  <a:lnTo>
                    <a:pt x="1089" y="1983"/>
                  </a:lnTo>
                  <a:lnTo>
                    <a:pt x="1072" y="1974"/>
                  </a:lnTo>
                  <a:lnTo>
                    <a:pt x="947" y="1983"/>
                  </a:lnTo>
                  <a:lnTo>
                    <a:pt x="714" y="2081"/>
                  </a:lnTo>
                  <a:lnTo>
                    <a:pt x="545" y="2260"/>
                  </a:lnTo>
                  <a:lnTo>
                    <a:pt x="447" y="2483"/>
                  </a:lnTo>
                  <a:lnTo>
                    <a:pt x="438" y="2617"/>
                  </a:lnTo>
                  <a:lnTo>
                    <a:pt x="447" y="2742"/>
                  </a:lnTo>
                  <a:lnTo>
                    <a:pt x="545" y="2974"/>
                  </a:lnTo>
                  <a:lnTo>
                    <a:pt x="714" y="3144"/>
                  </a:lnTo>
                  <a:lnTo>
                    <a:pt x="947" y="3242"/>
                  </a:lnTo>
                  <a:lnTo>
                    <a:pt x="1072" y="3251"/>
                  </a:lnTo>
                  <a:lnTo>
                    <a:pt x="1197" y="3242"/>
                  </a:lnTo>
                  <a:lnTo>
                    <a:pt x="1304" y="3206"/>
                  </a:lnTo>
                  <a:lnTo>
                    <a:pt x="1375" y="3465"/>
                  </a:lnTo>
                  <a:lnTo>
                    <a:pt x="1545" y="3947"/>
                  </a:lnTo>
                  <a:lnTo>
                    <a:pt x="1741" y="4358"/>
                  </a:lnTo>
                  <a:lnTo>
                    <a:pt x="1982" y="4706"/>
                  </a:lnTo>
                  <a:lnTo>
                    <a:pt x="2116" y="4840"/>
                  </a:lnTo>
                  <a:lnTo>
                    <a:pt x="2116" y="6591"/>
                  </a:lnTo>
                  <a:lnTo>
                    <a:pt x="0" y="7242"/>
                  </a:lnTo>
                  <a:lnTo>
                    <a:pt x="0" y="7894"/>
                  </a:lnTo>
                  <a:lnTo>
                    <a:pt x="9" y="8216"/>
                  </a:lnTo>
                  <a:lnTo>
                    <a:pt x="134" y="8814"/>
                  </a:lnTo>
                  <a:lnTo>
                    <a:pt x="366" y="9368"/>
                  </a:lnTo>
                  <a:lnTo>
                    <a:pt x="705" y="9859"/>
                  </a:lnTo>
                  <a:lnTo>
                    <a:pt x="1116" y="10279"/>
                  </a:lnTo>
                  <a:lnTo>
                    <a:pt x="1616" y="10618"/>
                  </a:lnTo>
                  <a:lnTo>
                    <a:pt x="2170" y="10850"/>
                  </a:lnTo>
                  <a:lnTo>
                    <a:pt x="2768" y="10975"/>
                  </a:lnTo>
                  <a:lnTo>
                    <a:pt x="3090" y="10984"/>
                  </a:lnTo>
                  <a:lnTo>
                    <a:pt x="3402" y="10975"/>
                  </a:lnTo>
                  <a:lnTo>
                    <a:pt x="4010" y="10850"/>
                  </a:lnTo>
                  <a:lnTo>
                    <a:pt x="4563" y="10618"/>
                  </a:lnTo>
                  <a:lnTo>
                    <a:pt x="5054" y="10279"/>
                  </a:lnTo>
                  <a:lnTo>
                    <a:pt x="5474" y="9859"/>
                  </a:lnTo>
                  <a:lnTo>
                    <a:pt x="5804" y="9368"/>
                  </a:lnTo>
                  <a:lnTo>
                    <a:pt x="6046" y="8814"/>
                  </a:lnTo>
                  <a:lnTo>
                    <a:pt x="6162" y="8216"/>
                  </a:lnTo>
                  <a:lnTo>
                    <a:pt x="6180" y="7894"/>
                  </a:lnTo>
                  <a:lnTo>
                    <a:pt x="6180" y="7242"/>
                  </a:lnTo>
                  <a:lnTo>
                    <a:pt x="4054" y="6591"/>
                  </a:lnTo>
                  <a:lnTo>
                    <a:pt x="4054" y="4840"/>
                  </a:lnTo>
                  <a:lnTo>
                    <a:pt x="4188" y="4706"/>
                  </a:lnTo>
                  <a:lnTo>
                    <a:pt x="4429" y="4358"/>
                  </a:lnTo>
                  <a:lnTo>
                    <a:pt x="4635" y="3947"/>
                  </a:lnTo>
                  <a:lnTo>
                    <a:pt x="4804" y="3465"/>
                  </a:lnTo>
                  <a:lnTo>
                    <a:pt x="4867" y="3206"/>
                  </a:lnTo>
                  <a:lnTo>
                    <a:pt x="4983" y="3242"/>
                  </a:lnTo>
                  <a:lnTo>
                    <a:pt x="5099" y="3251"/>
                  </a:lnTo>
                  <a:lnTo>
                    <a:pt x="5233" y="3242"/>
                  </a:lnTo>
                  <a:lnTo>
                    <a:pt x="5456" y="3144"/>
                  </a:lnTo>
                  <a:lnTo>
                    <a:pt x="5635" y="2974"/>
                  </a:lnTo>
                  <a:lnTo>
                    <a:pt x="5724" y="2742"/>
                  </a:lnTo>
                  <a:lnTo>
                    <a:pt x="5733" y="2617"/>
                  </a:lnTo>
                  <a:lnTo>
                    <a:pt x="5724" y="2483"/>
                  </a:lnTo>
                  <a:lnTo>
                    <a:pt x="5635" y="2260"/>
                  </a:lnTo>
                  <a:lnTo>
                    <a:pt x="5456" y="2081"/>
                  </a:lnTo>
                  <a:lnTo>
                    <a:pt x="5233" y="1983"/>
                  </a:lnTo>
                  <a:lnTo>
                    <a:pt x="5099" y="1974"/>
                  </a:lnTo>
                  <a:lnTo>
                    <a:pt x="5081" y="1983"/>
                  </a:lnTo>
                  <a:lnTo>
                    <a:pt x="5072" y="1983"/>
                  </a:lnTo>
                  <a:lnTo>
                    <a:pt x="5081" y="1849"/>
                  </a:lnTo>
                  <a:lnTo>
                    <a:pt x="5090" y="1715"/>
                  </a:lnTo>
                  <a:lnTo>
                    <a:pt x="5099" y="1429"/>
                  </a:lnTo>
                  <a:lnTo>
                    <a:pt x="5028" y="920"/>
                  </a:lnTo>
                  <a:lnTo>
                    <a:pt x="4858" y="500"/>
                  </a:lnTo>
                  <a:lnTo>
                    <a:pt x="4626" y="143"/>
                  </a:lnTo>
                  <a:lnTo>
                    <a:pt x="4492" y="0"/>
                  </a:lnTo>
                  <a:close/>
                </a:path>
              </a:pathLst>
            </a:custGeom>
            <a:solidFill>
              <a:srgbClr val="FC9D99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16"/>
            <p:cNvSpPr/>
            <p:nvPr/>
          </p:nvSpPr>
          <p:spPr>
            <a:xfrm>
              <a:off x="1441115" y="1332015"/>
              <a:ext cx="75016" cy="21084"/>
            </a:xfrm>
            <a:custGeom>
              <a:avLst/>
              <a:gdLst/>
              <a:ahLst/>
              <a:cxnLst/>
              <a:rect l="l" t="t" r="r" b="b"/>
              <a:pathLst>
                <a:path w="1626" h="457" extrusionOk="0">
                  <a:moveTo>
                    <a:pt x="0" y="1"/>
                  </a:moveTo>
                  <a:lnTo>
                    <a:pt x="72" y="99"/>
                  </a:lnTo>
                  <a:lnTo>
                    <a:pt x="241" y="269"/>
                  </a:lnTo>
                  <a:lnTo>
                    <a:pt x="447" y="385"/>
                  </a:lnTo>
                  <a:lnTo>
                    <a:pt x="688" y="447"/>
                  </a:lnTo>
                  <a:lnTo>
                    <a:pt x="813" y="456"/>
                  </a:lnTo>
                  <a:lnTo>
                    <a:pt x="938" y="447"/>
                  </a:lnTo>
                  <a:lnTo>
                    <a:pt x="1179" y="385"/>
                  </a:lnTo>
                  <a:lnTo>
                    <a:pt x="1384" y="269"/>
                  </a:lnTo>
                  <a:lnTo>
                    <a:pt x="1554" y="99"/>
                  </a:lnTo>
                  <a:lnTo>
                    <a:pt x="1625" y="1"/>
                  </a:lnTo>
                  <a:close/>
                </a:path>
              </a:pathLst>
            </a:custGeom>
            <a:solidFill>
              <a:srgbClr val="FFFFE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16"/>
            <p:cNvSpPr/>
            <p:nvPr/>
          </p:nvSpPr>
          <p:spPr>
            <a:xfrm>
              <a:off x="1433687" y="1252106"/>
              <a:ext cx="16101" cy="29296"/>
            </a:xfrm>
            <a:custGeom>
              <a:avLst/>
              <a:gdLst/>
              <a:ahLst/>
              <a:cxnLst/>
              <a:rect l="l" t="t" r="r" b="b"/>
              <a:pathLst>
                <a:path w="349" h="635" extrusionOk="0">
                  <a:moveTo>
                    <a:pt x="179" y="0"/>
                  </a:moveTo>
                  <a:lnTo>
                    <a:pt x="108" y="9"/>
                  </a:lnTo>
                  <a:lnTo>
                    <a:pt x="18" y="90"/>
                  </a:lnTo>
                  <a:lnTo>
                    <a:pt x="0" y="143"/>
                  </a:lnTo>
                  <a:lnTo>
                    <a:pt x="0" y="492"/>
                  </a:lnTo>
                  <a:lnTo>
                    <a:pt x="18" y="545"/>
                  </a:lnTo>
                  <a:lnTo>
                    <a:pt x="108" y="625"/>
                  </a:lnTo>
                  <a:lnTo>
                    <a:pt x="179" y="634"/>
                  </a:lnTo>
                  <a:lnTo>
                    <a:pt x="242" y="625"/>
                  </a:lnTo>
                  <a:lnTo>
                    <a:pt x="340" y="545"/>
                  </a:lnTo>
                  <a:lnTo>
                    <a:pt x="349" y="492"/>
                  </a:lnTo>
                  <a:lnTo>
                    <a:pt x="349" y="143"/>
                  </a:lnTo>
                  <a:lnTo>
                    <a:pt x="340" y="90"/>
                  </a:lnTo>
                  <a:lnTo>
                    <a:pt x="242" y="9"/>
                  </a:lnTo>
                  <a:lnTo>
                    <a:pt x="179" y="0"/>
                  </a:lnTo>
                  <a:close/>
                </a:path>
              </a:pathLst>
            </a:custGeom>
            <a:solidFill>
              <a:srgbClr val="2C5477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16"/>
            <p:cNvSpPr/>
            <p:nvPr/>
          </p:nvSpPr>
          <p:spPr>
            <a:xfrm>
              <a:off x="1507413" y="1252106"/>
              <a:ext cx="15732" cy="29296"/>
            </a:xfrm>
            <a:custGeom>
              <a:avLst/>
              <a:gdLst/>
              <a:ahLst/>
              <a:cxnLst/>
              <a:rect l="l" t="t" r="r" b="b"/>
              <a:pathLst>
                <a:path w="341" h="635" extrusionOk="0">
                  <a:moveTo>
                    <a:pt x="171" y="0"/>
                  </a:moveTo>
                  <a:lnTo>
                    <a:pt x="99" y="9"/>
                  </a:lnTo>
                  <a:lnTo>
                    <a:pt x="10" y="90"/>
                  </a:lnTo>
                  <a:lnTo>
                    <a:pt x="1" y="143"/>
                  </a:lnTo>
                  <a:lnTo>
                    <a:pt x="1" y="492"/>
                  </a:lnTo>
                  <a:lnTo>
                    <a:pt x="10" y="545"/>
                  </a:lnTo>
                  <a:lnTo>
                    <a:pt x="99" y="625"/>
                  </a:lnTo>
                  <a:lnTo>
                    <a:pt x="171" y="634"/>
                  </a:lnTo>
                  <a:lnTo>
                    <a:pt x="242" y="625"/>
                  </a:lnTo>
                  <a:lnTo>
                    <a:pt x="331" y="545"/>
                  </a:lnTo>
                  <a:lnTo>
                    <a:pt x="340" y="492"/>
                  </a:lnTo>
                  <a:lnTo>
                    <a:pt x="340" y="143"/>
                  </a:lnTo>
                  <a:lnTo>
                    <a:pt x="331" y="90"/>
                  </a:lnTo>
                  <a:lnTo>
                    <a:pt x="242" y="9"/>
                  </a:lnTo>
                  <a:lnTo>
                    <a:pt x="171" y="0"/>
                  </a:lnTo>
                  <a:close/>
                </a:path>
              </a:pathLst>
            </a:custGeom>
            <a:solidFill>
              <a:srgbClr val="2C5477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16"/>
            <p:cNvSpPr/>
            <p:nvPr/>
          </p:nvSpPr>
          <p:spPr>
            <a:xfrm>
              <a:off x="1489282" y="1210076"/>
              <a:ext cx="52825" cy="8720"/>
            </a:xfrm>
            <a:custGeom>
              <a:avLst/>
              <a:gdLst/>
              <a:ahLst/>
              <a:cxnLst/>
              <a:rect l="l" t="t" r="r" b="b"/>
              <a:pathLst>
                <a:path w="1145" h="189" fill="none" extrusionOk="0">
                  <a:moveTo>
                    <a:pt x="1" y="188"/>
                  </a:moveTo>
                  <a:lnTo>
                    <a:pt x="72" y="143"/>
                  </a:lnTo>
                  <a:lnTo>
                    <a:pt x="510" y="1"/>
                  </a:lnTo>
                  <a:lnTo>
                    <a:pt x="805" y="36"/>
                  </a:lnTo>
                  <a:lnTo>
                    <a:pt x="1028" y="117"/>
                  </a:lnTo>
                  <a:lnTo>
                    <a:pt x="1144" y="188"/>
                  </a:lnTo>
                </a:path>
              </a:pathLst>
            </a:custGeom>
            <a:noFill/>
            <a:ln w="3800" cap="rnd" cmpd="sng">
              <a:solidFill>
                <a:srgbClr val="3F73AC"/>
              </a:solidFill>
              <a:prstDash val="solid"/>
              <a:miter lim="89299"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16"/>
            <p:cNvSpPr/>
            <p:nvPr/>
          </p:nvSpPr>
          <p:spPr>
            <a:xfrm>
              <a:off x="3333934" y="977910"/>
              <a:ext cx="334156" cy="333741"/>
            </a:xfrm>
            <a:custGeom>
              <a:avLst/>
              <a:gdLst/>
              <a:ahLst/>
              <a:cxnLst/>
              <a:rect l="l" t="t" r="r" b="b"/>
              <a:pathLst>
                <a:path w="7243" h="7234" extrusionOk="0">
                  <a:moveTo>
                    <a:pt x="3626" y="0"/>
                  </a:moveTo>
                  <a:lnTo>
                    <a:pt x="3251" y="9"/>
                  </a:lnTo>
                  <a:lnTo>
                    <a:pt x="2546" y="152"/>
                  </a:lnTo>
                  <a:lnTo>
                    <a:pt x="1894" y="429"/>
                  </a:lnTo>
                  <a:lnTo>
                    <a:pt x="1322" y="822"/>
                  </a:lnTo>
                  <a:lnTo>
                    <a:pt x="831" y="1313"/>
                  </a:lnTo>
                  <a:lnTo>
                    <a:pt x="438" y="1885"/>
                  </a:lnTo>
                  <a:lnTo>
                    <a:pt x="162" y="2537"/>
                  </a:lnTo>
                  <a:lnTo>
                    <a:pt x="19" y="3242"/>
                  </a:lnTo>
                  <a:lnTo>
                    <a:pt x="1" y="3617"/>
                  </a:lnTo>
                  <a:lnTo>
                    <a:pt x="19" y="3983"/>
                  </a:lnTo>
                  <a:lnTo>
                    <a:pt x="162" y="4698"/>
                  </a:lnTo>
                  <a:lnTo>
                    <a:pt x="438" y="5341"/>
                  </a:lnTo>
                  <a:lnTo>
                    <a:pt x="831" y="5921"/>
                  </a:lnTo>
                  <a:lnTo>
                    <a:pt x="1322" y="6412"/>
                  </a:lnTo>
                  <a:lnTo>
                    <a:pt x="1894" y="6805"/>
                  </a:lnTo>
                  <a:lnTo>
                    <a:pt x="2546" y="7073"/>
                  </a:lnTo>
                  <a:lnTo>
                    <a:pt x="3251" y="7225"/>
                  </a:lnTo>
                  <a:lnTo>
                    <a:pt x="3626" y="7234"/>
                  </a:lnTo>
                  <a:lnTo>
                    <a:pt x="3992" y="7225"/>
                  </a:lnTo>
                  <a:lnTo>
                    <a:pt x="4707" y="7073"/>
                  </a:lnTo>
                  <a:lnTo>
                    <a:pt x="5350" y="6805"/>
                  </a:lnTo>
                  <a:lnTo>
                    <a:pt x="5930" y="6412"/>
                  </a:lnTo>
                  <a:lnTo>
                    <a:pt x="6421" y="5921"/>
                  </a:lnTo>
                  <a:lnTo>
                    <a:pt x="6814" y="5341"/>
                  </a:lnTo>
                  <a:lnTo>
                    <a:pt x="7082" y="4698"/>
                  </a:lnTo>
                  <a:lnTo>
                    <a:pt x="7234" y="3983"/>
                  </a:lnTo>
                  <a:lnTo>
                    <a:pt x="7243" y="3617"/>
                  </a:lnTo>
                  <a:lnTo>
                    <a:pt x="7234" y="3242"/>
                  </a:lnTo>
                  <a:lnTo>
                    <a:pt x="7082" y="2537"/>
                  </a:lnTo>
                  <a:lnTo>
                    <a:pt x="6814" y="1885"/>
                  </a:lnTo>
                  <a:lnTo>
                    <a:pt x="6421" y="1313"/>
                  </a:lnTo>
                  <a:lnTo>
                    <a:pt x="5930" y="822"/>
                  </a:lnTo>
                  <a:lnTo>
                    <a:pt x="5350" y="429"/>
                  </a:lnTo>
                  <a:lnTo>
                    <a:pt x="4707" y="152"/>
                  </a:lnTo>
                  <a:lnTo>
                    <a:pt x="3992" y="9"/>
                  </a:lnTo>
                  <a:lnTo>
                    <a:pt x="3626" y="0"/>
                  </a:lnTo>
                  <a:close/>
                </a:path>
              </a:pathLst>
            </a:custGeom>
            <a:solidFill>
              <a:srgbClr val="3A141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16"/>
            <p:cNvSpPr/>
            <p:nvPr/>
          </p:nvSpPr>
          <p:spPr>
            <a:xfrm>
              <a:off x="3406045" y="1144371"/>
              <a:ext cx="229106" cy="662083"/>
            </a:xfrm>
            <a:custGeom>
              <a:avLst/>
              <a:gdLst/>
              <a:ahLst/>
              <a:cxnLst/>
              <a:rect l="l" t="t" r="r" b="b"/>
              <a:pathLst>
                <a:path w="4966" h="14351" extrusionOk="0">
                  <a:moveTo>
                    <a:pt x="3564" y="0"/>
                  </a:moveTo>
                  <a:lnTo>
                    <a:pt x="2751" y="45"/>
                  </a:lnTo>
                  <a:lnTo>
                    <a:pt x="2304" y="125"/>
                  </a:lnTo>
                  <a:lnTo>
                    <a:pt x="2135" y="161"/>
                  </a:lnTo>
                  <a:lnTo>
                    <a:pt x="1831" y="313"/>
                  </a:lnTo>
                  <a:lnTo>
                    <a:pt x="1581" y="545"/>
                  </a:lnTo>
                  <a:lnTo>
                    <a:pt x="1403" y="831"/>
                  </a:lnTo>
                  <a:lnTo>
                    <a:pt x="1349" y="1000"/>
                  </a:lnTo>
                  <a:lnTo>
                    <a:pt x="1242" y="1447"/>
                  </a:lnTo>
                  <a:lnTo>
                    <a:pt x="1170" y="2000"/>
                  </a:lnTo>
                  <a:lnTo>
                    <a:pt x="1072" y="1929"/>
                  </a:lnTo>
                  <a:lnTo>
                    <a:pt x="840" y="1849"/>
                  </a:lnTo>
                  <a:lnTo>
                    <a:pt x="715" y="1840"/>
                  </a:lnTo>
                  <a:lnTo>
                    <a:pt x="572" y="1849"/>
                  </a:lnTo>
                  <a:lnTo>
                    <a:pt x="313" y="1956"/>
                  </a:lnTo>
                  <a:lnTo>
                    <a:pt x="117" y="2152"/>
                  </a:lnTo>
                  <a:lnTo>
                    <a:pt x="9" y="2411"/>
                  </a:lnTo>
                  <a:lnTo>
                    <a:pt x="1" y="2554"/>
                  </a:lnTo>
                  <a:lnTo>
                    <a:pt x="9" y="2706"/>
                  </a:lnTo>
                  <a:lnTo>
                    <a:pt x="117" y="2956"/>
                  </a:lnTo>
                  <a:lnTo>
                    <a:pt x="313" y="3152"/>
                  </a:lnTo>
                  <a:lnTo>
                    <a:pt x="572" y="3260"/>
                  </a:lnTo>
                  <a:lnTo>
                    <a:pt x="715" y="3277"/>
                  </a:lnTo>
                  <a:lnTo>
                    <a:pt x="840" y="3268"/>
                  </a:lnTo>
                  <a:lnTo>
                    <a:pt x="1054" y="3188"/>
                  </a:lnTo>
                  <a:lnTo>
                    <a:pt x="1144" y="3126"/>
                  </a:lnTo>
                  <a:lnTo>
                    <a:pt x="1144" y="6242"/>
                  </a:lnTo>
                  <a:lnTo>
                    <a:pt x="2421" y="14351"/>
                  </a:lnTo>
                  <a:lnTo>
                    <a:pt x="3662" y="6242"/>
                  </a:lnTo>
                  <a:lnTo>
                    <a:pt x="3662" y="5046"/>
                  </a:lnTo>
                  <a:lnTo>
                    <a:pt x="3823" y="5063"/>
                  </a:lnTo>
                  <a:lnTo>
                    <a:pt x="3983" y="5063"/>
                  </a:lnTo>
                  <a:lnTo>
                    <a:pt x="4180" y="5054"/>
                  </a:lnTo>
                  <a:lnTo>
                    <a:pt x="4537" y="4912"/>
                  </a:lnTo>
                  <a:lnTo>
                    <a:pt x="4805" y="4644"/>
                  </a:lnTo>
                  <a:lnTo>
                    <a:pt x="4948" y="4295"/>
                  </a:lnTo>
                  <a:lnTo>
                    <a:pt x="4966" y="4099"/>
                  </a:lnTo>
                  <a:lnTo>
                    <a:pt x="4966" y="822"/>
                  </a:lnTo>
                  <a:lnTo>
                    <a:pt x="4957" y="697"/>
                  </a:lnTo>
                  <a:lnTo>
                    <a:pt x="4876" y="456"/>
                  </a:lnTo>
                  <a:lnTo>
                    <a:pt x="4724" y="259"/>
                  </a:lnTo>
                  <a:lnTo>
                    <a:pt x="4510" y="125"/>
                  </a:lnTo>
                  <a:lnTo>
                    <a:pt x="4385" y="89"/>
                  </a:lnTo>
                  <a:lnTo>
                    <a:pt x="4117" y="36"/>
                  </a:lnTo>
                  <a:lnTo>
                    <a:pt x="3564" y="0"/>
                  </a:lnTo>
                  <a:close/>
                </a:path>
              </a:pathLst>
            </a:custGeom>
            <a:solidFill>
              <a:srgbClr val="933F3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16"/>
            <p:cNvSpPr/>
            <p:nvPr/>
          </p:nvSpPr>
          <p:spPr>
            <a:xfrm>
              <a:off x="7651753" y="2228954"/>
              <a:ext cx="229937" cy="1514058"/>
            </a:xfrm>
            <a:custGeom>
              <a:avLst/>
              <a:gdLst/>
              <a:ahLst/>
              <a:cxnLst/>
              <a:rect l="l" t="t" r="r" b="b"/>
              <a:pathLst>
                <a:path w="4984" h="32818" extrusionOk="0">
                  <a:moveTo>
                    <a:pt x="1" y="0"/>
                  </a:moveTo>
                  <a:lnTo>
                    <a:pt x="1" y="10680"/>
                  </a:lnTo>
                  <a:lnTo>
                    <a:pt x="706" y="32818"/>
                  </a:lnTo>
                  <a:lnTo>
                    <a:pt x="4984" y="32818"/>
                  </a:lnTo>
                  <a:lnTo>
                    <a:pt x="4108" y="0"/>
                  </a:lnTo>
                  <a:close/>
                </a:path>
              </a:pathLst>
            </a:custGeom>
            <a:solidFill>
              <a:srgbClr val="FFB700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16"/>
            <p:cNvSpPr/>
            <p:nvPr/>
          </p:nvSpPr>
          <p:spPr>
            <a:xfrm>
              <a:off x="7684326" y="3743014"/>
              <a:ext cx="254204" cy="68464"/>
            </a:xfrm>
            <a:custGeom>
              <a:avLst/>
              <a:gdLst/>
              <a:ahLst/>
              <a:cxnLst/>
              <a:rect l="l" t="t" r="r" b="b"/>
              <a:pathLst>
                <a:path w="5510" h="1484" extrusionOk="0">
                  <a:moveTo>
                    <a:pt x="0" y="1"/>
                  </a:moveTo>
                  <a:lnTo>
                    <a:pt x="0" y="1483"/>
                  </a:lnTo>
                  <a:lnTo>
                    <a:pt x="5510" y="1483"/>
                  </a:lnTo>
                  <a:lnTo>
                    <a:pt x="5510" y="1465"/>
                  </a:lnTo>
                  <a:lnTo>
                    <a:pt x="5456" y="1197"/>
                  </a:lnTo>
                  <a:lnTo>
                    <a:pt x="5278" y="876"/>
                  </a:lnTo>
                  <a:lnTo>
                    <a:pt x="5063" y="635"/>
                  </a:lnTo>
                  <a:lnTo>
                    <a:pt x="4742" y="385"/>
                  </a:lnTo>
                  <a:lnTo>
                    <a:pt x="4295" y="126"/>
                  </a:lnTo>
                  <a:lnTo>
                    <a:pt x="4019" y="1"/>
                  </a:lnTo>
                  <a:close/>
                </a:path>
              </a:pathLst>
            </a:custGeom>
            <a:solidFill>
              <a:srgbClr val="3F73AC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16"/>
            <p:cNvSpPr/>
            <p:nvPr/>
          </p:nvSpPr>
          <p:spPr>
            <a:xfrm>
              <a:off x="7766725" y="3743014"/>
              <a:ext cx="98913" cy="25190"/>
            </a:xfrm>
            <a:custGeom>
              <a:avLst/>
              <a:gdLst/>
              <a:ahLst/>
              <a:cxnLst/>
              <a:rect l="l" t="t" r="r" b="b"/>
              <a:pathLst>
                <a:path w="2144" h="546" extrusionOk="0">
                  <a:moveTo>
                    <a:pt x="277" y="1"/>
                  </a:moveTo>
                  <a:lnTo>
                    <a:pt x="161" y="19"/>
                  </a:lnTo>
                  <a:lnTo>
                    <a:pt x="18" y="162"/>
                  </a:lnTo>
                  <a:lnTo>
                    <a:pt x="0" y="278"/>
                  </a:lnTo>
                  <a:lnTo>
                    <a:pt x="18" y="385"/>
                  </a:lnTo>
                  <a:lnTo>
                    <a:pt x="161" y="537"/>
                  </a:lnTo>
                  <a:lnTo>
                    <a:pt x="277" y="546"/>
                  </a:lnTo>
                  <a:lnTo>
                    <a:pt x="1875" y="546"/>
                  </a:lnTo>
                  <a:lnTo>
                    <a:pt x="1982" y="537"/>
                  </a:lnTo>
                  <a:lnTo>
                    <a:pt x="2134" y="385"/>
                  </a:lnTo>
                  <a:lnTo>
                    <a:pt x="2143" y="278"/>
                  </a:lnTo>
                  <a:lnTo>
                    <a:pt x="2134" y="162"/>
                  </a:lnTo>
                  <a:lnTo>
                    <a:pt x="1982" y="19"/>
                  </a:lnTo>
                  <a:lnTo>
                    <a:pt x="1875" y="1"/>
                  </a:lnTo>
                  <a:close/>
                </a:path>
              </a:pathLst>
            </a:custGeom>
            <a:solidFill>
              <a:srgbClr val="FFB700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16"/>
            <p:cNvSpPr/>
            <p:nvPr/>
          </p:nvSpPr>
          <p:spPr>
            <a:xfrm>
              <a:off x="7291658" y="2228954"/>
              <a:ext cx="360130" cy="1514058"/>
            </a:xfrm>
            <a:custGeom>
              <a:avLst/>
              <a:gdLst/>
              <a:ahLst/>
              <a:cxnLst/>
              <a:rect l="l" t="t" r="r" b="b"/>
              <a:pathLst>
                <a:path w="7806" h="32818" extrusionOk="0">
                  <a:moveTo>
                    <a:pt x="3805" y="0"/>
                  </a:moveTo>
                  <a:lnTo>
                    <a:pt x="1" y="32818"/>
                  </a:lnTo>
                  <a:lnTo>
                    <a:pt x="4144" y="32818"/>
                  </a:lnTo>
                  <a:lnTo>
                    <a:pt x="7806" y="7814"/>
                  </a:lnTo>
                  <a:lnTo>
                    <a:pt x="7806" y="0"/>
                  </a:lnTo>
                  <a:close/>
                </a:path>
              </a:pathLst>
            </a:custGeom>
            <a:solidFill>
              <a:srgbClr val="FFB700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16"/>
            <p:cNvSpPr/>
            <p:nvPr/>
          </p:nvSpPr>
          <p:spPr>
            <a:xfrm>
              <a:off x="7209258" y="3743014"/>
              <a:ext cx="273627" cy="68464"/>
            </a:xfrm>
            <a:custGeom>
              <a:avLst/>
              <a:gdLst/>
              <a:ahLst/>
              <a:cxnLst/>
              <a:rect l="l" t="t" r="r" b="b"/>
              <a:pathLst>
                <a:path w="5931" h="1484" extrusionOk="0">
                  <a:moveTo>
                    <a:pt x="1787" y="1"/>
                  </a:moveTo>
                  <a:lnTo>
                    <a:pt x="1555" y="10"/>
                  </a:lnTo>
                  <a:lnTo>
                    <a:pt x="1144" y="135"/>
                  </a:lnTo>
                  <a:lnTo>
                    <a:pt x="804" y="340"/>
                  </a:lnTo>
                  <a:lnTo>
                    <a:pt x="519" y="608"/>
                  </a:lnTo>
                  <a:lnTo>
                    <a:pt x="215" y="1019"/>
                  </a:lnTo>
                  <a:lnTo>
                    <a:pt x="10" y="1439"/>
                  </a:lnTo>
                  <a:lnTo>
                    <a:pt x="1" y="1483"/>
                  </a:lnTo>
                  <a:lnTo>
                    <a:pt x="5689" y="1483"/>
                  </a:lnTo>
                  <a:lnTo>
                    <a:pt x="5930" y="1"/>
                  </a:lnTo>
                  <a:close/>
                </a:path>
              </a:pathLst>
            </a:custGeom>
            <a:solidFill>
              <a:srgbClr val="3F73AC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16"/>
            <p:cNvSpPr/>
            <p:nvPr/>
          </p:nvSpPr>
          <p:spPr>
            <a:xfrm>
              <a:off x="7291658" y="3743014"/>
              <a:ext cx="103066" cy="25190"/>
            </a:xfrm>
            <a:custGeom>
              <a:avLst/>
              <a:gdLst/>
              <a:ahLst/>
              <a:cxnLst/>
              <a:rect l="l" t="t" r="r" b="b"/>
              <a:pathLst>
                <a:path w="2234" h="546" extrusionOk="0">
                  <a:moveTo>
                    <a:pt x="278" y="1"/>
                  </a:moveTo>
                  <a:lnTo>
                    <a:pt x="170" y="19"/>
                  </a:lnTo>
                  <a:lnTo>
                    <a:pt x="19" y="162"/>
                  </a:lnTo>
                  <a:lnTo>
                    <a:pt x="1" y="278"/>
                  </a:lnTo>
                  <a:lnTo>
                    <a:pt x="19" y="385"/>
                  </a:lnTo>
                  <a:lnTo>
                    <a:pt x="170" y="537"/>
                  </a:lnTo>
                  <a:lnTo>
                    <a:pt x="278" y="546"/>
                  </a:lnTo>
                  <a:lnTo>
                    <a:pt x="1956" y="546"/>
                  </a:lnTo>
                  <a:lnTo>
                    <a:pt x="2064" y="537"/>
                  </a:lnTo>
                  <a:lnTo>
                    <a:pt x="2215" y="385"/>
                  </a:lnTo>
                  <a:lnTo>
                    <a:pt x="2233" y="278"/>
                  </a:lnTo>
                  <a:lnTo>
                    <a:pt x="2215" y="162"/>
                  </a:lnTo>
                  <a:lnTo>
                    <a:pt x="2064" y="19"/>
                  </a:lnTo>
                  <a:lnTo>
                    <a:pt x="1956" y="1"/>
                  </a:lnTo>
                  <a:close/>
                </a:path>
              </a:pathLst>
            </a:custGeom>
            <a:solidFill>
              <a:srgbClr val="FFB700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16"/>
            <p:cNvSpPr/>
            <p:nvPr/>
          </p:nvSpPr>
          <p:spPr>
            <a:xfrm>
              <a:off x="7734568" y="2228954"/>
              <a:ext cx="111693" cy="184586"/>
            </a:xfrm>
            <a:custGeom>
              <a:avLst/>
              <a:gdLst/>
              <a:ahLst/>
              <a:cxnLst/>
              <a:rect l="l" t="t" r="r" b="b"/>
              <a:pathLst>
                <a:path w="2421" h="4001" extrusionOk="0">
                  <a:moveTo>
                    <a:pt x="1" y="0"/>
                  </a:moveTo>
                  <a:lnTo>
                    <a:pt x="72" y="197"/>
                  </a:lnTo>
                  <a:lnTo>
                    <a:pt x="447" y="1161"/>
                  </a:lnTo>
                  <a:lnTo>
                    <a:pt x="911" y="2108"/>
                  </a:lnTo>
                  <a:lnTo>
                    <a:pt x="1277" y="2751"/>
                  </a:lnTo>
                  <a:lnTo>
                    <a:pt x="1697" y="3331"/>
                  </a:lnTo>
                  <a:lnTo>
                    <a:pt x="2170" y="3822"/>
                  </a:lnTo>
                  <a:lnTo>
                    <a:pt x="2421" y="4001"/>
                  </a:lnTo>
                  <a:lnTo>
                    <a:pt x="2313" y="0"/>
                  </a:lnTo>
                  <a:close/>
                </a:path>
              </a:pathLst>
            </a:custGeom>
            <a:solidFill>
              <a:srgbClr val="D69400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16"/>
            <p:cNvSpPr/>
            <p:nvPr/>
          </p:nvSpPr>
          <p:spPr>
            <a:xfrm>
              <a:off x="7451105" y="2228954"/>
              <a:ext cx="115799" cy="139282"/>
            </a:xfrm>
            <a:custGeom>
              <a:avLst/>
              <a:gdLst/>
              <a:ahLst/>
              <a:cxnLst/>
              <a:rect l="l" t="t" r="r" b="b"/>
              <a:pathLst>
                <a:path w="2510" h="3019" extrusionOk="0">
                  <a:moveTo>
                    <a:pt x="349" y="0"/>
                  </a:moveTo>
                  <a:lnTo>
                    <a:pt x="1" y="3019"/>
                  </a:lnTo>
                  <a:lnTo>
                    <a:pt x="1" y="3019"/>
                  </a:lnTo>
                  <a:lnTo>
                    <a:pt x="224" y="2885"/>
                  </a:lnTo>
                  <a:lnTo>
                    <a:pt x="644" y="2554"/>
                  </a:lnTo>
                  <a:lnTo>
                    <a:pt x="1224" y="1983"/>
                  </a:lnTo>
                  <a:lnTo>
                    <a:pt x="1858" y="1134"/>
                  </a:lnTo>
                  <a:lnTo>
                    <a:pt x="2340" y="331"/>
                  </a:lnTo>
                  <a:lnTo>
                    <a:pt x="2510" y="0"/>
                  </a:lnTo>
                  <a:close/>
                </a:path>
              </a:pathLst>
            </a:custGeom>
            <a:solidFill>
              <a:srgbClr val="D69400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16"/>
            <p:cNvSpPr/>
            <p:nvPr/>
          </p:nvSpPr>
          <p:spPr>
            <a:xfrm>
              <a:off x="7651753" y="2228954"/>
              <a:ext cx="46" cy="360499"/>
            </a:xfrm>
            <a:custGeom>
              <a:avLst/>
              <a:gdLst/>
              <a:ahLst/>
              <a:cxnLst/>
              <a:rect l="l" t="t" r="r" b="b"/>
              <a:pathLst>
                <a:path w="1" h="7814" fill="none" extrusionOk="0">
                  <a:moveTo>
                    <a:pt x="1" y="7814"/>
                  </a:moveTo>
                  <a:lnTo>
                    <a:pt x="1" y="0"/>
                  </a:lnTo>
                </a:path>
              </a:pathLst>
            </a:custGeom>
            <a:noFill/>
            <a:ln w="3800" cap="flat" cmpd="sng">
              <a:solidFill>
                <a:srgbClr val="D69400"/>
              </a:solidFill>
              <a:prstDash val="solid"/>
              <a:miter lim="89299"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16"/>
            <p:cNvSpPr/>
            <p:nvPr/>
          </p:nvSpPr>
          <p:spPr>
            <a:xfrm>
              <a:off x="7546700" y="2589418"/>
              <a:ext cx="175959" cy="46"/>
            </a:xfrm>
            <a:custGeom>
              <a:avLst/>
              <a:gdLst/>
              <a:ahLst/>
              <a:cxnLst/>
              <a:rect l="l" t="t" r="r" b="b"/>
              <a:pathLst>
                <a:path w="3814" h="1" fill="none" extrusionOk="0">
                  <a:moveTo>
                    <a:pt x="0" y="1"/>
                  </a:moveTo>
                  <a:lnTo>
                    <a:pt x="3814" y="1"/>
                  </a:lnTo>
                </a:path>
              </a:pathLst>
            </a:custGeom>
            <a:noFill/>
            <a:ln w="3800" cap="flat" cmpd="sng">
              <a:solidFill>
                <a:srgbClr val="D69400"/>
              </a:solidFill>
              <a:prstDash val="solid"/>
              <a:miter lim="89299"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16"/>
            <p:cNvSpPr/>
            <p:nvPr/>
          </p:nvSpPr>
          <p:spPr>
            <a:xfrm>
              <a:off x="7681004" y="3644559"/>
              <a:ext cx="200687" cy="98498"/>
            </a:xfrm>
            <a:custGeom>
              <a:avLst/>
              <a:gdLst/>
              <a:ahLst/>
              <a:cxnLst/>
              <a:rect l="l" t="t" r="r" b="b"/>
              <a:pathLst>
                <a:path w="4350" h="2135" extrusionOk="0">
                  <a:moveTo>
                    <a:pt x="1" y="1"/>
                  </a:moveTo>
                  <a:lnTo>
                    <a:pt x="72" y="2135"/>
                  </a:lnTo>
                  <a:lnTo>
                    <a:pt x="4350" y="2135"/>
                  </a:lnTo>
                  <a:lnTo>
                    <a:pt x="4296" y="1"/>
                  </a:lnTo>
                  <a:close/>
                </a:path>
              </a:pathLst>
            </a:custGeom>
            <a:solidFill>
              <a:srgbClr val="D69400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16"/>
            <p:cNvSpPr/>
            <p:nvPr/>
          </p:nvSpPr>
          <p:spPr>
            <a:xfrm>
              <a:off x="7291658" y="3644559"/>
              <a:ext cx="205624" cy="98498"/>
            </a:xfrm>
            <a:custGeom>
              <a:avLst/>
              <a:gdLst/>
              <a:ahLst/>
              <a:cxnLst/>
              <a:rect l="l" t="t" r="r" b="b"/>
              <a:pathLst>
                <a:path w="4457" h="2135" extrusionOk="0">
                  <a:moveTo>
                    <a:pt x="251" y="1"/>
                  </a:moveTo>
                  <a:lnTo>
                    <a:pt x="1" y="2135"/>
                  </a:lnTo>
                  <a:lnTo>
                    <a:pt x="4144" y="2135"/>
                  </a:lnTo>
                  <a:lnTo>
                    <a:pt x="4457" y="1"/>
                  </a:lnTo>
                  <a:close/>
                </a:path>
              </a:pathLst>
            </a:custGeom>
            <a:solidFill>
              <a:srgbClr val="D69400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16"/>
            <p:cNvSpPr/>
            <p:nvPr/>
          </p:nvSpPr>
          <p:spPr>
            <a:xfrm>
              <a:off x="7741166" y="1037018"/>
              <a:ext cx="218403" cy="580978"/>
            </a:xfrm>
            <a:custGeom>
              <a:avLst/>
              <a:gdLst/>
              <a:ahLst/>
              <a:cxnLst/>
              <a:rect l="l" t="t" r="r" b="b"/>
              <a:pathLst>
                <a:path w="4734" h="12593" extrusionOk="0">
                  <a:moveTo>
                    <a:pt x="1911" y="1"/>
                  </a:moveTo>
                  <a:lnTo>
                    <a:pt x="1527" y="19"/>
                  </a:lnTo>
                  <a:lnTo>
                    <a:pt x="1233" y="117"/>
                  </a:lnTo>
                  <a:lnTo>
                    <a:pt x="1009" y="260"/>
                  </a:lnTo>
                  <a:lnTo>
                    <a:pt x="777" y="510"/>
                  </a:lnTo>
                  <a:lnTo>
                    <a:pt x="661" y="787"/>
                  </a:lnTo>
                  <a:lnTo>
                    <a:pt x="652" y="823"/>
                  </a:lnTo>
                  <a:lnTo>
                    <a:pt x="625" y="876"/>
                  </a:lnTo>
                  <a:lnTo>
                    <a:pt x="679" y="1198"/>
                  </a:lnTo>
                  <a:lnTo>
                    <a:pt x="840" y="1394"/>
                  </a:lnTo>
                  <a:lnTo>
                    <a:pt x="1027" y="1519"/>
                  </a:lnTo>
                  <a:lnTo>
                    <a:pt x="1152" y="1573"/>
                  </a:lnTo>
                  <a:lnTo>
                    <a:pt x="1277" y="1644"/>
                  </a:lnTo>
                  <a:lnTo>
                    <a:pt x="1483" y="1894"/>
                  </a:lnTo>
                  <a:lnTo>
                    <a:pt x="1626" y="2278"/>
                  </a:lnTo>
                  <a:lnTo>
                    <a:pt x="1697" y="2778"/>
                  </a:lnTo>
                  <a:lnTo>
                    <a:pt x="1688" y="3368"/>
                  </a:lnTo>
                  <a:lnTo>
                    <a:pt x="1608" y="4055"/>
                  </a:lnTo>
                  <a:lnTo>
                    <a:pt x="1420" y="4823"/>
                  </a:lnTo>
                  <a:lnTo>
                    <a:pt x="1143" y="5645"/>
                  </a:lnTo>
                  <a:lnTo>
                    <a:pt x="965" y="6082"/>
                  </a:lnTo>
                  <a:lnTo>
                    <a:pt x="777" y="6529"/>
                  </a:lnTo>
                  <a:lnTo>
                    <a:pt x="492" y="7431"/>
                  </a:lnTo>
                  <a:lnTo>
                    <a:pt x="286" y="8324"/>
                  </a:lnTo>
                  <a:lnTo>
                    <a:pt x="143" y="9163"/>
                  </a:lnTo>
                  <a:lnTo>
                    <a:pt x="0" y="10904"/>
                  </a:lnTo>
                  <a:lnTo>
                    <a:pt x="0" y="11262"/>
                  </a:lnTo>
                  <a:lnTo>
                    <a:pt x="3287" y="12592"/>
                  </a:lnTo>
                  <a:lnTo>
                    <a:pt x="3304" y="12092"/>
                  </a:lnTo>
                  <a:lnTo>
                    <a:pt x="3626" y="9136"/>
                  </a:lnTo>
                  <a:lnTo>
                    <a:pt x="3965" y="7332"/>
                  </a:lnTo>
                  <a:lnTo>
                    <a:pt x="4278" y="6109"/>
                  </a:lnTo>
                  <a:lnTo>
                    <a:pt x="4456" y="5529"/>
                  </a:lnTo>
                  <a:lnTo>
                    <a:pt x="4546" y="5234"/>
                  </a:lnTo>
                  <a:lnTo>
                    <a:pt x="4671" y="4671"/>
                  </a:lnTo>
                  <a:lnTo>
                    <a:pt x="4733" y="4144"/>
                  </a:lnTo>
                  <a:lnTo>
                    <a:pt x="4724" y="3627"/>
                  </a:lnTo>
                  <a:lnTo>
                    <a:pt x="4680" y="3144"/>
                  </a:lnTo>
                  <a:lnTo>
                    <a:pt x="4573" y="2689"/>
                  </a:lnTo>
                  <a:lnTo>
                    <a:pt x="4439" y="2269"/>
                  </a:lnTo>
                  <a:lnTo>
                    <a:pt x="4260" y="1876"/>
                  </a:lnTo>
                  <a:lnTo>
                    <a:pt x="3947" y="1349"/>
                  </a:lnTo>
                  <a:lnTo>
                    <a:pt x="3447" y="769"/>
                  </a:lnTo>
                  <a:lnTo>
                    <a:pt x="2912" y="340"/>
                  </a:lnTo>
                  <a:lnTo>
                    <a:pt x="2385" y="81"/>
                  </a:lnTo>
                  <a:lnTo>
                    <a:pt x="2144" y="28"/>
                  </a:lnTo>
                  <a:lnTo>
                    <a:pt x="1911" y="1"/>
                  </a:lnTo>
                  <a:close/>
                </a:path>
              </a:pathLst>
            </a:custGeom>
            <a:solidFill>
              <a:srgbClr val="FB257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16"/>
            <p:cNvSpPr/>
            <p:nvPr/>
          </p:nvSpPr>
          <p:spPr>
            <a:xfrm>
              <a:off x="7737060" y="1081125"/>
              <a:ext cx="83228" cy="82858"/>
            </a:xfrm>
            <a:custGeom>
              <a:avLst/>
              <a:gdLst/>
              <a:ahLst/>
              <a:cxnLst/>
              <a:rect l="l" t="t" r="r" b="b"/>
              <a:pathLst>
                <a:path w="1804" h="1796" extrusionOk="0">
                  <a:moveTo>
                    <a:pt x="902" y="0"/>
                  </a:moveTo>
                  <a:lnTo>
                    <a:pt x="714" y="9"/>
                  </a:lnTo>
                  <a:lnTo>
                    <a:pt x="393" y="143"/>
                  </a:lnTo>
                  <a:lnTo>
                    <a:pt x="152" y="393"/>
                  </a:lnTo>
                  <a:lnTo>
                    <a:pt x="9" y="715"/>
                  </a:lnTo>
                  <a:lnTo>
                    <a:pt x="0" y="902"/>
                  </a:lnTo>
                  <a:lnTo>
                    <a:pt x="9" y="1081"/>
                  </a:lnTo>
                  <a:lnTo>
                    <a:pt x="152" y="1402"/>
                  </a:lnTo>
                  <a:lnTo>
                    <a:pt x="393" y="1652"/>
                  </a:lnTo>
                  <a:lnTo>
                    <a:pt x="714" y="1786"/>
                  </a:lnTo>
                  <a:lnTo>
                    <a:pt x="902" y="1795"/>
                  </a:lnTo>
                  <a:lnTo>
                    <a:pt x="1081" y="1786"/>
                  </a:lnTo>
                  <a:lnTo>
                    <a:pt x="1411" y="1652"/>
                  </a:lnTo>
                  <a:lnTo>
                    <a:pt x="1652" y="1402"/>
                  </a:lnTo>
                  <a:lnTo>
                    <a:pt x="1786" y="1081"/>
                  </a:lnTo>
                  <a:lnTo>
                    <a:pt x="1804" y="902"/>
                  </a:lnTo>
                  <a:lnTo>
                    <a:pt x="1786" y="715"/>
                  </a:lnTo>
                  <a:lnTo>
                    <a:pt x="1652" y="393"/>
                  </a:lnTo>
                  <a:lnTo>
                    <a:pt x="1411" y="143"/>
                  </a:lnTo>
                  <a:lnTo>
                    <a:pt x="1081" y="9"/>
                  </a:lnTo>
                  <a:lnTo>
                    <a:pt x="902" y="0"/>
                  </a:lnTo>
                  <a:close/>
                </a:path>
              </a:pathLst>
            </a:custGeom>
            <a:solidFill>
              <a:srgbClr val="3F73AC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16"/>
            <p:cNvSpPr/>
            <p:nvPr/>
          </p:nvSpPr>
          <p:spPr>
            <a:xfrm>
              <a:off x="7770832" y="1506733"/>
              <a:ext cx="221679" cy="564462"/>
            </a:xfrm>
            <a:custGeom>
              <a:avLst/>
              <a:gdLst/>
              <a:ahLst/>
              <a:cxnLst/>
              <a:rect l="l" t="t" r="r" b="b"/>
              <a:pathLst>
                <a:path w="4805" h="12235" extrusionOk="0">
                  <a:moveTo>
                    <a:pt x="1206" y="0"/>
                  </a:moveTo>
                  <a:lnTo>
                    <a:pt x="0" y="7457"/>
                  </a:lnTo>
                  <a:lnTo>
                    <a:pt x="1518" y="12234"/>
                  </a:lnTo>
                  <a:lnTo>
                    <a:pt x="4805" y="12234"/>
                  </a:lnTo>
                  <a:lnTo>
                    <a:pt x="4010" y="3447"/>
                  </a:lnTo>
                  <a:lnTo>
                    <a:pt x="3974" y="3143"/>
                  </a:lnTo>
                  <a:lnTo>
                    <a:pt x="3831" y="2572"/>
                  </a:lnTo>
                  <a:lnTo>
                    <a:pt x="3608" y="2036"/>
                  </a:lnTo>
                  <a:lnTo>
                    <a:pt x="3313" y="1536"/>
                  </a:lnTo>
                  <a:lnTo>
                    <a:pt x="2956" y="1090"/>
                  </a:lnTo>
                  <a:lnTo>
                    <a:pt x="2528" y="697"/>
                  </a:lnTo>
                  <a:lnTo>
                    <a:pt x="2054" y="366"/>
                  </a:lnTo>
                  <a:lnTo>
                    <a:pt x="1518" y="107"/>
                  </a:lnTo>
                  <a:lnTo>
                    <a:pt x="1233" y="9"/>
                  </a:lnTo>
                  <a:lnTo>
                    <a:pt x="1206" y="0"/>
                  </a:lnTo>
                  <a:close/>
                </a:path>
              </a:pathLst>
            </a:custGeom>
            <a:solidFill>
              <a:srgbClr val="FC9D99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16"/>
            <p:cNvSpPr/>
            <p:nvPr/>
          </p:nvSpPr>
          <p:spPr>
            <a:xfrm>
              <a:off x="7315972" y="1506733"/>
              <a:ext cx="221679" cy="564462"/>
            </a:xfrm>
            <a:custGeom>
              <a:avLst/>
              <a:gdLst/>
              <a:ahLst/>
              <a:cxnLst/>
              <a:rect l="l" t="t" r="r" b="b"/>
              <a:pathLst>
                <a:path w="4805" h="12235" extrusionOk="0">
                  <a:moveTo>
                    <a:pt x="3599" y="0"/>
                  </a:moveTo>
                  <a:lnTo>
                    <a:pt x="3573" y="9"/>
                  </a:lnTo>
                  <a:lnTo>
                    <a:pt x="3287" y="107"/>
                  </a:lnTo>
                  <a:lnTo>
                    <a:pt x="2760" y="366"/>
                  </a:lnTo>
                  <a:lnTo>
                    <a:pt x="2278" y="697"/>
                  </a:lnTo>
                  <a:lnTo>
                    <a:pt x="1849" y="1090"/>
                  </a:lnTo>
                  <a:lnTo>
                    <a:pt x="1492" y="1536"/>
                  </a:lnTo>
                  <a:lnTo>
                    <a:pt x="1197" y="2036"/>
                  </a:lnTo>
                  <a:lnTo>
                    <a:pt x="974" y="2572"/>
                  </a:lnTo>
                  <a:lnTo>
                    <a:pt x="831" y="3143"/>
                  </a:lnTo>
                  <a:lnTo>
                    <a:pt x="804" y="3447"/>
                  </a:lnTo>
                  <a:lnTo>
                    <a:pt x="1" y="12234"/>
                  </a:lnTo>
                  <a:lnTo>
                    <a:pt x="3287" y="12234"/>
                  </a:lnTo>
                  <a:lnTo>
                    <a:pt x="4805" y="7457"/>
                  </a:lnTo>
                  <a:lnTo>
                    <a:pt x="3599" y="0"/>
                  </a:lnTo>
                  <a:close/>
                </a:path>
              </a:pathLst>
            </a:custGeom>
            <a:solidFill>
              <a:srgbClr val="FC9D99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16"/>
            <p:cNvSpPr/>
            <p:nvPr/>
          </p:nvSpPr>
          <p:spPr>
            <a:xfrm>
              <a:off x="7438741" y="1450262"/>
              <a:ext cx="215543" cy="778713"/>
            </a:xfrm>
            <a:custGeom>
              <a:avLst/>
              <a:gdLst/>
              <a:ahLst/>
              <a:cxnLst/>
              <a:rect l="l" t="t" r="r" b="b"/>
              <a:pathLst>
                <a:path w="4672" h="16879" extrusionOk="0">
                  <a:moveTo>
                    <a:pt x="4671" y="1"/>
                  </a:moveTo>
                  <a:lnTo>
                    <a:pt x="849" y="1224"/>
                  </a:lnTo>
                  <a:lnTo>
                    <a:pt x="760" y="1680"/>
                  </a:lnTo>
                  <a:lnTo>
                    <a:pt x="153" y="4725"/>
                  </a:lnTo>
                  <a:lnTo>
                    <a:pt x="72" y="5207"/>
                  </a:lnTo>
                  <a:lnTo>
                    <a:pt x="1" y="6144"/>
                  </a:lnTo>
                  <a:lnTo>
                    <a:pt x="37" y="7020"/>
                  </a:lnTo>
                  <a:lnTo>
                    <a:pt x="135" y="7814"/>
                  </a:lnTo>
                  <a:lnTo>
                    <a:pt x="340" y="8797"/>
                  </a:lnTo>
                  <a:lnTo>
                    <a:pt x="590" y="9574"/>
                  </a:lnTo>
                  <a:lnTo>
                    <a:pt x="617" y="9645"/>
                  </a:lnTo>
                  <a:lnTo>
                    <a:pt x="617" y="16878"/>
                  </a:lnTo>
                  <a:lnTo>
                    <a:pt x="4671" y="16878"/>
                  </a:lnTo>
                  <a:lnTo>
                    <a:pt x="4671" y="3242"/>
                  </a:lnTo>
                  <a:lnTo>
                    <a:pt x="4671" y="1"/>
                  </a:lnTo>
                  <a:close/>
                </a:path>
              </a:pathLst>
            </a:custGeom>
            <a:solidFill>
              <a:srgbClr val="3F73AC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16"/>
            <p:cNvSpPr/>
            <p:nvPr/>
          </p:nvSpPr>
          <p:spPr>
            <a:xfrm>
              <a:off x="7654245" y="1450262"/>
              <a:ext cx="215497" cy="778713"/>
            </a:xfrm>
            <a:custGeom>
              <a:avLst/>
              <a:gdLst/>
              <a:ahLst/>
              <a:cxnLst/>
              <a:rect l="l" t="t" r="r" b="b"/>
              <a:pathLst>
                <a:path w="4671" h="16879" extrusionOk="0">
                  <a:moveTo>
                    <a:pt x="0" y="1"/>
                  </a:moveTo>
                  <a:lnTo>
                    <a:pt x="0" y="3242"/>
                  </a:lnTo>
                  <a:lnTo>
                    <a:pt x="0" y="16878"/>
                  </a:lnTo>
                  <a:lnTo>
                    <a:pt x="4054" y="16878"/>
                  </a:lnTo>
                  <a:lnTo>
                    <a:pt x="4054" y="9645"/>
                  </a:lnTo>
                  <a:lnTo>
                    <a:pt x="4081" y="9574"/>
                  </a:lnTo>
                  <a:lnTo>
                    <a:pt x="4331" y="8797"/>
                  </a:lnTo>
                  <a:lnTo>
                    <a:pt x="4546" y="7814"/>
                  </a:lnTo>
                  <a:lnTo>
                    <a:pt x="4644" y="7020"/>
                  </a:lnTo>
                  <a:lnTo>
                    <a:pt x="4671" y="6144"/>
                  </a:lnTo>
                  <a:lnTo>
                    <a:pt x="4599" y="5207"/>
                  </a:lnTo>
                  <a:lnTo>
                    <a:pt x="4519" y="4725"/>
                  </a:lnTo>
                  <a:lnTo>
                    <a:pt x="3911" y="1680"/>
                  </a:lnTo>
                  <a:lnTo>
                    <a:pt x="3822" y="122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3F73AC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16"/>
            <p:cNvSpPr/>
            <p:nvPr/>
          </p:nvSpPr>
          <p:spPr>
            <a:xfrm>
              <a:off x="7471728" y="1700368"/>
              <a:ext cx="128163" cy="53609"/>
            </a:xfrm>
            <a:custGeom>
              <a:avLst/>
              <a:gdLst/>
              <a:ahLst/>
              <a:cxnLst/>
              <a:rect l="l" t="t" r="r" b="b"/>
              <a:pathLst>
                <a:path w="2778" h="1162" extrusionOk="0">
                  <a:moveTo>
                    <a:pt x="0" y="0"/>
                  </a:moveTo>
                  <a:lnTo>
                    <a:pt x="0" y="1161"/>
                  </a:lnTo>
                  <a:lnTo>
                    <a:pt x="2777" y="1161"/>
                  </a:lnTo>
                  <a:lnTo>
                    <a:pt x="2777" y="0"/>
                  </a:lnTo>
                  <a:close/>
                </a:path>
              </a:pathLst>
            </a:custGeom>
            <a:solidFill>
              <a:srgbClr val="55A1E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16"/>
            <p:cNvSpPr/>
            <p:nvPr/>
          </p:nvSpPr>
          <p:spPr>
            <a:xfrm>
              <a:off x="7674821" y="1653401"/>
              <a:ext cx="25190" cy="25144"/>
            </a:xfrm>
            <a:custGeom>
              <a:avLst/>
              <a:gdLst/>
              <a:ahLst/>
              <a:cxnLst/>
              <a:rect l="l" t="t" r="r" b="b"/>
              <a:pathLst>
                <a:path w="546" h="545" extrusionOk="0">
                  <a:moveTo>
                    <a:pt x="277" y="0"/>
                  </a:moveTo>
                  <a:lnTo>
                    <a:pt x="170" y="18"/>
                  </a:lnTo>
                  <a:lnTo>
                    <a:pt x="19" y="161"/>
                  </a:lnTo>
                  <a:lnTo>
                    <a:pt x="1" y="268"/>
                  </a:lnTo>
                  <a:lnTo>
                    <a:pt x="19" y="375"/>
                  </a:lnTo>
                  <a:lnTo>
                    <a:pt x="170" y="527"/>
                  </a:lnTo>
                  <a:lnTo>
                    <a:pt x="277" y="545"/>
                  </a:lnTo>
                  <a:lnTo>
                    <a:pt x="385" y="527"/>
                  </a:lnTo>
                  <a:lnTo>
                    <a:pt x="528" y="375"/>
                  </a:lnTo>
                  <a:lnTo>
                    <a:pt x="545" y="268"/>
                  </a:lnTo>
                  <a:lnTo>
                    <a:pt x="528" y="161"/>
                  </a:lnTo>
                  <a:lnTo>
                    <a:pt x="385" y="18"/>
                  </a:lnTo>
                  <a:lnTo>
                    <a:pt x="277" y="0"/>
                  </a:lnTo>
                  <a:close/>
                </a:path>
              </a:pathLst>
            </a:custGeom>
            <a:solidFill>
              <a:srgbClr val="55A1E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16"/>
            <p:cNvSpPr/>
            <p:nvPr/>
          </p:nvSpPr>
          <p:spPr>
            <a:xfrm>
              <a:off x="7674821" y="1839608"/>
              <a:ext cx="25190" cy="24774"/>
            </a:xfrm>
            <a:custGeom>
              <a:avLst/>
              <a:gdLst/>
              <a:ahLst/>
              <a:cxnLst/>
              <a:rect l="l" t="t" r="r" b="b"/>
              <a:pathLst>
                <a:path w="546" h="537" extrusionOk="0">
                  <a:moveTo>
                    <a:pt x="277" y="0"/>
                  </a:moveTo>
                  <a:lnTo>
                    <a:pt x="170" y="18"/>
                  </a:lnTo>
                  <a:lnTo>
                    <a:pt x="19" y="161"/>
                  </a:lnTo>
                  <a:lnTo>
                    <a:pt x="1" y="268"/>
                  </a:lnTo>
                  <a:lnTo>
                    <a:pt x="19" y="376"/>
                  </a:lnTo>
                  <a:lnTo>
                    <a:pt x="170" y="527"/>
                  </a:lnTo>
                  <a:lnTo>
                    <a:pt x="277" y="536"/>
                  </a:lnTo>
                  <a:lnTo>
                    <a:pt x="385" y="527"/>
                  </a:lnTo>
                  <a:lnTo>
                    <a:pt x="528" y="376"/>
                  </a:lnTo>
                  <a:lnTo>
                    <a:pt x="545" y="268"/>
                  </a:lnTo>
                  <a:lnTo>
                    <a:pt x="528" y="161"/>
                  </a:lnTo>
                  <a:lnTo>
                    <a:pt x="385" y="18"/>
                  </a:lnTo>
                  <a:lnTo>
                    <a:pt x="277" y="0"/>
                  </a:lnTo>
                  <a:close/>
                </a:path>
              </a:pathLst>
            </a:custGeom>
            <a:solidFill>
              <a:srgbClr val="55A1E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16"/>
            <p:cNvSpPr/>
            <p:nvPr/>
          </p:nvSpPr>
          <p:spPr>
            <a:xfrm>
              <a:off x="7674821" y="2025815"/>
              <a:ext cx="25190" cy="24774"/>
            </a:xfrm>
            <a:custGeom>
              <a:avLst/>
              <a:gdLst/>
              <a:ahLst/>
              <a:cxnLst/>
              <a:rect l="l" t="t" r="r" b="b"/>
              <a:pathLst>
                <a:path w="546" h="537" extrusionOk="0">
                  <a:moveTo>
                    <a:pt x="277" y="1"/>
                  </a:moveTo>
                  <a:lnTo>
                    <a:pt x="170" y="10"/>
                  </a:lnTo>
                  <a:lnTo>
                    <a:pt x="19" y="162"/>
                  </a:lnTo>
                  <a:lnTo>
                    <a:pt x="1" y="269"/>
                  </a:lnTo>
                  <a:lnTo>
                    <a:pt x="19" y="376"/>
                  </a:lnTo>
                  <a:lnTo>
                    <a:pt x="170" y="519"/>
                  </a:lnTo>
                  <a:lnTo>
                    <a:pt x="277" y="537"/>
                  </a:lnTo>
                  <a:lnTo>
                    <a:pt x="385" y="519"/>
                  </a:lnTo>
                  <a:lnTo>
                    <a:pt x="528" y="376"/>
                  </a:lnTo>
                  <a:lnTo>
                    <a:pt x="545" y="269"/>
                  </a:lnTo>
                  <a:lnTo>
                    <a:pt x="528" y="162"/>
                  </a:lnTo>
                  <a:lnTo>
                    <a:pt x="385" y="10"/>
                  </a:lnTo>
                  <a:lnTo>
                    <a:pt x="277" y="1"/>
                  </a:lnTo>
                  <a:close/>
                </a:path>
              </a:pathLst>
            </a:custGeom>
            <a:solidFill>
              <a:srgbClr val="55A1E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16"/>
            <p:cNvSpPr/>
            <p:nvPr/>
          </p:nvSpPr>
          <p:spPr>
            <a:xfrm>
              <a:off x="7526908" y="1431716"/>
              <a:ext cx="124887" cy="150446"/>
            </a:xfrm>
            <a:custGeom>
              <a:avLst/>
              <a:gdLst/>
              <a:ahLst/>
              <a:cxnLst/>
              <a:rect l="l" t="t" r="r" b="b"/>
              <a:pathLst>
                <a:path w="2707" h="3261" extrusionOk="0">
                  <a:moveTo>
                    <a:pt x="1831" y="1"/>
                  </a:moveTo>
                  <a:lnTo>
                    <a:pt x="1" y="3260"/>
                  </a:lnTo>
                  <a:lnTo>
                    <a:pt x="1" y="3260"/>
                  </a:lnTo>
                  <a:lnTo>
                    <a:pt x="2707" y="2019"/>
                  </a:lnTo>
                  <a:lnTo>
                    <a:pt x="1831" y="1"/>
                  </a:lnTo>
                  <a:close/>
                </a:path>
              </a:pathLst>
            </a:custGeom>
            <a:solidFill>
              <a:srgbClr val="55A1E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16"/>
            <p:cNvSpPr/>
            <p:nvPr/>
          </p:nvSpPr>
          <p:spPr>
            <a:xfrm>
              <a:off x="7656690" y="1431716"/>
              <a:ext cx="125303" cy="150446"/>
            </a:xfrm>
            <a:custGeom>
              <a:avLst/>
              <a:gdLst/>
              <a:ahLst/>
              <a:cxnLst/>
              <a:rect l="l" t="t" r="r" b="b"/>
              <a:pathLst>
                <a:path w="2716" h="3261" extrusionOk="0">
                  <a:moveTo>
                    <a:pt x="876" y="1"/>
                  </a:moveTo>
                  <a:lnTo>
                    <a:pt x="1" y="2019"/>
                  </a:lnTo>
                  <a:lnTo>
                    <a:pt x="2715" y="3260"/>
                  </a:lnTo>
                  <a:lnTo>
                    <a:pt x="876" y="1"/>
                  </a:lnTo>
                  <a:close/>
                </a:path>
              </a:pathLst>
            </a:custGeom>
            <a:solidFill>
              <a:srgbClr val="55A1E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16"/>
            <p:cNvSpPr/>
            <p:nvPr/>
          </p:nvSpPr>
          <p:spPr>
            <a:xfrm>
              <a:off x="7556158" y="1094735"/>
              <a:ext cx="236534" cy="259556"/>
            </a:xfrm>
            <a:custGeom>
              <a:avLst/>
              <a:gdLst/>
              <a:ahLst/>
              <a:cxnLst/>
              <a:rect l="l" t="t" r="r" b="b"/>
              <a:pathLst>
                <a:path w="5127" h="5626" extrusionOk="0">
                  <a:moveTo>
                    <a:pt x="2599" y="0"/>
                  </a:moveTo>
                  <a:lnTo>
                    <a:pt x="2099" y="36"/>
                  </a:lnTo>
                  <a:lnTo>
                    <a:pt x="1849" y="63"/>
                  </a:lnTo>
                  <a:lnTo>
                    <a:pt x="1403" y="188"/>
                  </a:lnTo>
                  <a:lnTo>
                    <a:pt x="1019" y="375"/>
                  </a:lnTo>
                  <a:lnTo>
                    <a:pt x="688" y="590"/>
                  </a:lnTo>
                  <a:lnTo>
                    <a:pt x="304" y="929"/>
                  </a:lnTo>
                  <a:lnTo>
                    <a:pt x="28" y="1250"/>
                  </a:lnTo>
                  <a:lnTo>
                    <a:pt x="1" y="1286"/>
                  </a:lnTo>
                  <a:lnTo>
                    <a:pt x="1" y="1375"/>
                  </a:lnTo>
                  <a:lnTo>
                    <a:pt x="72" y="1599"/>
                  </a:lnTo>
                  <a:lnTo>
                    <a:pt x="260" y="2018"/>
                  </a:lnTo>
                  <a:lnTo>
                    <a:pt x="912" y="3054"/>
                  </a:lnTo>
                  <a:lnTo>
                    <a:pt x="2555" y="5197"/>
                  </a:lnTo>
                  <a:lnTo>
                    <a:pt x="2921" y="5626"/>
                  </a:lnTo>
                  <a:lnTo>
                    <a:pt x="2992" y="5563"/>
                  </a:lnTo>
                  <a:lnTo>
                    <a:pt x="3680" y="4921"/>
                  </a:lnTo>
                  <a:lnTo>
                    <a:pt x="4332" y="4126"/>
                  </a:lnTo>
                  <a:lnTo>
                    <a:pt x="4725" y="3510"/>
                  </a:lnTo>
                  <a:lnTo>
                    <a:pt x="5019" y="2849"/>
                  </a:lnTo>
                  <a:lnTo>
                    <a:pt x="5118" y="2349"/>
                  </a:lnTo>
                  <a:lnTo>
                    <a:pt x="5127" y="2009"/>
                  </a:lnTo>
                  <a:lnTo>
                    <a:pt x="5109" y="1849"/>
                  </a:lnTo>
                  <a:lnTo>
                    <a:pt x="5046" y="1527"/>
                  </a:lnTo>
                  <a:lnTo>
                    <a:pt x="4850" y="1009"/>
                  </a:lnTo>
                  <a:lnTo>
                    <a:pt x="4555" y="616"/>
                  </a:lnTo>
                  <a:lnTo>
                    <a:pt x="4198" y="331"/>
                  </a:lnTo>
                  <a:lnTo>
                    <a:pt x="3787" y="152"/>
                  </a:lnTo>
                  <a:lnTo>
                    <a:pt x="3332" y="45"/>
                  </a:lnTo>
                  <a:lnTo>
                    <a:pt x="2599" y="0"/>
                  </a:lnTo>
                  <a:close/>
                </a:path>
              </a:pathLst>
            </a:custGeom>
            <a:solidFill>
              <a:srgbClr val="FB257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16"/>
            <p:cNvSpPr/>
            <p:nvPr/>
          </p:nvSpPr>
          <p:spPr>
            <a:xfrm>
              <a:off x="7521141" y="1154066"/>
              <a:ext cx="178865" cy="445803"/>
            </a:xfrm>
            <a:custGeom>
              <a:avLst/>
              <a:gdLst/>
              <a:ahLst/>
              <a:cxnLst/>
              <a:rect l="l" t="t" r="r" b="b"/>
              <a:pathLst>
                <a:path w="3877" h="9663" extrusionOk="0">
                  <a:moveTo>
                    <a:pt x="760" y="0"/>
                  </a:moveTo>
                  <a:lnTo>
                    <a:pt x="733" y="36"/>
                  </a:lnTo>
                  <a:lnTo>
                    <a:pt x="510" y="420"/>
                  </a:lnTo>
                  <a:lnTo>
                    <a:pt x="287" y="964"/>
                  </a:lnTo>
                  <a:lnTo>
                    <a:pt x="153" y="1438"/>
                  </a:lnTo>
                  <a:lnTo>
                    <a:pt x="45" y="2000"/>
                  </a:lnTo>
                  <a:lnTo>
                    <a:pt x="1" y="2652"/>
                  </a:lnTo>
                  <a:lnTo>
                    <a:pt x="1" y="3009"/>
                  </a:lnTo>
                  <a:lnTo>
                    <a:pt x="28" y="3536"/>
                  </a:lnTo>
                  <a:lnTo>
                    <a:pt x="99" y="4367"/>
                  </a:lnTo>
                  <a:lnTo>
                    <a:pt x="144" y="4688"/>
                  </a:lnTo>
                  <a:lnTo>
                    <a:pt x="162" y="4795"/>
                  </a:lnTo>
                  <a:lnTo>
                    <a:pt x="242" y="4983"/>
                  </a:lnTo>
                  <a:lnTo>
                    <a:pt x="412" y="5233"/>
                  </a:lnTo>
                  <a:lnTo>
                    <a:pt x="733" y="5456"/>
                  </a:lnTo>
                  <a:lnTo>
                    <a:pt x="1028" y="5519"/>
                  </a:lnTo>
                  <a:lnTo>
                    <a:pt x="1233" y="5519"/>
                  </a:lnTo>
                  <a:lnTo>
                    <a:pt x="1340" y="5501"/>
                  </a:lnTo>
                  <a:lnTo>
                    <a:pt x="1635" y="5421"/>
                  </a:lnTo>
                  <a:lnTo>
                    <a:pt x="1956" y="5313"/>
                  </a:lnTo>
                  <a:lnTo>
                    <a:pt x="1956" y="7108"/>
                  </a:lnTo>
                  <a:lnTo>
                    <a:pt x="2885" y="9662"/>
                  </a:lnTo>
                  <a:lnTo>
                    <a:pt x="3876" y="7037"/>
                  </a:lnTo>
                  <a:lnTo>
                    <a:pt x="3876" y="2581"/>
                  </a:lnTo>
                  <a:lnTo>
                    <a:pt x="3751" y="2706"/>
                  </a:lnTo>
                  <a:lnTo>
                    <a:pt x="3832" y="2116"/>
                  </a:lnTo>
                  <a:lnTo>
                    <a:pt x="3841" y="1965"/>
                  </a:lnTo>
                  <a:lnTo>
                    <a:pt x="3519" y="1840"/>
                  </a:lnTo>
                  <a:lnTo>
                    <a:pt x="2224" y="1215"/>
                  </a:lnTo>
                  <a:lnTo>
                    <a:pt x="1697" y="902"/>
                  </a:lnTo>
                  <a:lnTo>
                    <a:pt x="1233" y="554"/>
                  </a:lnTo>
                  <a:lnTo>
                    <a:pt x="876" y="188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C9D99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16"/>
            <p:cNvSpPr/>
            <p:nvPr/>
          </p:nvSpPr>
          <p:spPr>
            <a:xfrm>
              <a:off x="7566078" y="1257873"/>
              <a:ext cx="38338" cy="6228"/>
            </a:xfrm>
            <a:custGeom>
              <a:avLst/>
              <a:gdLst/>
              <a:ahLst/>
              <a:cxnLst/>
              <a:rect l="l" t="t" r="r" b="b"/>
              <a:pathLst>
                <a:path w="831" h="135" fill="none" extrusionOk="0">
                  <a:moveTo>
                    <a:pt x="0" y="36"/>
                  </a:moveTo>
                  <a:lnTo>
                    <a:pt x="36" y="27"/>
                  </a:lnTo>
                  <a:lnTo>
                    <a:pt x="339" y="0"/>
                  </a:lnTo>
                  <a:lnTo>
                    <a:pt x="643" y="63"/>
                  </a:lnTo>
                  <a:lnTo>
                    <a:pt x="831" y="134"/>
                  </a:lnTo>
                </a:path>
              </a:pathLst>
            </a:custGeom>
            <a:noFill/>
            <a:ln w="3575" cap="rnd" cmpd="sng">
              <a:solidFill>
                <a:srgbClr val="773331"/>
              </a:solidFill>
              <a:prstDash val="solid"/>
              <a:miter lim="89299"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16"/>
            <p:cNvSpPr/>
            <p:nvPr/>
          </p:nvSpPr>
          <p:spPr>
            <a:xfrm>
              <a:off x="7573875" y="1220364"/>
              <a:ext cx="41245" cy="11580"/>
            </a:xfrm>
            <a:custGeom>
              <a:avLst/>
              <a:gdLst/>
              <a:ahLst/>
              <a:cxnLst/>
              <a:rect l="l" t="t" r="r" b="b"/>
              <a:pathLst>
                <a:path w="894" h="251" fill="none" extrusionOk="0">
                  <a:moveTo>
                    <a:pt x="1" y="63"/>
                  </a:moveTo>
                  <a:lnTo>
                    <a:pt x="63" y="28"/>
                  </a:lnTo>
                  <a:lnTo>
                    <a:pt x="421" y="1"/>
                  </a:lnTo>
                  <a:lnTo>
                    <a:pt x="733" y="117"/>
                  </a:lnTo>
                  <a:lnTo>
                    <a:pt x="894" y="251"/>
                  </a:lnTo>
                </a:path>
              </a:pathLst>
            </a:custGeom>
            <a:noFill/>
            <a:ln w="6925" cap="rnd" cmpd="sng">
              <a:solidFill>
                <a:srgbClr val="FB257D"/>
              </a:solidFill>
              <a:prstDash val="solid"/>
              <a:miter lim="89299"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16"/>
            <p:cNvSpPr/>
            <p:nvPr/>
          </p:nvSpPr>
          <p:spPr>
            <a:xfrm>
              <a:off x="7530230" y="1281357"/>
              <a:ext cx="22283" cy="41660"/>
            </a:xfrm>
            <a:custGeom>
              <a:avLst/>
              <a:gdLst/>
              <a:ahLst/>
              <a:cxnLst/>
              <a:rect l="l" t="t" r="r" b="b"/>
              <a:pathLst>
                <a:path w="483" h="903" fill="none" extrusionOk="0">
                  <a:moveTo>
                    <a:pt x="170" y="0"/>
                  </a:moveTo>
                  <a:lnTo>
                    <a:pt x="0" y="902"/>
                  </a:lnTo>
                  <a:lnTo>
                    <a:pt x="482" y="902"/>
                  </a:lnTo>
                </a:path>
              </a:pathLst>
            </a:custGeom>
            <a:noFill/>
            <a:ln w="3575" cap="flat" cmpd="sng">
              <a:solidFill>
                <a:srgbClr val="AA4944"/>
              </a:solidFill>
              <a:prstDash val="solid"/>
              <a:miter lim="89299"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16"/>
            <p:cNvSpPr/>
            <p:nvPr/>
          </p:nvSpPr>
          <p:spPr>
            <a:xfrm>
              <a:off x="7535581" y="1340273"/>
              <a:ext cx="49457" cy="18177"/>
            </a:xfrm>
            <a:custGeom>
              <a:avLst/>
              <a:gdLst/>
              <a:ahLst/>
              <a:cxnLst/>
              <a:rect l="l" t="t" r="r" b="b"/>
              <a:pathLst>
                <a:path w="1072" h="394" extrusionOk="0">
                  <a:moveTo>
                    <a:pt x="1072" y="0"/>
                  </a:moveTo>
                  <a:lnTo>
                    <a:pt x="0" y="72"/>
                  </a:lnTo>
                  <a:lnTo>
                    <a:pt x="0" y="81"/>
                  </a:lnTo>
                  <a:lnTo>
                    <a:pt x="27" y="161"/>
                  </a:lnTo>
                  <a:lnTo>
                    <a:pt x="125" y="295"/>
                  </a:lnTo>
                  <a:lnTo>
                    <a:pt x="259" y="375"/>
                  </a:lnTo>
                  <a:lnTo>
                    <a:pt x="429" y="393"/>
                  </a:lnTo>
                  <a:lnTo>
                    <a:pt x="509" y="375"/>
                  </a:lnTo>
                  <a:lnTo>
                    <a:pt x="643" y="322"/>
                  </a:lnTo>
                  <a:lnTo>
                    <a:pt x="849" y="197"/>
                  </a:lnTo>
                  <a:lnTo>
                    <a:pt x="1054" y="27"/>
                  </a:lnTo>
                  <a:lnTo>
                    <a:pt x="1072" y="0"/>
                  </a:lnTo>
                  <a:close/>
                </a:path>
              </a:pathLst>
            </a:custGeom>
            <a:solidFill>
              <a:srgbClr val="FFFFE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16"/>
            <p:cNvSpPr/>
            <p:nvPr/>
          </p:nvSpPr>
          <p:spPr>
            <a:xfrm>
              <a:off x="7671546" y="1257873"/>
              <a:ext cx="82028" cy="82443"/>
            </a:xfrm>
            <a:custGeom>
              <a:avLst/>
              <a:gdLst/>
              <a:ahLst/>
              <a:cxnLst/>
              <a:rect l="l" t="t" r="r" b="b"/>
              <a:pathLst>
                <a:path w="1778" h="1787" extrusionOk="0">
                  <a:moveTo>
                    <a:pt x="884" y="0"/>
                  </a:moveTo>
                  <a:lnTo>
                    <a:pt x="706" y="9"/>
                  </a:lnTo>
                  <a:lnTo>
                    <a:pt x="384" y="152"/>
                  </a:lnTo>
                  <a:lnTo>
                    <a:pt x="143" y="393"/>
                  </a:lnTo>
                  <a:lnTo>
                    <a:pt x="9" y="706"/>
                  </a:lnTo>
                  <a:lnTo>
                    <a:pt x="0" y="893"/>
                  </a:lnTo>
                  <a:lnTo>
                    <a:pt x="9" y="1072"/>
                  </a:lnTo>
                  <a:lnTo>
                    <a:pt x="143" y="1393"/>
                  </a:lnTo>
                  <a:lnTo>
                    <a:pt x="384" y="1635"/>
                  </a:lnTo>
                  <a:lnTo>
                    <a:pt x="706" y="1769"/>
                  </a:lnTo>
                  <a:lnTo>
                    <a:pt x="884" y="1786"/>
                  </a:lnTo>
                  <a:lnTo>
                    <a:pt x="1072" y="1769"/>
                  </a:lnTo>
                  <a:lnTo>
                    <a:pt x="1393" y="1635"/>
                  </a:lnTo>
                  <a:lnTo>
                    <a:pt x="1634" y="1393"/>
                  </a:lnTo>
                  <a:lnTo>
                    <a:pt x="1768" y="1072"/>
                  </a:lnTo>
                  <a:lnTo>
                    <a:pt x="1777" y="893"/>
                  </a:lnTo>
                  <a:lnTo>
                    <a:pt x="1768" y="706"/>
                  </a:lnTo>
                  <a:lnTo>
                    <a:pt x="1634" y="393"/>
                  </a:lnTo>
                  <a:lnTo>
                    <a:pt x="1393" y="152"/>
                  </a:lnTo>
                  <a:lnTo>
                    <a:pt x="1072" y="9"/>
                  </a:lnTo>
                  <a:lnTo>
                    <a:pt x="884" y="0"/>
                  </a:lnTo>
                  <a:close/>
                </a:path>
              </a:pathLst>
            </a:custGeom>
            <a:solidFill>
              <a:srgbClr val="FC9D99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16"/>
            <p:cNvSpPr/>
            <p:nvPr/>
          </p:nvSpPr>
          <p:spPr>
            <a:xfrm>
              <a:off x="7684326" y="1292061"/>
              <a:ext cx="38338" cy="25605"/>
            </a:xfrm>
            <a:custGeom>
              <a:avLst/>
              <a:gdLst/>
              <a:ahLst/>
              <a:cxnLst/>
              <a:rect l="l" t="t" r="r" b="b"/>
              <a:pathLst>
                <a:path w="831" h="555" fill="none" extrusionOk="0">
                  <a:moveTo>
                    <a:pt x="0" y="554"/>
                  </a:moveTo>
                  <a:lnTo>
                    <a:pt x="831" y="1"/>
                  </a:lnTo>
                </a:path>
              </a:pathLst>
            </a:custGeom>
            <a:noFill/>
            <a:ln w="3800" cap="flat" cmpd="sng">
              <a:solidFill>
                <a:srgbClr val="AA4944"/>
              </a:solidFill>
              <a:prstDash val="solid"/>
              <a:miter lim="89299"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16"/>
            <p:cNvSpPr/>
            <p:nvPr/>
          </p:nvSpPr>
          <p:spPr>
            <a:xfrm>
              <a:off x="7654245" y="1599837"/>
              <a:ext cx="46" cy="629143"/>
            </a:xfrm>
            <a:custGeom>
              <a:avLst/>
              <a:gdLst/>
              <a:ahLst/>
              <a:cxnLst/>
              <a:rect l="l" t="t" r="r" b="b"/>
              <a:pathLst>
                <a:path w="1" h="13637" fill="none" extrusionOk="0">
                  <a:moveTo>
                    <a:pt x="0" y="0"/>
                  </a:moveTo>
                  <a:lnTo>
                    <a:pt x="0" y="13636"/>
                  </a:lnTo>
                </a:path>
              </a:pathLst>
            </a:custGeom>
            <a:noFill/>
            <a:ln w="3800" cap="flat" cmpd="sng">
              <a:solidFill>
                <a:srgbClr val="2C5477"/>
              </a:solidFill>
              <a:prstDash val="solid"/>
              <a:miter lim="89299"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16"/>
            <p:cNvSpPr/>
            <p:nvPr/>
          </p:nvSpPr>
          <p:spPr>
            <a:xfrm>
              <a:off x="7674406" y="1224886"/>
              <a:ext cx="34232" cy="74231"/>
            </a:xfrm>
            <a:custGeom>
              <a:avLst/>
              <a:gdLst/>
              <a:ahLst/>
              <a:cxnLst/>
              <a:rect l="l" t="t" r="r" b="b"/>
              <a:pathLst>
                <a:path w="742" h="1609" extrusionOk="0">
                  <a:moveTo>
                    <a:pt x="1" y="1"/>
                  </a:moveTo>
                  <a:lnTo>
                    <a:pt x="36" y="117"/>
                  </a:lnTo>
                  <a:lnTo>
                    <a:pt x="269" y="1073"/>
                  </a:lnTo>
                  <a:lnTo>
                    <a:pt x="358" y="1608"/>
                  </a:lnTo>
                  <a:lnTo>
                    <a:pt x="572" y="939"/>
                  </a:lnTo>
                  <a:lnTo>
                    <a:pt x="742" y="215"/>
                  </a:lnTo>
                  <a:lnTo>
                    <a:pt x="742" y="15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B257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16"/>
            <p:cNvSpPr/>
            <p:nvPr/>
          </p:nvSpPr>
          <p:spPr>
            <a:xfrm>
              <a:off x="7584994" y="1292891"/>
              <a:ext cx="39630" cy="30126"/>
            </a:xfrm>
            <a:custGeom>
              <a:avLst/>
              <a:gdLst/>
              <a:ahLst/>
              <a:cxnLst/>
              <a:rect l="l" t="t" r="r" b="b"/>
              <a:pathLst>
                <a:path w="859" h="653" extrusionOk="0">
                  <a:moveTo>
                    <a:pt x="349" y="0"/>
                  </a:moveTo>
                  <a:lnTo>
                    <a:pt x="188" y="54"/>
                  </a:lnTo>
                  <a:lnTo>
                    <a:pt x="72" y="143"/>
                  </a:lnTo>
                  <a:lnTo>
                    <a:pt x="10" y="259"/>
                  </a:lnTo>
                  <a:lnTo>
                    <a:pt x="1" y="331"/>
                  </a:lnTo>
                  <a:lnTo>
                    <a:pt x="10" y="393"/>
                  </a:lnTo>
                  <a:lnTo>
                    <a:pt x="72" y="509"/>
                  </a:lnTo>
                  <a:lnTo>
                    <a:pt x="188" y="599"/>
                  </a:lnTo>
                  <a:lnTo>
                    <a:pt x="349" y="652"/>
                  </a:lnTo>
                  <a:lnTo>
                    <a:pt x="519" y="652"/>
                  </a:lnTo>
                  <a:lnTo>
                    <a:pt x="671" y="599"/>
                  </a:lnTo>
                  <a:lnTo>
                    <a:pt x="787" y="509"/>
                  </a:lnTo>
                  <a:lnTo>
                    <a:pt x="858" y="393"/>
                  </a:lnTo>
                  <a:lnTo>
                    <a:pt x="858" y="331"/>
                  </a:lnTo>
                  <a:lnTo>
                    <a:pt x="858" y="259"/>
                  </a:lnTo>
                  <a:lnTo>
                    <a:pt x="787" y="143"/>
                  </a:lnTo>
                  <a:lnTo>
                    <a:pt x="671" y="54"/>
                  </a:lnTo>
                  <a:lnTo>
                    <a:pt x="519" y="0"/>
                  </a:lnTo>
                  <a:close/>
                </a:path>
              </a:pathLst>
            </a:custGeom>
            <a:solidFill>
              <a:srgbClr val="FB257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16"/>
            <p:cNvSpPr/>
            <p:nvPr/>
          </p:nvSpPr>
          <p:spPr>
            <a:xfrm>
              <a:off x="5598003" y="2322650"/>
              <a:ext cx="334156" cy="1416852"/>
            </a:xfrm>
            <a:custGeom>
              <a:avLst/>
              <a:gdLst/>
              <a:ahLst/>
              <a:cxnLst/>
              <a:rect l="l" t="t" r="r" b="b"/>
              <a:pathLst>
                <a:path w="7243" h="30711" extrusionOk="0">
                  <a:moveTo>
                    <a:pt x="0" y="1"/>
                  </a:moveTo>
                  <a:lnTo>
                    <a:pt x="0" y="5930"/>
                  </a:lnTo>
                  <a:lnTo>
                    <a:pt x="652" y="5930"/>
                  </a:lnTo>
                  <a:lnTo>
                    <a:pt x="652" y="30711"/>
                  </a:lnTo>
                  <a:lnTo>
                    <a:pt x="7243" y="30711"/>
                  </a:lnTo>
                  <a:lnTo>
                    <a:pt x="6251" y="1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C9D99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16"/>
            <p:cNvSpPr/>
            <p:nvPr/>
          </p:nvSpPr>
          <p:spPr>
            <a:xfrm>
              <a:off x="5628084" y="3739500"/>
              <a:ext cx="372863" cy="68464"/>
            </a:xfrm>
            <a:custGeom>
              <a:avLst/>
              <a:gdLst/>
              <a:ahLst/>
              <a:cxnLst/>
              <a:rect l="l" t="t" r="r" b="b"/>
              <a:pathLst>
                <a:path w="8082" h="1484" extrusionOk="0">
                  <a:moveTo>
                    <a:pt x="0" y="1"/>
                  </a:moveTo>
                  <a:lnTo>
                    <a:pt x="0" y="1483"/>
                  </a:lnTo>
                  <a:lnTo>
                    <a:pt x="8073" y="1483"/>
                  </a:lnTo>
                  <a:lnTo>
                    <a:pt x="8082" y="1439"/>
                  </a:lnTo>
                  <a:lnTo>
                    <a:pt x="8064" y="1144"/>
                  </a:lnTo>
                  <a:lnTo>
                    <a:pt x="8011" y="885"/>
                  </a:lnTo>
                  <a:lnTo>
                    <a:pt x="7894" y="608"/>
                  </a:lnTo>
                  <a:lnTo>
                    <a:pt x="7680" y="340"/>
                  </a:lnTo>
                  <a:lnTo>
                    <a:pt x="7350" y="135"/>
                  </a:lnTo>
                  <a:lnTo>
                    <a:pt x="6885" y="10"/>
                  </a:lnTo>
                  <a:lnTo>
                    <a:pt x="6591" y="1"/>
                  </a:lnTo>
                  <a:close/>
                </a:path>
              </a:pathLst>
            </a:custGeom>
            <a:solidFill>
              <a:srgbClr val="FB257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16"/>
            <p:cNvSpPr/>
            <p:nvPr/>
          </p:nvSpPr>
          <p:spPr>
            <a:xfrm>
              <a:off x="5598003" y="2322650"/>
              <a:ext cx="303661" cy="477543"/>
            </a:xfrm>
            <a:custGeom>
              <a:avLst/>
              <a:gdLst/>
              <a:ahLst/>
              <a:cxnLst/>
              <a:rect l="l" t="t" r="r" b="b"/>
              <a:pathLst>
                <a:path w="6582" h="10351" extrusionOk="0">
                  <a:moveTo>
                    <a:pt x="0" y="1"/>
                  </a:moveTo>
                  <a:lnTo>
                    <a:pt x="0" y="5930"/>
                  </a:lnTo>
                  <a:lnTo>
                    <a:pt x="652" y="5930"/>
                  </a:lnTo>
                  <a:lnTo>
                    <a:pt x="652" y="10261"/>
                  </a:lnTo>
                  <a:lnTo>
                    <a:pt x="1251" y="10208"/>
                  </a:lnTo>
                  <a:lnTo>
                    <a:pt x="2617" y="10127"/>
                  </a:lnTo>
                  <a:lnTo>
                    <a:pt x="4135" y="10127"/>
                  </a:lnTo>
                  <a:lnTo>
                    <a:pt x="5760" y="10234"/>
                  </a:lnTo>
                  <a:lnTo>
                    <a:pt x="6582" y="10351"/>
                  </a:lnTo>
                  <a:lnTo>
                    <a:pt x="6582" y="10351"/>
                  </a:lnTo>
                  <a:lnTo>
                    <a:pt x="6251" y="1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B257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16"/>
            <p:cNvSpPr/>
            <p:nvPr/>
          </p:nvSpPr>
          <p:spPr>
            <a:xfrm>
              <a:off x="5696458" y="3030890"/>
              <a:ext cx="182141" cy="182141"/>
            </a:xfrm>
            <a:custGeom>
              <a:avLst/>
              <a:gdLst/>
              <a:ahLst/>
              <a:cxnLst/>
              <a:rect l="l" t="t" r="r" b="b"/>
              <a:pathLst>
                <a:path w="3948" h="3948" extrusionOk="0">
                  <a:moveTo>
                    <a:pt x="1974" y="0"/>
                  </a:moveTo>
                  <a:lnTo>
                    <a:pt x="1769" y="9"/>
                  </a:lnTo>
                  <a:lnTo>
                    <a:pt x="1385" y="90"/>
                  </a:lnTo>
                  <a:lnTo>
                    <a:pt x="1028" y="241"/>
                  </a:lnTo>
                  <a:lnTo>
                    <a:pt x="715" y="456"/>
                  </a:lnTo>
                  <a:lnTo>
                    <a:pt x="447" y="724"/>
                  </a:lnTo>
                  <a:lnTo>
                    <a:pt x="242" y="1036"/>
                  </a:lnTo>
                  <a:lnTo>
                    <a:pt x="90" y="1384"/>
                  </a:lnTo>
                  <a:lnTo>
                    <a:pt x="10" y="1768"/>
                  </a:lnTo>
                  <a:lnTo>
                    <a:pt x="1" y="1974"/>
                  </a:lnTo>
                  <a:lnTo>
                    <a:pt x="10" y="2179"/>
                  </a:lnTo>
                  <a:lnTo>
                    <a:pt x="90" y="2563"/>
                  </a:lnTo>
                  <a:lnTo>
                    <a:pt x="242" y="2911"/>
                  </a:lnTo>
                  <a:lnTo>
                    <a:pt x="447" y="3233"/>
                  </a:lnTo>
                  <a:lnTo>
                    <a:pt x="715" y="3501"/>
                  </a:lnTo>
                  <a:lnTo>
                    <a:pt x="1028" y="3706"/>
                  </a:lnTo>
                  <a:lnTo>
                    <a:pt x="1385" y="3858"/>
                  </a:lnTo>
                  <a:lnTo>
                    <a:pt x="1769" y="3938"/>
                  </a:lnTo>
                  <a:lnTo>
                    <a:pt x="1974" y="3947"/>
                  </a:lnTo>
                  <a:lnTo>
                    <a:pt x="2180" y="3938"/>
                  </a:lnTo>
                  <a:lnTo>
                    <a:pt x="2564" y="3858"/>
                  </a:lnTo>
                  <a:lnTo>
                    <a:pt x="2912" y="3706"/>
                  </a:lnTo>
                  <a:lnTo>
                    <a:pt x="3224" y="3501"/>
                  </a:lnTo>
                  <a:lnTo>
                    <a:pt x="3492" y="3233"/>
                  </a:lnTo>
                  <a:lnTo>
                    <a:pt x="3707" y="2911"/>
                  </a:lnTo>
                  <a:lnTo>
                    <a:pt x="3858" y="2563"/>
                  </a:lnTo>
                  <a:lnTo>
                    <a:pt x="3939" y="2179"/>
                  </a:lnTo>
                  <a:lnTo>
                    <a:pt x="3948" y="1974"/>
                  </a:lnTo>
                  <a:lnTo>
                    <a:pt x="3939" y="1768"/>
                  </a:lnTo>
                  <a:lnTo>
                    <a:pt x="3858" y="1384"/>
                  </a:lnTo>
                  <a:lnTo>
                    <a:pt x="3707" y="1036"/>
                  </a:lnTo>
                  <a:lnTo>
                    <a:pt x="3492" y="724"/>
                  </a:lnTo>
                  <a:lnTo>
                    <a:pt x="3224" y="456"/>
                  </a:lnTo>
                  <a:lnTo>
                    <a:pt x="2912" y="241"/>
                  </a:lnTo>
                  <a:lnTo>
                    <a:pt x="2564" y="90"/>
                  </a:lnTo>
                  <a:lnTo>
                    <a:pt x="2180" y="9"/>
                  </a:lnTo>
                  <a:lnTo>
                    <a:pt x="1974" y="0"/>
                  </a:lnTo>
                  <a:close/>
                </a:path>
              </a:pathLst>
            </a:custGeom>
            <a:solidFill>
              <a:srgbClr val="D25C5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16"/>
            <p:cNvSpPr/>
            <p:nvPr/>
          </p:nvSpPr>
          <p:spPr>
            <a:xfrm>
              <a:off x="5628084" y="3632418"/>
              <a:ext cx="304076" cy="107125"/>
            </a:xfrm>
            <a:custGeom>
              <a:avLst/>
              <a:gdLst/>
              <a:ahLst/>
              <a:cxnLst/>
              <a:rect l="l" t="t" r="r" b="b"/>
              <a:pathLst>
                <a:path w="6591" h="2322" extrusionOk="0">
                  <a:moveTo>
                    <a:pt x="0" y="0"/>
                  </a:moveTo>
                  <a:lnTo>
                    <a:pt x="0" y="2322"/>
                  </a:lnTo>
                  <a:lnTo>
                    <a:pt x="6591" y="2322"/>
                  </a:lnTo>
                  <a:lnTo>
                    <a:pt x="6510" y="0"/>
                  </a:lnTo>
                  <a:close/>
                </a:path>
              </a:pathLst>
            </a:custGeom>
            <a:solidFill>
              <a:srgbClr val="38544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6"/>
            <p:cNvSpPr/>
            <p:nvPr/>
          </p:nvSpPr>
          <p:spPr>
            <a:xfrm>
              <a:off x="5628084" y="3662452"/>
              <a:ext cx="302415" cy="23529"/>
            </a:xfrm>
            <a:custGeom>
              <a:avLst/>
              <a:gdLst/>
              <a:ahLst/>
              <a:cxnLst/>
              <a:rect l="l" t="t" r="r" b="b"/>
              <a:pathLst>
                <a:path w="6555" h="510" extrusionOk="0">
                  <a:moveTo>
                    <a:pt x="0" y="1"/>
                  </a:moveTo>
                  <a:lnTo>
                    <a:pt x="0" y="510"/>
                  </a:lnTo>
                  <a:lnTo>
                    <a:pt x="6555" y="510"/>
                  </a:lnTo>
                  <a:lnTo>
                    <a:pt x="6537" y="1"/>
                  </a:lnTo>
                  <a:close/>
                </a:path>
              </a:pathLst>
            </a:custGeom>
            <a:solidFill>
              <a:srgbClr val="FFFFE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6"/>
            <p:cNvSpPr/>
            <p:nvPr/>
          </p:nvSpPr>
          <p:spPr>
            <a:xfrm>
              <a:off x="5598003" y="2322650"/>
              <a:ext cx="38338" cy="273627"/>
            </a:xfrm>
            <a:custGeom>
              <a:avLst/>
              <a:gdLst/>
              <a:ahLst/>
              <a:cxnLst/>
              <a:rect l="l" t="t" r="r" b="b"/>
              <a:pathLst>
                <a:path w="831" h="5931" extrusionOk="0">
                  <a:moveTo>
                    <a:pt x="0" y="1"/>
                  </a:moveTo>
                  <a:lnTo>
                    <a:pt x="0" y="5930"/>
                  </a:lnTo>
                  <a:lnTo>
                    <a:pt x="652" y="5930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rgbClr val="F962B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6"/>
            <p:cNvSpPr/>
            <p:nvPr/>
          </p:nvSpPr>
          <p:spPr>
            <a:xfrm>
              <a:off x="5628084" y="2718178"/>
              <a:ext cx="273581" cy="82028"/>
            </a:xfrm>
            <a:custGeom>
              <a:avLst/>
              <a:gdLst/>
              <a:ahLst/>
              <a:cxnLst/>
              <a:rect l="l" t="t" r="r" b="b"/>
              <a:pathLst>
                <a:path w="5930" h="1778" extrusionOk="0">
                  <a:moveTo>
                    <a:pt x="3555" y="0"/>
                  </a:moveTo>
                  <a:lnTo>
                    <a:pt x="1304" y="54"/>
                  </a:lnTo>
                  <a:lnTo>
                    <a:pt x="0" y="125"/>
                  </a:lnTo>
                  <a:lnTo>
                    <a:pt x="0" y="1688"/>
                  </a:lnTo>
                  <a:lnTo>
                    <a:pt x="599" y="1635"/>
                  </a:lnTo>
                  <a:lnTo>
                    <a:pt x="1965" y="1554"/>
                  </a:lnTo>
                  <a:lnTo>
                    <a:pt x="3483" y="1554"/>
                  </a:lnTo>
                  <a:lnTo>
                    <a:pt x="5108" y="1661"/>
                  </a:lnTo>
                  <a:lnTo>
                    <a:pt x="5930" y="1778"/>
                  </a:lnTo>
                  <a:lnTo>
                    <a:pt x="5930" y="1778"/>
                  </a:lnTo>
                  <a:lnTo>
                    <a:pt x="5876" y="54"/>
                  </a:lnTo>
                  <a:lnTo>
                    <a:pt x="5108" y="18"/>
                  </a:lnTo>
                  <a:lnTo>
                    <a:pt x="3555" y="0"/>
                  </a:lnTo>
                  <a:close/>
                </a:path>
              </a:pathLst>
            </a:custGeom>
            <a:solidFill>
              <a:srgbClr val="8E164C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6"/>
            <p:cNvSpPr/>
            <p:nvPr/>
          </p:nvSpPr>
          <p:spPr>
            <a:xfrm>
              <a:off x="5764879" y="3739500"/>
              <a:ext cx="157413" cy="23529"/>
            </a:xfrm>
            <a:custGeom>
              <a:avLst/>
              <a:gdLst/>
              <a:ahLst/>
              <a:cxnLst/>
              <a:rect l="l" t="t" r="r" b="b"/>
              <a:pathLst>
                <a:path w="3412" h="510" extrusionOk="0">
                  <a:moveTo>
                    <a:pt x="259" y="1"/>
                  </a:moveTo>
                  <a:lnTo>
                    <a:pt x="152" y="19"/>
                  </a:lnTo>
                  <a:lnTo>
                    <a:pt x="18" y="153"/>
                  </a:lnTo>
                  <a:lnTo>
                    <a:pt x="0" y="260"/>
                  </a:lnTo>
                  <a:lnTo>
                    <a:pt x="18" y="358"/>
                  </a:lnTo>
                  <a:lnTo>
                    <a:pt x="152" y="501"/>
                  </a:lnTo>
                  <a:lnTo>
                    <a:pt x="259" y="510"/>
                  </a:lnTo>
                  <a:lnTo>
                    <a:pt x="3161" y="510"/>
                  </a:lnTo>
                  <a:lnTo>
                    <a:pt x="3260" y="501"/>
                  </a:lnTo>
                  <a:lnTo>
                    <a:pt x="3402" y="358"/>
                  </a:lnTo>
                  <a:lnTo>
                    <a:pt x="3411" y="260"/>
                  </a:lnTo>
                  <a:lnTo>
                    <a:pt x="3402" y="153"/>
                  </a:lnTo>
                  <a:lnTo>
                    <a:pt x="3260" y="19"/>
                  </a:lnTo>
                  <a:lnTo>
                    <a:pt x="3161" y="1"/>
                  </a:lnTo>
                  <a:close/>
                </a:path>
              </a:pathLst>
            </a:custGeom>
            <a:solidFill>
              <a:srgbClr val="FFFFE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6"/>
            <p:cNvSpPr/>
            <p:nvPr/>
          </p:nvSpPr>
          <p:spPr>
            <a:xfrm>
              <a:off x="5263467" y="2322650"/>
              <a:ext cx="334571" cy="1416852"/>
            </a:xfrm>
            <a:custGeom>
              <a:avLst/>
              <a:gdLst/>
              <a:ahLst/>
              <a:cxnLst/>
              <a:rect l="l" t="t" r="r" b="b"/>
              <a:pathLst>
                <a:path w="7252" h="30711" extrusionOk="0">
                  <a:moveTo>
                    <a:pt x="7251" y="1"/>
                  </a:moveTo>
                  <a:lnTo>
                    <a:pt x="992" y="19"/>
                  </a:lnTo>
                  <a:lnTo>
                    <a:pt x="0" y="30711"/>
                  </a:lnTo>
                  <a:lnTo>
                    <a:pt x="6591" y="30711"/>
                  </a:lnTo>
                  <a:lnTo>
                    <a:pt x="6591" y="5930"/>
                  </a:lnTo>
                  <a:lnTo>
                    <a:pt x="7251" y="5930"/>
                  </a:lnTo>
                  <a:lnTo>
                    <a:pt x="7251" y="1"/>
                  </a:lnTo>
                  <a:close/>
                </a:path>
              </a:pathLst>
            </a:custGeom>
            <a:solidFill>
              <a:srgbClr val="FC9D99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6"/>
            <p:cNvSpPr/>
            <p:nvPr/>
          </p:nvSpPr>
          <p:spPr>
            <a:xfrm>
              <a:off x="5194678" y="3739500"/>
              <a:ext cx="372863" cy="68464"/>
            </a:xfrm>
            <a:custGeom>
              <a:avLst/>
              <a:gdLst/>
              <a:ahLst/>
              <a:cxnLst/>
              <a:rect l="l" t="t" r="r" b="b"/>
              <a:pathLst>
                <a:path w="8082" h="1484" extrusionOk="0">
                  <a:moveTo>
                    <a:pt x="1491" y="1"/>
                  </a:moveTo>
                  <a:lnTo>
                    <a:pt x="1197" y="10"/>
                  </a:lnTo>
                  <a:lnTo>
                    <a:pt x="732" y="135"/>
                  </a:lnTo>
                  <a:lnTo>
                    <a:pt x="402" y="340"/>
                  </a:lnTo>
                  <a:lnTo>
                    <a:pt x="188" y="608"/>
                  </a:lnTo>
                  <a:lnTo>
                    <a:pt x="71" y="885"/>
                  </a:lnTo>
                  <a:lnTo>
                    <a:pt x="18" y="1144"/>
                  </a:lnTo>
                  <a:lnTo>
                    <a:pt x="0" y="1439"/>
                  </a:lnTo>
                  <a:lnTo>
                    <a:pt x="9" y="1483"/>
                  </a:lnTo>
                  <a:lnTo>
                    <a:pt x="8082" y="1483"/>
                  </a:lnTo>
                  <a:lnTo>
                    <a:pt x="8082" y="1"/>
                  </a:lnTo>
                  <a:close/>
                </a:path>
              </a:pathLst>
            </a:custGeom>
            <a:solidFill>
              <a:srgbClr val="FB257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6"/>
            <p:cNvSpPr/>
            <p:nvPr/>
          </p:nvSpPr>
          <p:spPr>
            <a:xfrm>
              <a:off x="5293963" y="2322650"/>
              <a:ext cx="304076" cy="477543"/>
            </a:xfrm>
            <a:custGeom>
              <a:avLst/>
              <a:gdLst/>
              <a:ahLst/>
              <a:cxnLst/>
              <a:rect l="l" t="t" r="r" b="b"/>
              <a:pathLst>
                <a:path w="6591" h="10351" extrusionOk="0">
                  <a:moveTo>
                    <a:pt x="6590" y="1"/>
                  </a:moveTo>
                  <a:lnTo>
                    <a:pt x="331" y="19"/>
                  </a:lnTo>
                  <a:lnTo>
                    <a:pt x="0" y="10351"/>
                  </a:lnTo>
                  <a:lnTo>
                    <a:pt x="822" y="10234"/>
                  </a:lnTo>
                  <a:lnTo>
                    <a:pt x="2447" y="10127"/>
                  </a:lnTo>
                  <a:lnTo>
                    <a:pt x="3965" y="10127"/>
                  </a:lnTo>
                  <a:lnTo>
                    <a:pt x="5331" y="10208"/>
                  </a:lnTo>
                  <a:lnTo>
                    <a:pt x="5930" y="10261"/>
                  </a:lnTo>
                  <a:lnTo>
                    <a:pt x="5930" y="5930"/>
                  </a:lnTo>
                  <a:lnTo>
                    <a:pt x="6590" y="5930"/>
                  </a:lnTo>
                  <a:lnTo>
                    <a:pt x="6590" y="1"/>
                  </a:lnTo>
                  <a:close/>
                </a:path>
              </a:pathLst>
            </a:custGeom>
            <a:solidFill>
              <a:srgbClr val="FB257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6"/>
            <p:cNvSpPr/>
            <p:nvPr/>
          </p:nvSpPr>
          <p:spPr>
            <a:xfrm>
              <a:off x="5317447" y="3030890"/>
              <a:ext cx="181726" cy="182141"/>
            </a:xfrm>
            <a:custGeom>
              <a:avLst/>
              <a:gdLst/>
              <a:ahLst/>
              <a:cxnLst/>
              <a:rect l="l" t="t" r="r" b="b"/>
              <a:pathLst>
                <a:path w="3939" h="3948" extrusionOk="0">
                  <a:moveTo>
                    <a:pt x="1965" y="0"/>
                  </a:moveTo>
                  <a:lnTo>
                    <a:pt x="1759" y="9"/>
                  </a:lnTo>
                  <a:lnTo>
                    <a:pt x="1375" y="90"/>
                  </a:lnTo>
                  <a:lnTo>
                    <a:pt x="1027" y="241"/>
                  </a:lnTo>
                  <a:lnTo>
                    <a:pt x="715" y="456"/>
                  </a:lnTo>
                  <a:lnTo>
                    <a:pt x="447" y="724"/>
                  </a:lnTo>
                  <a:lnTo>
                    <a:pt x="232" y="1036"/>
                  </a:lnTo>
                  <a:lnTo>
                    <a:pt x="81" y="1384"/>
                  </a:lnTo>
                  <a:lnTo>
                    <a:pt x="0" y="1768"/>
                  </a:lnTo>
                  <a:lnTo>
                    <a:pt x="0" y="1974"/>
                  </a:lnTo>
                  <a:lnTo>
                    <a:pt x="0" y="2179"/>
                  </a:lnTo>
                  <a:lnTo>
                    <a:pt x="81" y="2563"/>
                  </a:lnTo>
                  <a:lnTo>
                    <a:pt x="232" y="2911"/>
                  </a:lnTo>
                  <a:lnTo>
                    <a:pt x="447" y="3233"/>
                  </a:lnTo>
                  <a:lnTo>
                    <a:pt x="715" y="3501"/>
                  </a:lnTo>
                  <a:lnTo>
                    <a:pt x="1027" y="3706"/>
                  </a:lnTo>
                  <a:lnTo>
                    <a:pt x="1375" y="3858"/>
                  </a:lnTo>
                  <a:lnTo>
                    <a:pt x="1759" y="3938"/>
                  </a:lnTo>
                  <a:lnTo>
                    <a:pt x="1965" y="3947"/>
                  </a:lnTo>
                  <a:lnTo>
                    <a:pt x="2170" y="3938"/>
                  </a:lnTo>
                  <a:lnTo>
                    <a:pt x="2554" y="3858"/>
                  </a:lnTo>
                  <a:lnTo>
                    <a:pt x="2911" y="3706"/>
                  </a:lnTo>
                  <a:lnTo>
                    <a:pt x="3224" y="3501"/>
                  </a:lnTo>
                  <a:lnTo>
                    <a:pt x="3492" y="3233"/>
                  </a:lnTo>
                  <a:lnTo>
                    <a:pt x="3697" y="2911"/>
                  </a:lnTo>
                  <a:lnTo>
                    <a:pt x="3849" y="2563"/>
                  </a:lnTo>
                  <a:lnTo>
                    <a:pt x="3929" y="2179"/>
                  </a:lnTo>
                  <a:lnTo>
                    <a:pt x="3938" y="1974"/>
                  </a:lnTo>
                  <a:lnTo>
                    <a:pt x="3929" y="1768"/>
                  </a:lnTo>
                  <a:lnTo>
                    <a:pt x="3849" y="1384"/>
                  </a:lnTo>
                  <a:lnTo>
                    <a:pt x="3697" y="1036"/>
                  </a:lnTo>
                  <a:lnTo>
                    <a:pt x="3492" y="724"/>
                  </a:lnTo>
                  <a:lnTo>
                    <a:pt x="3224" y="456"/>
                  </a:lnTo>
                  <a:lnTo>
                    <a:pt x="2911" y="241"/>
                  </a:lnTo>
                  <a:lnTo>
                    <a:pt x="2554" y="90"/>
                  </a:lnTo>
                  <a:lnTo>
                    <a:pt x="2170" y="9"/>
                  </a:lnTo>
                  <a:lnTo>
                    <a:pt x="1965" y="0"/>
                  </a:lnTo>
                  <a:close/>
                </a:path>
              </a:pathLst>
            </a:custGeom>
            <a:solidFill>
              <a:srgbClr val="D25C5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6"/>
            <p:cNvSpPr/>
            <p:nvPr/>
          </p:nvSpPr>
          <p:spPr>
            <a:xfrm>
              <a:off x="5263467" y="3632418"/>
              <a:ext cx="304076" cy="107125"/>
            </a:xfrm>
            <a:custGeom>
              <a:avLst/>
              <a:gdLst/>
              <a:ahLst/>
              <a:cxnLst/>
              <a:rect l="l" t="t" r="r" b="b"/>
              <a:pathLst>
                <a:path w="6591" h="2322" extrusionOk="0">
                  <a:moveTo>
                    <a:pt x="81" y="0"/>
                  </a:moveTo>
                  <a:lnTo>
                    <a:pt x="0" y="2322"/>
                  </a:lnTo>
                  <a:lnTo>
                    <a:pt x="6591" y="2322"/>
                  </a:lnTo>
                  <a:lnTo>
                    <a:pt x="6591" y="0"/>
                  </a:lnTo>
                  <a:close/>
                </a:path>
              </a:pathLst>
            </a:custGeom>
            <a:solidFill>
              <a:srgbClr val="38544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6"/>
            <p:cNvSpPr/>
            <p:nvPr/>
          </p:nvSpPr>
          <p:spPr>
            <a:xfrm>
              <a:off x="5265128" y="3662452"/>
              <a:ext cx="302415" cy="23529"/>
            </a:xfrm>
            <a:custGeom>
              <a:avLst/>
              <a:gdLst/>
              <a:ahLst/>
              <a:cxnLst/>
              <a:rect l="l" t="t" r="r" b="b"/>
              <a:pathLst>
                <a:path w="6555" h="510" extrusionOk="0">
                  <a:moveTo>
                    <a:pt x="18" y="1"/>
                  </a:moveTo>
                  <a:lnTo>
                    <a:pt x="0" y="510"/>
                  </a:lnTo>
                  <a:lnTo>
                    <a:pt x="6555" y="510"/>
                  </a:lnTo>
                  <a:lnTo>
                    <a:pt x="6555" y="1"/>
                  </a:lnTo>
                  <a:close/>
                </a:path>
              </a:pathLst>
            </a:custGeom>
            <a:solidFill>
              <a:srgbClr val="FFFFE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6"/>
            <p:cNvSpPr/>
            <p:nvPr/>
          </p:nvSpPr>
          <p:spPr>
            <a:xfrm>
              <a:off x="5559295" y="2322650"/>
              <a:ext cx="38753" cy="273627"/>
            </a:xfrm>
            <a:custGeom>
              <a:avLst/>
              <a:gdLst/>
              <a:ahLst/>
              <a:cxnLst/>
              <a:rect l="l" t="t" r="r" b="b"/>
              <a:pathLst>
                <a:path w="840" h="5931" extrusionOk="0">
                  <a:moveTo>
                    <a:pt x="0" y="1"/>
                  </a:moveTo>
                  <a:lnTo>
                    <a:pt x="179" y="5930"/>
                  </a:lnTo>
                  <a:lnTo>
                    <a:pt x="839" y="5930"/>
                  </a:lnTo>
                  <a:lnTo>
                    <a:pt x="839" y="1"/>
                  </a:lnTo>
                  <a:close/>
                </a:path>
              </a:pathLst>
            </a:custGeom>
            <a:solidFill>
              <a:srgbClr val="8E164C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6"/>
            <p:cNvSpPr/>
            <p:nvPr/>
          </p:nvSpPr>
          <p:spPr>
            <a:xfrm>
              <a:off x="5293963" y="2718178"/>
              <a:ext cx="273581" cy="82028"/>
            </a:xfrm>
            <a:custGeom>
              <a:avLst/>
              <a:gdLst/>
              <a:ahLst/>
              <a:cxnLst/>
              <a:rect l="l" t="t" r="r" b="b"/>
              <a:pathLst>
                <a:path w="5930" h="1778" extrusionOk="0">
                  <a:moveTo>
                    <a:pt x="2376" y="0"/>
                  </a:moveTo>
                  <a:lnTo>
                    <a:pt x="822" y="18"/>
                  </a:lnTo>
                  <a:lnTo>
                    <a:pt x="54" y="54"/>
                  </a:lnTo>
                  <a:lnTo>
                    <a:pt x="0" y="1778"/>
                  </a:lnTo>
                  <a:lnTo>
                    <a:pt x="822" y="1661"/>
                  </a:lnTo>
                  <a:lnTo>
                    <a:pt x="2447" y="1554"/>
                  </a:lnTo>
                  <a:lnTo>
                    <a:pt x="3965" y="1554"/>
                  </a:lnTo>
                  <a:lnTo>
                    <a:pt x="5331" y="1635"/>
                  </a:lnTo>
                  <a:lnTo>
                    <a:pt x="5930" y="1688"/>
                  </a:lnTo>
                  <a:lnTo>
                    <a:pt x="5930" y="125"/>
                  </a:lnTo>
                  <a:lnTo>
                    <a:pt x="4626" y="54"/>
                  </a:lnTo>
                  <a:lnTo>
                    <a:pt x="2376" y="0"/>
                  </a:lnTo>
                  <a:close/>
                </a:path>
              </a:pathLst>
            </a:custGeom>
            <a:solidFill>
              <a:srgbClr val="8E164C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6"/>
            <p:cNvSpPr/>
            <p:nvPr/>
          </p:nvSpPr>
          <p:spPr>
            <a:xfrm>
              <a:off x="5273340" y="3739500"/>
              <a:ext cx="157413" cy="23529"/>
            </a:xfrm>
            <a:custGeom>
              <a:avLst/>
              <a:gdLst/>
              <a:ahLst/>
              <a:cxnLst/>
              <a:rect l="l" t="t" r="r" b="b"/>
              <a:pathLst>
                <a:path w="3412" h="510" extrusionOk="0">
                  <a:moveTo>
                    <a:pt x="251" y="1"/>
                  </a:moveTo>
                  <a:lnTo>
                    <a:pt x="152" y="19"/>
                  </a:lnTo>
                  <a:lnTo>
                    <a:pt x="10" y="153"/>
                  </a:lnTo>
                  <a:lnTo>
                    <a:pt x="1" y="260"/>
                  </a:lnTo>
                  <a:lnTo>
                    <a:pt x="10" y="358"/>
                  </a:lnTo>
                  <a:lnTo>
                    <a:pt x="152" y="501"/>
                  </a:lnTo>
                  <a:lnTo>
                    <a:pt x="251" y="510"/>
                  </a:lnTo>
                  <a:lnTo>
                    <a:pt x="3153" y="510"/>
                  </a:lnTo>
                  <a:lnTo>
                    <a:pt x="3260" y="501"/>
                  </a:lnTo>
                  <a:lnTo>
                    <a:pt x="3394" y="358"/>
                  </a:lnTo>
                  <a:lnTo>
                    <a:pt x="3412" y="260"/>
                  </a:lnTo>
                  <a:lnTo>
                    <a:pt x="3394" y="153"/>
                  </a:lnTo>
                  <a:lnTo>
                    <a:pt x="3260" y="19"/>
                  </a:lnTo>
                  <a:lnTo>
                    <a:pt x="3153" y="1"/>
                  </a:lnTo>
                  <a:close/>
                </a:path>
              </a:pathLst>
            </a:custGeom>
            <a:solidFill>
              <a:srgbClr val="FFFFE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16"/>
            <p:cNvSpPr/>
            <p:nvPr/>
          </p:nvSpPr>
          <p:spPr>
            <a:xfrm>
              <a:off x="5128333" y="1396091"/>
              <a:ext cx="223755" cy="747802"/>
            </a:xfrm>
            <a:custGeom>
              <a:avLst/>
              <a:gdLst/>
              <a:ahLst/>
              <a:cxnLst/>
              <a:rect l="l" t="t" r="r" b="b"/>
              <a:pathLst>
                <a:path w="4850" h="16209" extrusionOk="0">
                  <a:moveTo>
                    <a:pt x="4849" y="0"/>
                  </a:moveTo>
                  <a:lnTo>
                    <a:pt x="4814" y="9"/>
                  </a:lnTo>
                  <a:lnTo>
                    <a:pt x="4421" y="161"/>
                  </a:lnTo>
                  <a:lnTo>
                    <a:pt x="3697" y="536"/>
                  </a:lnTo>
                  <a:lnTo>
                    <a:pt x="3037" y="1018"/>
                  </a:lnTo>
                  <a:lnTo>
                    <a:pt x="2447" y="1572"/>
                  </a:lnTo>
                  <a:lnTo>
                    <a:pt x="1947" y="2197"/>
                  </a:lnTo>
                  <a:lnTo>
                    <a:pt x="1527" y="2894"/>
                  </a:lnTo>
                  <a:lnTo>
                    <a:pt x="1215" y="3644"/>
                  </a:lnTo>
                  <a:lnTo>
                    <a:pt x="1000" y="4438"/>
                  </a:lnTo>
                  <a:lnTo>
                    <a:pt x="938" y="4849"/>
                  </a:lnTo>
                  <a:lnTo>
                    <a:pt x="27" y="12145"/>
                  </a:lnTo>
                  <a:lnTo>
                    <a:pt x="9" y="12350"/>
                  </a:lnTo>
                  <a:lnTo>
                    <a:pt x="0" y="12743"/>
                  </a:lnTo>
                  <a:lnTo>
                    <a:pt x="72" y="13324"/>
                  </a:lnTo>
                  <a:lnTo>
                    <a:pt x="304" y="14047"/>
                  </a:lnTo>
                  <a:lnTo>
                    <a:pt x="670" y="14699"/>
                  </a:lnTo>
                  <a:lnTo>
                    <a:pt x="1170" y="15262"/>
                  </a:lnTo>
                  <a:lnTo>
                    <a:pt x="1768" y="15708"/>
                  </a:lnTo>
                  <a:lnTo>
                    <a:pt x="2456" y="16021"/>
                  </a:lnTo>
                  <a:lnTo>
                    <a:pt x="3019" y="16163"/>
                  </a:lnTo>
                  <a:lnTo>
                    <a:pt x="3412" y="16199"/>
                  </a:lnTo>
                  <a:lnTo>
                    <a:pt x="3617" y="16208"/>
                  </a:lnTo>
                  <a:lnTo>
                    <a:pt x="4099" y="16208"/>
                  </a:lnTo>
                  <a:lnTo>
                    <a:pt x="4849" y="0"/>
                  </a:lnTo>
                  <a:close/>
                </a:path>
              </a:pathLst>
            </a:custGeom>
            <a:solidFill>
              <a:srgbClr val="FC9D99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16"/>
            <p:cNvSpPr/>
            <p:nvPr/>
          </p:nvSpPr>
          <p:spPr>
            <a:xfrm>
              <a:off x="5309188" y="1313276"/>
              <a:ext cx="577241" cy="1010218"/>
            </a:xfrm>
            <a:custGeom>
              <a:avLst/>
              <a:gdLst/>
              <a:ahLst/>
              <a:cxnLst/>
              <a:rect l="l" t="t" r="r" b="b"/>
              <a:pathLst>
                <a:path w="12512" h="21897" extrusionOk="0">
                  <a:moveTo>
                    <a:pt x="6260" y="0"/>
                  </a:moveTo>
                  <a:lnTo>
                    <a:pt x="929" y="1795"/>
                  </a:lnTo>
                  <a:lnTo>
                    <a:pt x="1" y="21897"/>
                  </a:lnTo>
                  <a:lnTo>
                    <a:pt x="6260" y="21879"/>
                  </a:lnTo>
                  <a:lnTo>
                    <a:pt x="12511" y="21897"/>
                  </a:lnTo>
                  <a:lnTo>
                    <a:pt x="11583" y="1795"/>
                  </a:lnTo>
                  <a:lnTo>
                    <a:pt x="6260" y="0"/>
                  </a:lnTo>
                  <a:close/>
                </a:path>
              </a:pathLst>
            </a:custGeom>
            <a:solidFill>
              <a:srgbClr val="38544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16"/>
            <p:cNvSpPr/>
            <p:nvPr/>
          </p:nvSpPr>
          <p:spPr>
            <a:xfrm>
              <a:off x="5500793" y="950321"/>
              <a:ext cx="193675" cy="183756"/>
            </a:xfrm>
            <a:custGeom>
              <a:avLst/>
              <a:gdLst/>
              <a:ahLst/>
              <a:cxnLst/>
              <a:rect l="l" t="t" r="r" b="b"/>
              <a:pathLst>
                <a:path w="4198" h="3983" extrusionOk="0">
                  <a:moveTo>
                    <a:pt x="1563" y="0"/>
                  </a:moveTo>
                  <a:lnTo>
                    <a:pt x="1402" y="9"/>
                  </a:lnTo>
                  <a:lnTo>
                    <a:pt x="1098" y="72"/>
                  </a:lnTo>
                  <a:lnTo>
                    <a:pt x="813" y="188"/>
                  </a:lnTo>
                  <a:lnTo>
                    <a:pt x="563" y="357"/>
                  </a:lnTo>
                  <a:lnTo>
                    <a:pt x="357" y="572"/>
                  </a:lnTo>
                  <a:lnTo>
                    <a:pt x="188" y="822"/>
                  </a:lnTo>
                  <a:lnTo>
                    <a:pt x="63" y="1098"/>
                  </a:lnTo>
                  <a:lnTo>
                    <a:pt x="0" y="1402"/>
                  </a:lnTo>
                  <a:lnTo>
                    <a:pt x="0" y="1563"/>
                  </a:lnTo>
                  <a:lnTo>
                    <a:pt x="0" y="3983"/>
                  </a:lnTo>
                  <a:lnTo>
                    <a:pt x="4197" y="3983"/>
                  </a:lnTo>
                  <a:lnTo>
                    <a:pt x="4197" y="1563"/>
                  </a:lnTo>
                  <a:lnTo>
                    <a:pt x="4197" y="1402"/>
                  </a:lnTo>
                  <a:lnTo>
                    <a:pt x="4135" y="1098"/>
                  </a:lnTo>
                  <a:lnTo>
                    <a:pt x="4010" y="822"/>
                  </a:lnTo>
                  <a:lnTo>
                    <a:pt x="3840" y="572"/>
                  </a:lnTo>
                  <a:lnTo>
                    <a:pt x="3635" y="357"/>
                  </a:lnTo>
                  <a:lnTo>
                    <a:pt x="3384" y="188"/>
                  </a:lnTo>
                  <a:lnTo>
                    <a:pt x="3099" y="72"/>
                  </a:lnTo>
                  <a:lnTo>
                    <a:pt x="2795" y="9"/>
                  </a:lnTo>
                  <a:lnTo>
                    <a:pt x="2634" y="0"/>
                  </a:lnTo>
                  <a:close/>
                </a:path>
              </a:pathLst>
            </a:custGeom>
            <a:solidFill>
              <a:srgbClr val="3A141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16"/>
            <p:cNvSpPr/>
            <p:nvPr/>
          </p:nvSpPr>
          <p:spPr>
            <a:xfrm>
              <a:off x="5423330" y="1230461"/>
              <a:ext cx="348965" cy="321376"/>
            </a:xfrm>
            <a:custGeom>
              <a:avLst/>
              <a:gdLst/>
              <a:ahLst/>
              <a:cxnLst/>
              <a:rect l="l" t="t" r="r" b="b"/>
              <a:pathLst>
                <a:path w="7564" h="6966" extrusionOk="0">
                  <a:moveTo>
                    <a:pt x="2331" y="0"/>
                  </a:moveTo>
                  <a:lnTo>
                    <a:pt x="2331" y="2278"/>
                  </a:lnTo>
                  <a:lnTo>
                    <a:pt x="0" y="3063"/>
                  </a:lnTo>
                  <a:lnTo>
                    <a:pt x="0" y="5492"/>
                  </a:lnTo>
                  <a:lnTo>
                    <a:pt x="9" y="5644"/>
                  </a:lnTo>
                  <a:lnTo>
                    <a:pt x="63" y="5930"/>
                  </a:lnTo>
                  <a:lnTo>
                    <a:pt x="179" y="6198"/>
                  </a:lnTo>
                  <a:lnTo>
                    <a:pt x="340" y="6430"/>
                  </a:lnTo>
                  <a:lnTo>
                    <a:pt x="536" y="6635"/>
                  </a:lnTo>
                  <a:lnTo>
                    <a:pt x="768" y="6787"/>
                  </a:lnTo>
                  <a:lnTo>
                    <a:pt x="1036" y="6903"/>
                  </a:lnTo>
                  <a:lnTo>
                    <a:pt x="1322" y="6957"/>
                  </a:lnTo>
                  <a:lnTo>
                    <a:pt x="1474" y="6966"/>
                  </a:lnTo>
                  <a:lnTo>
                    <a:pt x="6090" y="6966"/>
                  </a:lnTo>
                  <a:lnTo>
                    <a:pt x="6242" y="6957"/>
                  </a:lnTo>
                  <a:lnTo>
                    <a:pt x="6528" y="6903"/>
                  </a:lnTo>
                  <a:lnTo>
                    <a:pt x="6796" y="6787"/>
                  </a:lnTo>
                  <a:lnTo>
                    <a:pt x="7028" y="6635"/>
                  </a:lnTo>
                  <a:lnTo>
                    <a:pt x="7225" y="6430"/>
                  </a:lnTo>
                  <a:lnTo>
                    <a:pt x="7385" y="6198"/>
                  </a:lnTo>
                  <a:lnTo>
                    <a:pt x="7501" y="5930"/>
                  </a:lnTo>
                  <a:lnTo>
                    <a:pt x="7555" y="5644"/>
                  </a:lnTo>
                  <a:lnTo>
                    <a:pt x="7564" y="5492"/>
                  </a:lnTo>
                  <a:lnTo>
                    <a:pt x="7564" y="3063"/>
                  </a:lnTo>
                  <a:lnTo>
                    <a:pt x="5153" y="2251"/>
                  </a:lnTo>
                  <a:lnTo>
                    <a:pt x="5153" y="0"/>
                  </a:lnTo>
                  <a:close/>
                </a:path>
              </a:pathLst>
            </a:custGeom>
            <a:solidFill>
              <a:srgbClr val="FC9D99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16"/>
            <p:cNvSpPr/>
            <p:nvPr/>
          </p:nvSpPr>
          <p:spPr>
            <a:xfrm>
              <a:off x="5477679" y="1100264"/>
              <a:ext cx="67219" cy="67219"/>
            </a:xfrm>
            <a:custGeom>
              <a:avLst/>
              <a:gdLst/>
              <a:ahLst/>
              <a:cxnLst/>
              <a:rect l="l" t="t" r="r" b="b"/>
              <a:pathLst>
                <a:path w="1457" h="1457" extrusionOk="0">
                  <a:moveTo>
                    <a:pt x="724" y="1"/>
                  </a:moveTo>
                  <a:lnTo>
                    <a:pt x="581" y="18"/>
                  </a:lnTo>
                  <a:lnTo>
                    <a:pt x="313" y="126"/>
                  </a:lnTo>
                  <a:lnTo>
                    <a:pt x="117" y="322"/>
                  </a:lnTo>
                  <a:lnTo>
                    <a:pt x="10" y="581"/>
                  </a:lnTo>
                  <a:lnTo>
                    <a:pt x="1" y="733"/>
                  </a:lnTo>
                  <a:lnTo>
                    <a:pt x="10" y="876"/>
                  </a:lnTo>
                  <a:lnTo>
                    <a:pt x="117" y="1144"/>
                  </a:lnTo>
                  <a:lnTo>
                    <a:pt x="313" y="1340"/>
                  </a:lnTo>
                  <a:lnTo>
                    <a:pt x="581" y="1447"/>
                  </a:lnTo>
                  <a:lnTo>
                    <a:pt x="724" y="1456"/>
                  </a:lnTo>
                  <a:lnTo>
                    <a:pt x="876" y="1447"/>
                  </a:lnTo>
                  <a:lnTo>
                    <a:pt x="1135" y="1340"/>
                  </a:lnTo>
                  <a:lnTo>
                    <a:pt x="1332" y="1144"/>
                  </a:lnTo>
                  <a:lnTo>
                    <a:pt x="1448" y="876"/>
                  </a:lnTo>
                  <a:lnTo>
                    <a:pt x="1457" y="733"/>
                  </a:lnTo>
                  <a:lnTo>
                    <a:pt x="1448" y="581"/>
                  </a:lnTo>
                  <a:lnTo>
                    <a:pt x="1332" y="322"/>
                  </a:lnTo>
                  <a:lnTo>
                    <a:pt x="1135" y="126"/>
                  </a:lnTo>
                  <a:lnTo>
                    <a:pt x="876" y="18"/>
                  </a:lnTo>
                  <a:lnTo>
                    <a:pt x="724" y="1"/>
                  </a:lnTo>
                  <a:close/>
                </a:path>
              </a:pathLst>
            </a:custGeom>
            <a:solidFill>
              <a:srgbClr val="FC9D99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16"/>
            <p:cNvSpPr/>
            <p:nvPr/>
          </p:nvSpPr>
          <p:spPr>
            <a:xfrm>
              <a:off x="5516849" y="1001394"/>
              <a:ext cx="160319" cy="286775"/>
            </a:xfrm>
            <a:custGeom>
              <a:avLst/>
              <a:gdLst/>
              <a:ahLst/>
              <a:cxnLst/>
              <a:rect l="l" t="t" r="r" b="b"/>
              <a:pathLst>
                <a:path w="3475" h="6216" extrusionOk="0">
                  <a:moveTo>
                    <a:pt x="1027" y="0"/>
                  </a:moveTo>
                  <a:lnTo>
                    <a:pt x="804" y="45"/>
                  </a:lnTo>
                  <a:lnTo>
                    <a:pt x="599" y="134"/>
                  </a:lnTo>
                  <a:lnTo>
                    <a:pt x="411" y="259"/>
                  </a:lnTo>
                  <a:lnTo>
                    <a:pt x="259" y="411"/>
                  </a:lnTo>
                  <a:lnTo>
                    <a:pt x="134" y="599"/>
                  </a:lnTo>
                  <a:lnTo>
                    <a:pt x="45" y="804"/>
                  </a:lnTo>
                  <a:lnTo>
                    <a:pt x="0" y="1027"/>
                  </a:lnTo>
                  <a:lnTo>
                    <a:pt x="0" y="1152"/>
                  </a:lnTo>
                  <a:lnTo>
                    <a:pt x="0" y="4492"/>
                  </a:lnTo>
                  <a:lnTo>
                    <a:pt x="0" y="4671"/>
                  </a:lnTo>
                  <a:lnTo>
                    <a:pt x="72" y="5010"/>
                  </a:lnTo>
                  <a:lnTo>
                    <a:pt x="206" y="5314"/>
                  </a:lnTo>
                  <a:lnTo>
                    <a:pt x="393" y="5591"/>
                  </a:lnTo>
                  <a:lnTo>
                    <a:pt x="625" y="5823"/>
                  </a:lnTo>
                  <a:lnTo>
                    <a:pt x="893" y="6010"/>
                  </a:lnTo>
                  <a:lnTo>
                    <a:pt x="1206" y="6144"/>
                  </a:lnTo>
                  <a:lnTo>
                    <a:pt x="1545" y="6207"/>
                  </a:lnTo>
                  <a:lnTo>
                    <a:pt x="1724" y="6216"/>
                  </a:lnTo>
                  <a:lnTo>
                    <a:pt x="1759" y="6216"/>
                  </a:lnTo>
                  <a:lnTo>
                    <a:pt x="1929" y="6207"/>
                  </a:lnTo>
                  <a:lnTo>
                    <a:pt x="2268" y="6144"/>
                  </a:lnTo>
                  <a:lnTo>
                    <a:pt x="2581" y="6010"/>
                  </a:lnTo>
                  <a:lnTo>
                    <a:pt x="2849" y="5823"/>
                  </a:lnTo>
                  <a:lnTo>
                    <a:pt x="3090" y="5591"/>
                  </a:lnTo>
                  <a:lnTo>
                    <a:pt x="3269" y="5314"/>
                  </a:lnTo>
                  <a:lnTo>
                    <a:pt x="3403" y="5010"/>
                  </a:lnTo>
                  <a:lnTo>
                    <a:pt x="3474" y="4671"/>
                  </a:lnTo>
                  <a:lnTo>
                    <a:pt x="3474" y="4492"/>
                  </a:lnTo>
                  <a:lnTo>
                    <a:pt x="3474" y="1152"/>
                  </a:lnTo>
                  <a:lnTo>
                    <a:pt x="3474" y="1027"/>
                  </a:lnTo>
                  <a:lnTo>
                    <a:pt x="3429" y="804"/>
                  </a:lnTo>
                  <a:lnTo>
                    <a:pt x="3340" y="599"/>
                  </a:lnTo>
                  <a:lnTo>
                    <a:pt x="3215" y="411"/>
                  </a:lnTo>
                  <a:lnTo>
                    <a:pt x="3063" y="259"/>
                  </a:lnTo>
                  <a:lnTo>
                    <a:pt x="2876" y="134"/>
                  </a:lnTo>
                  <a:lnTo>
                    <a:pt x="2670" y="45"/>
                  </a:lnTo>
                  <a:lnTo>
                    <a:pt x="2447" y="0"/>
                  </a:lnTo>
                  <a:close/>
                </a:path>
              </a:pathLst>
            </a:custGeom>
            <a:solidFill>
              <a:srgbClr val="FC9D99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16"/>
            <p:cNvSpPr/>
            <p:nvPr/>
          </p:nvSpPr>
          <p:spPr>
            <a:xfrm>
              <a:off x="5650737" y="1100264"/>
              <a:ext cx="67219" cy="67219"/>
            </a:xfrm>
            <a:custGeom>
              <a:avLst/>
              <a:gdLst/>
              <a:ahLst/>
              <a:cxnLst/>
              <a:rect l="l" t="t" r="r" b="b"/>
              <a:pathLst>
                <a:path w="1457" h="1457" extrusionOk="0">
                  <a:moveTo>
                    <a:pt x="733" y="1"/>
                  </a:moveTo>
                  <a:lnTo>
                    <a:pt x="581" y="18"/>
                  </a:lnTo>
                  <a:lnTo>
                    <a:pt x="322" y="126"/>
                  </a:lnTo>
                  <a:lnTo>
                    <a:pt x="126" y="322"/>
                  </a:lnTo>
                  <a:lnTo>
                    <a:pt x="9" y="581"/>
                  </a:lnTo>
                  <a:lnTo>
                    <a:pt x="1" y="733"/>
                  </a:lnTo>
                  <a:lnTo>
                    <a:pt x="9" y="876"/>
                  </a:lnTo>
                  <a:lnTo>
                    <a:pt x="126" y="1144"/>
                  </a:lnTo>
                  <a:lnTo>
                    <a:pt x="322" y="1340"/>
                  </a:lnTo>
                  <a:lnTo>
                    <a:pt x="581" y="1447"/>
                  </a:lnTo>
                  <a:lnTo>
                    <a:pt x="733" y="1456"/>
                  </a:lnTo>
                  <a:lnTo>
                    <a:pt x="876" y="1447"/>
                  </a:lnTo>
                  <a:lnTo>
                    <a:pt x="1144" y="1340"/>
                  </a:lnTo>
                  <a:lnTo>
                    <a:pt x="1340" y="1144"/>
                  </a:lnTo>
                  <a:lnTo>
                    <a:pt x="1447" y="876"/>
                  </a:lnTo>
                  <a:lnTo>
                    <a:pt x="1456" y="733"/>
                  </a:lnTo>
                  <a:lnTo>
                    <a:pt x="1447" y="581"/>
                  </a:lnTo>
                  <a:lnTo>
                    <a:pt x="1340" y="322"/>
                  </a:lnTo>
                  <a:lnTo>
                    <a:pt x="1144" y="126"/>
                  </a:lnTo>
                  <a:lnTo>
                    <a:pt x="876" y="18"/>
                  </a:lnTo>
                  <a:lnTo>
                    <a:pt x="733" y="1"/>
                  </a:lnTo>
                  <a:close/>
                </a:path>
              </a:pathLst>
            </a:custGeom>
            <a:solidFill>
              <a:srgbClr val="FC9D99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16"/>
            <p:cNvSpPr/>
            <p:nvPr/>
          </p:nvSpPr>
          <p:spPr>
            <a:xfrm>
              <a:off x="5615304" y="1720363"/>
              <a:ext cx="45766" cy="5813"/>
            </a:xfrm>
            <a:custGeom>
              <a:avLst/>
              <a:gdLst/>
              <a:ahLst/>
              <a:cxnLst/>
              <a:rect l="l" t="t" r="r" b="b"/>
              <a:pathLst>
                <a:path w="992" h="126" fill="none" extrusionOk="0">
                  <a:moveTo>
                    <a:pt x="1" y="126"/>
                  </a:moveTo>
                  <a:lnTo>
                    <a:pt x="54" y="90"/>
                  </a:lnTo>
                  <a:lnTo>
                    <a:pt x="429" y="1"/>
                  </a:lnTo>
                  <a:lnTo>
                    <a:pt x="786" y="36"/>
                  </a:lnTo>
                  <a:lnTo>
                    <a:pt x="992" y="126"/>
                  </a:lnTo>
                </a:path>
              </a:pathLst>
            </a:custGeom>
            <a:noFill/>
            <a:ln w="2675" cap="rnd" cmpd="sng">
              <a:solidFill>
                <a:srgbClr val="3A1414"/>
              </a:solidFill>
              <a:prstDash val="solid"/>
              <a:miter lim="89299"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16"/>
            <p:cNvSpPr/>
            <p:nvPr/>
          </p:nvSpPr>
          <p:spPr>
            <a:xfrm>
              <a:off x="5534565" y="1720363"/>
              <a:ext cx="45766" cy="5813"/>
            </a:xfrm>
            <a:custGeom>
              <a:avLst/>
              <a:gdLst/>
              <a:ahLst/>
              <a:cxnLst/>
              <a:rect l="l" t="t" r="r" b="b"/>
              <a:pathLst>
                <a:path w="992" h="126" fill="none" extrusionOk="0">
                  <a:moveTo>
                    <a:pt x="992" y="126"/>
                  </a:moveTo>
                  <a:lnTo>
                    <a:pt x="938" y="90"/>
                  </a:lnTo>
                  <a:lnTo>
                    <a:pt x="563" y="1"/>
                  </a:lnTo>
                  <a:lnTo>
                    <a:pt x="206" y="36"/>
                  </a:lnTo>
                  <a:lnTo>
                    <a:pt x="0" y="126"/>
                  </a:lnTo>
                </a:path>
              </a:pathLst>
            </a:custGeom>
            <a:noFill/>
            <a:ln w="2675" cap="rnd" cmpd="sng">
              <a:solidFill>
                <a:srgbClr val="3A1414"/>
              </a:solidFill>
              <a:prstDash val="solid"/>
              <a:miter lim="89299"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16"/>
            <p:cNvSpPr/>
            <p:nvPr/>
          </p:nvSpPr>
          <p:spPr>
            <a:xfrm>
              <a:off x="5516849" y="1112629"/>
              <a:ext cx="160319" cy="175544"/>
            </a:xfrm>
            <a:custGeom>
              <a:avLst/>
              <a:gdLst/>
              <a:ahLst/>
              <a:cxnLst/>
              <a:rect l="l" t="t" r="r" b="b"/>
              <a:pathLst>
                <a:path w="3475" h="3805" extrusionOk="0">
                  <a:moveTo>
                    <a:pt x="0" y="0"/>
                  </a:moveTo>
                  <a:lnTo>
                    <a:pt x="0" y="2081"/>
                  </a:lnTo>
                  <a:lnTo>
                    <a:pt x="0" y="2260"/>
                  </a:lnTo>
                  <a:lnTo>
                    <a:pt x="72" y="2599"/>
                  </a:lnTo>
                  <a:lnTo>
                    <a:pt x="206" y="2903"/>
                  </a:lnTo>
                  <a:lnTo>
                    <a:pt x="393" y="3180"/>
                  </a:lnTo>
                  <a:lnTo>
                    <a:pt x="634" y="3412"/>
                  </a:lnTo>
                  <a:lnTo>
                    <a:pt x="920" y="3599"/>
                  </a:lnTo>
                  <a:lnTo>
                    <a:pt x="1233" y="3733"/>
                  </a:lnTo>
                  <a:lnTo>
                    <a:pt x="1572" y="3796"/>
                  </a:lnTo>
                  <a:lnTo>
                    <a:pt x="1759" y="3805"/>
                  </a:lnTo>
                  <a:lnTo>
                    <a:pt x="1929" y="3796"/>
                  </a:lnTo>
                  <a:lnTo>
                    <a:pt x="2268" y="3733"/>
                  </a:lnTo>
                  <a:lnTo>
                    <a:pt x="2581" y="3599"/>
                  </a:lnTo>
                  <a:lnTo>
                    <a:pt x="2849" y="3412"/>
                  </a:lnTo>
                  <a:lnTo>
                    <a:pt x="3090" y="3180"/>
                  </a:lnTo>
                  <a:lnTo>
                    <a:pt x="3269" y="2903"/>
                  </a:lnTo>
                  <a:lnTo>
                    <a:pt x="3403" y="2599"/>
                  </a:lnTo>
                  <a:lnTo>
                    <a:pt x="3474" y="2260"/>
                  </a:lnTo>
                  <a:lnTo>
                    <a:pt x="3474" y="2081"/>
                  </a:lnTo>
                  <a:lnTo>
                    <a:pt x="3474" y="0"/>
                  </a:lnTo>
                  <a:lnTo>
                    <a:pt x="3438" y="233"/>
                  </a:lnTo>
                  <a:lnTo>
                    <a:pt x="3322" y="599"/>
                  </a:lnTo>
                  <a:lnTo>
                    <a:pt x="3153" y="947"/>
                  </a:lnTo>
                  <a:lnTo>
                    <a:pt x="3126" y="992"/>
                  </a:lnTo>
                  <a:lnTo>
                    <a:pt x="357" y="992"/>
                  </a:lnTo>
                  <a:lnTo>
                    <a:pt x="331" y="947"/>
                  </a:lnTo>
                  <a:lnTo>
                    <a:pt x="161" y="599"/>
                  </a:lnTo>
                  <a:lnTo>
                    <a:pt x="45" y="2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A141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16"/>
            <p:cNvSpPr/>
            <p:nvPr/>
          </p:nvSpPr>
          <p:spPr>
            <a:xfrm>
              <a:off x="5548129" y="1175651"/>
              <a:ext cx="99375" cy="31372"/>
            </a:xfrm>
            <a:custGeom>
              <a:avLst/>
              <a:gdLst/>
              <a:ahLst/>
              <a:cxnLst/>
              <a:rect l="l" t="t" r="r" b="b"/>
              <a:pathLst>
                <a:path w="2154" h="680" extrusionOk="0">
                  <a:moveTo>
                    <a:pt x="1" y="1"/>
                  </a:moveTo>
                  <a:lnTo>
                    <a:pt x="28" y="81"/>
                  </a:lnTo>
                  <a:lnTo>
                    <a:pt x="358" y="465"/>
                  </a:lnTo>
                  <a:lnTo>
                    <a:pt x="662" y="617"/>
                  </a:lnTo>
                  <a:lnTo>
                    <a:pt x="921" y="671"/>
                  </a:lnTo>
                  <a:lnTo>
                    <a:pt x="1081" y="679"/>
                  </a:lnTo>
                  <a:lnTo>
                    <a:pt x="1233" y="671"/>
                  </a:lnTo>
                  <a:lnTo>
                    <a:pt x="1492" y="617"/>
                  </a:lnTo>
                  <a:lnTo>
                    <a:pt x="1796" y="465"/>
                  </a:lnTo>
                  <a:lnTo>
                    <a:pt x="2126" y="81"/>
                  </a:lnTo>
                  <a:lnTo>
                    <a:pt x="2153" y="1"/>
                  </a:lnTo>
                  <a:close/>
                </a:path>
              </a:pathLst>
            </a:custGeom>
            <a:solidFill>
              <a:srgbClr val="FFFFE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16"/>
            <p:cNvSpPr/>
            <p:nvPr/>
          </p:nvSpPr>
          <p:spPr>
            <a:xfrm>
              <a:off x="5684509" y="1157519"/>
              <a:ext cx="24359" cy="24359"/>
            </a:xfrm>
            <a:custGeom>
              <a:avLst/>
              <a:gdLst/>
              <a:ahLst/>
              <a:cxnLst/>
              <a:rect l="l" t="t" r="r" b="b"/>
              <a:pathLst>
                <a:path w="528" h="528" extrusionOk="0">
                  <a:moveTo>
                    <a:pt x="260" y="1"/>
                  </a:moveTo>
                  <a:lnTo>
                    <a:pt x="153" y="19"/>
                  </a:lnTo>
                  <a:lnTo>
                    <a:pt x="10" y="162"/>
                  </a:lnTo>
                  <a:lnTo>
                    <a:pt x="1" y="260"/>
                  </a:lnTo>
                  <a:lnTo>
                    <a:pt x="10" y="367"/>
                  </a:lnTo>
                  <a:lnTo>
                    <a:pt x="153" y="510"/>
                  </a:lnTo>
                  <a:lnTo>
                    <a:pt x="260" y="528"/>
                  </a:lnTo>
                  <a:lnTo>
                    <a:pt x="367" y="510"/>
                  </a:lnTo>
                  <a:lnTo>
                    <a:pt x="510" y="367"/>
                  </a:lnTo>
                  <a:lnTo>
                    <a:pt x="528" y="260"/>
                  </a:lnTo>
                  <a:lnTo>
                    <a:pt x="510" y="162"/>
                  </a:lnTo>
                  <a:lnTo>
                    <a:pt x="367" y="19"/>
                  </a:lnTo>
                  <a:lnTo>
                    <a:pt x="260" y="1"/>
                  </a:lnTo>
                  <a:close/>
                </a:path>
              </a:pathLst>
            </a:custGeom>
            <a:solidFill>
              <a:srgbClr val="38544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16"/>
            <p:cNvSpPr/>
            <p:nvPr/>
          </p:nvSpPr>
          <p:spPr>
            <a:xfrm>
              <a:off x="5843542" y="1396091"/>
              <a:ext cx="223755" cy="747802"/>
            </a:xfrm>
            <a:custGeom>
              <a:avLst/>
              <a:gdLst/>
              <a:ahLst/>
              <a:cxnLst/>
              <a:rect l="l" t="t" r="r" b="b"/>
              <a:pathLst>
                <a:path w="4850" h="16209" extrusionOk="0">
                  <a:moveTo>
                    <a:pt x="1" y="0"/>
                  </a:moveTo>
                  <a:lnTo>
                    <a:pt x="751" y="16208"/>
                  </a:lnTo>
                  <a:lnTo>
                    <a:pt x="1233" y="16208"/>
                  </a:lnTo>
                  <a:lnTo>
                    <a:pt x="1438" y="16199"/>
                  </a:lnTo>
                  <a:lnTo>
                    <a:pt x="1831" y="16163"/>
                  </a:lnTo>
                  <a:lnTo>
                    <a:pt x="2394" y="16021"/>
                  </a:lnTo>
                  <a:lnTo>
                    <a:pt x="3082" y="15708"/>
                  </a:lnTo>
                  <a:lnTo>
                    <a:pt x="3680" y="15262"/>
                  </a:lnTo>
                  <a:lnTo>
                    <a:pt x="4180" y="14699"/>
                  </a:lnTo>
                  <a:lnTo>
                    <a:pt x="4546" y="14047"/>
                  </a:lnTo>
                  <a:lnTo>
                    <a:pt x="4778" y="13324"/>
                  </a:lnTo>
                  <a:lnTo>
                    <a:pt x="4850" y="12743"/>
                  </a:lnTo>
                  <a:lnTo>
                    <a:pt x="4841" y="12350"/>
                  </a:lnTo>
                  <a:lnTo>
                    <a:pt x="4823" y="12145"/>
                  </a:lnTo>
                  <a:lnTo>
                    <a:pt x="3912" y="4849"/>
                  </a:lnTo>
                  <a:lnTo>
                    <a:pt x="3850" y="4438"/>
                  </a:lnTo>
                  <a:lnTo>
                    <a:pt x="3635" y="3644"/>
                  </a:lnTo>
                  <a:lnTo>
                    <a:pt x="3323" y="2894"/>
                  </a:lnTo>
                  <a:lnTo>
                    <a:pt x="2903" y="2197"/>
                  </a:lnTo>
                  <a:lnTo>
                    <a:pt x="2403" y="1572"/>
                  </a:lnTo>
                  <a:lnTo>
                    <a:pt x="1814" y="1018"/>
                  </a:lnTo>
                  <a:lnTo>
                    <a:pt x="1153" y="536"/>
                  </a:lnTo>
                  <a:lnTo>
                    <a:pt x="429" y="161"/>
                  </a:lnTo>
                  <a:lnTo>
                    <a:pt x="36" y="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C9D99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16"/>
            <p:cNvSpPr/>
            <p:nvPr/>
          </p:nvSpPr>
          <p:spPr>
            <a:xfrm>
              <a:off x="5309188" y="2023132"/>
              <a:ext cx="577241" cy="300385"/>
            </a:xfrm>
            <a:custGeom>
              <a:avLst/>
              <a:gdLst/>
              <a:ahLst/>
              <a:cxnLst/>
              <a:rect l="l" t="t" r="r" b="b"/>
              <a:pathLst>
                <a:path w="12512" h="6511" extrusionOk="0">
                  <a:moveTo>
                    <a:pt x="6269" y="1"/>
                  </a:moveTo>
                  <a:lnTo>
                    <a:pt x="4698" y="45"/>
                  </a:lnTo>
                  <a:lnTo>
                    <a:pt x="3233" y="135"/>
                  </a:lnTo>
                  <a:lnTo>
                    <a:pt x="1295" y="322"/>
                  </a:lnTo>
                  <a:lnTo>
                    <a:pt x="277" y="465"/>
                  </a:lnTo>
                  <a:lnTo>
                    <a:pt x="1" y="6511"/>
                  </a:lnTo>
                  <a:lnTo>
                    <a:pt x="1" y="6511"/>
                  </a:lnTo>
                  <a:lnTo>
                    <a:pt x="6260" y="6493"/>
                  </a:lnTo>
                  <a:lnTo>
                    <a:pt x="12511" y="6511"/>
                  </a:lnTo>
                  <a:lnTo>
                    <a:pt x="12511" y="6511"/>
                  </a:lnTo>
                  <a:lnTo>
                    <a:pt x="12235" y="492"/>
                  </a:lnTo>
                  <a:lnTo>
                    <a:pt x="11368" y="340"/>
                  </a:lnTo>
                  <a:lnTo>
                    <a:pt x="9636" y="135"/>
                  </a:lnTo>
                  <a:lnTo>
                    <a:pt x="7930" y="27"/>
                  </a:lnTo>
                  <a:lnTo>
                    <a:pt x="6269" y="1"/>
                  </a:lnTo>
                  <a:close/>
                </a:path>
              </a:pathLst>
            </a:custGeom>
            <a:solidFill>
              <a:srgbClr val="FC9D99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16"/>
            <p:cNvSpPr/>
            <p:nvPr/>
          </p:nvSpPr>
          <p:spPr>
            <a:xfrm>
              <a:off x="5569168" y="2173537"/>
              <a:ext cx="50702" cy="50287"/>
            </a:xfrm>
            <a:custGeom>
              <a:avLst/>
              <a:gdLst/>
              <a:ahLst/>
              <a:cxnLst/>
              <a:rect l="l" t="t" r="r" b="b"/>
              <a:pathLst>
                <a:path w="1099" h="1090" extrusionOk="0">
                  <a:moveTo>
                    <a:pt x="545" y="0"/>
                  </a:moveTo>
                  <a:lnTo>
                    <a:pt x="438" y="9"/>
                  </a:lnTo>
                  <a:lnTo>
                    <a:pt x="242" y="89"/>
                  </a:lnTo>
                  <a:lnTo>
                    <a:pt x="90" y="241"/>
                  </a:lnTo>
                  <a:lnTo>
                    <a:pt x="9" y="438"/>
                  </a:lnTo>
                  <a:lnTo>
                    <a:pt x="0" y="545"/>
                  </a:lnTo>
                  <a:lnTo>
                    <a:pt x="9" y="661"/>
                  </a:lnTo>
                  <a:lnTo>
                    <a:pt x="90" y="857"/>
                  </a:lnTo>
                  <a:lnTo>
                    <a:pt x="242" y="1000"/>
                  </a:lnTo>
                  <a:lnTo>
                    <a:pt x="438" y="1081"/>
                  </a:lnTo>
                  <a:lnTo>
                    <a:pt x="545" y="1090"/>
                  </a:lnTo>
                  <a:lnTo>
                    <a:pt x="661" y="1081"/>
                  </a:lnTo>
                  <a:lnTo>
                    <a:pt x="858" y="1000"/>
                  </a:lnTo>
                  <a:lnTo>
                    <a:pt x="1009" y="857"/>
                  </a:lnTo>
                  <a:lnTo>
                    <a:pt x="1090" y="661"/>
                  </a:lnTo>
                  <a:lnTo>
                    <a:pt x="1099" y="545"/>
                  </a:lnTo>
                  <a:lnTo>
                    <a:pt x="1090" y="438"/>
                  </a:lnTo>
                  <a:lnTo>
                    <a:pt x="1009" y="241"/>
                  </a:lnTo>
                  <a:lnTo>
                    <a:pt x="858" y="89"/>
                  </a:lnTo>
                  <a:lnTo>
                    <a:pt x="661" y="9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9E3C3C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16"/>
            <p:cNvSpPr/>
            <p:nvPr/>
          </p:nvSpPr>
          <p:spPr>
            <a:xfrm>
              <a:off x="5584808" y="1109722"/>
              <a:ext cx="26020" cy="47842"/>
            </a:xfrm>
            <a:custGeom>
              <a:avLst/>
              <a:gdLst/>
              <a:ahLst/>
              <a:cxnLst/>
              <a:rect l="l" t="t" r="r" b="b"/>
              <a:pathLst>
                <a:path w="564" h="1037" fill="none" extrusionOk="0">
                  <a:moveTo>
                    <a:pt x="563" y="1"/>
                  </a:moveTo>
                  <a:lnTo>
                    <a:pt x="563" y="1037"/>
                  </a:lnTo>
                  <a:lnTo>
                    <a:pt x="1" y="849"/>
                  </a:lnTo>
                </a:path>
              </a:pathLst>
            </a:custGeom>
            <a:noFill/>
            <a:ln w="3575" cap="flat" cmpd="sng">
              <a:solidFill>
                <a:srgbClr val="AA4944"/>
              </a:solidFill>
              <a:prstDash val="solid"/>
              <a:miter lim="89299"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16"/>
            <p:cNvSpPr/>
            <p:nvPr/>
          </p:nvSpPr>
          <p:spPr>
            <a:xfrm>
              <a:off x="5525061" y="1576946"/>
              <a:ext cx="138912" cy="131900"/>
            </a:xfrm>
            <a:custGeom>
              <a:avLst/>
              <a:gdLst/>
              <a:ahLst/>
              <a:cxnLst/>
              <a:rect l="l" t="t" r="r" b="b"/>
              <a:pathLst>
                <a:path w="3011" h="2859" extrusionOk="0">
                  <a:moveTo>
                    <a:pt x="1501" y="1"/>
                  </a:moveTo>
                  <a:lnTo>
                    <a:pt x="1037" y="938"/>
                  </a:lnTo>
                  <a:lnTo>
                    <a:pt x="1" y="1090"/>
                  </a:lnTo>
                  <a:lnTo>
                    <a:pt x="751" y="1822"/>
                  </a:lnTo>
                  <a:lnTo>
                    <a:pt x="572" y="2858"/>
                  </a:lnTo>
                  <a:lnTo>
                    <a:pt x="1501" y="2367"/>
                  </a:lnTo>
                  <a:lnTo>
                    <a:pt x="2439" y="2858"/>
                  </a:lnTo>
                  <a:lnTo>
                    <a:pt x="2260" y="1822"/>
                  </a:lnTo>
                  <a:lnTo>
                    <a:pt x="3010" y="1090"/>
                  </a:lnTo>
                  <a:lnTo>
                    <a:pt x="1974" y="938"/>
                  </a:lnTo>
                  <a:lnTo>
                    <a:pt x="1501" y="1"/>
                  </a:lnTo>
                  <a:close/>
                </a:path>
              </a:pathLst>
            </a:custGeom>
            <a:solidFill>
              <a:srgbClr val="FFFFE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16"/>
            <p:cNvSpPr/>
            <p:nvPr/>
          </p:nvSpPr>
          <p:spPr>
            <a:xfrm>
              <a:off x="5324044" y="1688596"/>
              <a:ext cx="449909" cy="318516"/>
            </a:xfrm>
            <a:custGeom>
              <a:avLst/>
              <a:gdLst/>
              <a:ahLst/>
              <a:cxnLst/>
              <a:rect l="l" t="t" r="r" b="b"/>
              <a:pathLst>
                <a:path w="9752" h="6904" extrusionOk="0">
                  <a:moveTo>
                    <a:pt x="9716" y="1"/>
                  </a:moveTo>
                  <a:lnTo>
                    <a:pt x="9618" y="36"/>
                  </a:lnTo>
                  <a:lnTo>
                    <a:pt x="9385" y="251"/>
                  </a:lnTo>
                  <a:lnTo>
                    <a:pt x="9225" y="438"/>
                  </a:lnTo>
                  <a:lnTo>
                    <a:pt x="9073" y="626"/>
                  </a:lnTo>
                  <a:lnTo>
                    <a:pt x="8680" y="983"/>
                  </a:lnTo>
                  <a:lnTo>
                    <a:pt x="8225" y="1322"/>
                  </a:lnTo>
                  <a:lnTo>
                    <a:pt x="7698" y="1635"/>
                  </a:lnTo>
                  <a:lnTo>
                    <a:pt x="6823" y="2072"/>
                  </a:lnTo>
                  <a:lnTo>
                    <a:pt x="5528" y="2590"/>
                  </a:lnTo>
                  <a:lnTo>
                    <a:pt x="4161" y="3028"/>
                  </a:lnTo>
                  <a:lnTo>
                    <a:pt x="2822" y="3394"/>
                  </a:lnTo>
                  <a:lnTo>
                    <a:pt x="1000" y="3805"/>
                  </a:lnTo>
                  <a:lnTo>
                    <a:pt x="134" y="3965"/>
                  </a:lnTo>
                  <a:lnTo>
                    <a:pt x="0" y="6903"/>
                  </a:lnTo>
                  <a:lnTo>
                    <a:pt x="768" y="6743"/>
                  </a:lnTo>
                  <a:lnTo>
                    <a:pt x="2197" y="6314"/>
                  </a:lnTo>
                  <a:lnTo>
                    <a:pt x="3501" y="5796"/>
                  </a:lnTo>
                  <a:lnTo>
                    <a:pt x="4679" y="5207"/>
                  </a:lnTo>
                  <a:lnTo>
                    <a:pt x="5724" y="4564"/>
                  </a:lnTo>
                  <a:lnTo>
                    <a:pt x="6644" y="3894"/>
                  </a:lnTo>
                  <a:lnTo>
                    <a:pt x="7439" y="3206"/>
                  </a:lnTo>
                  <a:lnTo>
                    <a:pt x="8117" y="2546"/>
                  </a:lnTo>
                  <a:lnTo>
                    <a:pt x="8680" y="1912"/>
                  </a:lnTo>
                  <a:lnTo>
                    <a:pt x="9118" y="1331"/>
                  </a:lnTo>
                  <a:lnTo>
                    <a:pt x="9439" y="831"/>
                  </a:lnTo>
                  <a:lnTo>
                    <a:pt x="9653" y="429"/>
                  </a:lnTo>
                  <a:lnTo>
                    <a:pt x="9752" y="143"/>
                  </a:lnTo>
                  <a:lnTo>
                    <a:pt x="9752" y="36"/>
                  </a:lnTo>
                  <a:lnTo>
                    <a:pt x="9716" y="1"/>
                  </a:lnTo>
                  <a:close/>
                </a:path>
              </a:pathLst>
            </a:custGeom>
            <a:solidFill>
              <a:srgbClr val="1D2B2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16"/>
            <p:cNvSpPr/>
            <p:nvPr/>
          </p:nvSpPr>
          <p:spPr>
            <a:xfrm>
              <a:off x="3520187" y="1432354"/>
              <a:ext cx="262462" cy="890313"/>
            </a:xfrm>
            <a:custGeom>
              <a:avLst/>
              <a:gdLst/>
              <a:ahLst/>
              <a:cxnLst/>
              <a:rect l="l" t="t" r="r" b="b"/>
              <a:pathLst>
                <a:path w="5689" h="19298" extrusionOk="0">
                  <a:moveTo>
                    <a:pt x="0" y="0"/>
                  </a:moveTo>
                  <a:lnTo>
                    <a:pt x="0" y="8109"/>
                  </a:lnTo>
                  <a:lnTo>
                    <a:pt x="0" y="19298"/>
                  </a:lnTo>
                  <a:lnTo>
                    <a:pt x="5010" y="19298"/>
                  </a:lnTo>
                  <a:lnTo>
                    <a:pt x="4983" y="18387"/>
                  </a:lnTo>
                  <a:lnTo>
                    <a:pt x="5001" y="15967"/>
                  </a:lnTo>
                  <a:lnTo>
                    <a:pt x="5144" y="11573"/>
                  </a:lnTo>
                  <a:lnTo>
                    <a:pt x="5581" y="2786"/>
                  </a:lnTo>
                  <a:lnTo>
                    <a:pt x="5689" y="1063"/>
                  </a:lnTo>
                  <a:lnTo>
                    <a:pt x="1188" y="0"/>
                  </a:lnTo>
                  <a:close/>
                </a:path>
              </a:pathLst>
            </a:custGeom>
            <a:solidFill>
              <a:srgbClr val="FFB700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16"/>
            <p:cNvSpPr/>
            <p:nvPr/>
          </p:nvSpPr>
          <p:spPr>
            <a:xfrm>
              <a:off x="3258131" y="1432354"/>
              <a:ext cx="262093" cy="890313"/>
            </a:xfrm>
            <a:custGeom>
              <a:avLst/>
              <a:gdLst/>
              <a:ahLst/>
              <a:cxnLst/>
              <a:rect l="l" t="t" r="r" b="b"/>
              <a:pathLst>
                <a:path w="5681" h="19298" extrusionOk="0">
                  <a:moveTo>
                    <a:pt x="4501" y="0"/>
                  </a:moveTo>
                  <a:lnTo>
                    <a:pt x="1" y="1063"/>
                  </a:lnTo>
                  <a:lnTo>
                    <a:pt x="108" y="2786"/>
                  </a:lnTo>
                  <a:lnTo>
                    <a:pt x="545" y="11573"/>
                  </a:lnTo>
                  <a:lnTo>
                    <a:pt x="688" y="15967"/>
                  </a:lnTo>
                  <a:lnTo>
                    <a:pt x="706" y="18387"/>
                  </a:lnTo>
                  <a:lnTo>
                    <a:pt x="679" y="19298"/>
                  </a:lnTo>
                  <a:lnTo>
                    <a:pt x="5680" y="19298"/>
                  </a:lnTo>
                  <a:lnTo>
                    <a:pt x="5680" y="8109"/>
                  </a:lnTo>
                  <a:lnTo>
                    <a:pt x="5680" y="0"/>
                  </a:lnTo>
                  <a:close/>
                </a:path>
              </a:pathLst>
            </a:custGeom>
            <a:solidFill>
              <a:srgbClr val="FFB700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16"/>
            <p:cNvSpPr/>
            <p:nvPr/>
          </p:nvSpPr>
          <p:spPr>
            <a:xfrm>
              <a:off x="3366091" y="1432354"/>
              <a:ext cx="286775" cy="602339"/>
            </a:xfrm>
            <a:custGeom>
              <a:avLst/>
              <a:gdLst/>
              <a:ahLst/>
              <a:cxnLst/>
              <a:rect l="l" t="t" r="r" b="b"/>
              <a:pathLst>
                <a:path w="6216" h="13056" extrusionOk="0">
                  <a:moveTo>
                    <a:pt x="2161" y="0"/>
                  </a:moveTo>
                  <a:lnTo>
                    <a:pt x="0" y="509"/>
                  </a:lnTo>
                  <a:lnTo>
                    <a:pt x="3528" y="13056"/>
                  </a:lnTo>
                  <a:lnTo>
                    <a:pt x="6216" y="402"/>
                  </a:lnTo>
                  <a:lnTo>
                    <a:pt x="4528" y="0"/>
                  </a:lnTo>
                  <a:close/>
                </a:path>
              </a:pathLst>
            </a:custGeom>
            <a:solidFill>
              <a:srgbClr val="FFCD5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16"/>
            <p:cNvSpPr/>
            <p:nvPr/>
          </p:nvSpPr>
          <p:spPr>
            <a:xfrm>
              <a:off x="3726602" y="1481351"/>
              <a:ext cx="201472" cy="611427"/>
            </a:xfrm>
            <a:custGeom>
              <a:avLst/>
              <a:gdLst/>
              <a:ahLst/>
              <a:cxnLst/>
              <a:rect l="l" t="t" r="r" b="b"/>
              <a:pathLst>
                <a:path w="4367" h="13253" extrusionOk="0">
                  <a:moveTo>
                    <a:pt x="1215" y="1"/>
                  </a:moveTo>
                  <a:lnTo>
                    <a:pt x="1143" y="251"/>
                  </a:lnTo>
                  <a:lnTo>
                    <a:pt x="1000" y="894"/>
                  </a:lnTo>
                  <a:lnTo>
                    <a:pt x="804" y="2126"/>
                  </a:lnTo>
                  <a:lnTo>
                    <a:pt x="580" y="4162"/>
                  </a:lnTo>
                  <a:lnTo>
                    <a:pt x="384" y="6421"/>
                  </a:lnTo>
                  <a:lnTo>
                    <a:pt x="54" y="11904"/>
                  </a:lnTo>
                  <a:lnTo>
                    <a:pt x="0" y="13253"/>
                  </a:lnTo>
                  <a:lnTo>
                    <a:pt x="4367" y="12655"/>
                  </a:lnTo>
                  <a:lnTo>
                    <a:pt x="4126" y="3537"/>
                  </a:lnTo>
                  <a:lnTo>
                    <a:pt x="4099" y="3225"/>
                  </a:lnTo>
                  <a:lnTo>
                    <a:pt x="3956" y="2626"/>
                  </a:lnTo>
                  <a:lnTo>
                    <a:pt x="3733" y="2064"/>
                  </a:lnTo>
                  <a:lnTo>
                    <a:pt x="3429" y="1546"/>
                  </a:lnTo>
                  <a:lnTo>
                    <a:pt x="3054" y="1090"/>
                  </a:lnTo>
                  <a:lnTo>
                    <a:pt x="2608" y="688"/>
                  </a:lnTo>
                  <a:lnTo>
                    <a:pt x="2099" y="358"/>
                  </a:lnTo>
                  <a:lnTo>
                    <a:pt x="1545" y="99"/>
                  </a:lnTo>
                  <a:lnTo>
                    <a:pt x="1241" y="10"/>
                  </a:lnTo>
                  <a:lnTo>
                    <a:pt x="1215" y="1"/>
                  </a:lnTo>
                  <a:close/>
                </a:path>
              </a:pathLst>
            </a:custGeom>
            <a:solidFill>
              <a:srgbClr val="933F3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16"/>
            <p:cNvSpPr/>
            <p:nvPr/>
          </p:nvSpPr>
          <p:spPr>
            <a:xfrm>
              <a:off x="3112709" y="1481351"/>
              <a:ext cx="201518" cy="611427"/>
            </a:xfrm>
            <a:custGeom>
              <a:avLst/>
              <a:gdLst/>
              <a:ahLst/>
              <a:cxnLst/>
              <a:rect l="l" t="t" r="r" b="b"/>
              <a:pathLst>
                <a:path w="4368" h="13253" extrusionOk="0">
                  <a:moveTo>
                    <a:pt x="3153" y="1"/>
                  </a:moveTo>
                  <a:lnTo>
                    <a:pt x="3117" y="10"/>
                  </a:lnTo>
                  <a:lnTo>
                    <a:pt x="2822" y="99"/>
                  </a:lnTo>
                  <a:lnTo>
                    <a:pt x="2260" y="358"/>
                  </a:lnTo>
                  <a:lnTo>
                    <a:pt x="1760" y="688"/>
                  </a:lnTo>
                  <a:lnTo>
                    <a:pt x="1313" y="1090"/>
                  </a:lnTo>
                  <a:lnTo>
                    <a:pt x="938" y="1546"/>
                  </a:lnTo>
                  <a:lnTo>
                    <a:pt x="634" y="2064"/>
                  </a:lnTo>
                  <a:lnTo>
                    <a:pt x="402" y="2626"/>
                  </a:lnTo>
                  <a:lnTo>
                    <a:pt x="268" y="3225"/>
                  </a:lnTo>
                  <a:lnTo>
                    <a:pt x="241" y="3537"/>
                  </a:lnTo>
                  <a:lnTo>
                    <a:pt x="0" y="12655"/>
                  </a:lnTo>
                  <a:lnTo>
                    <a:pt x="4367" y="13253"/>
                  </a:lnTo>
                  <a:lnTo>
                    <a:pt x="4314" y="11904"/>
                  </a:lnTo>
                  <a:lnTo>
                    <a:pt x="3974" y="6421"/>
                  </a:lnTo>
                  <a:lnTo>
                    <a:pt x="3787" y="4162"/>
                  </a:lnTo>
                  <a:lnTo>
                    <a:pt x="3563" y="2126"/>
                  </a:lnTo>
                  <a:lnTo>
                    <a:pt x="3367" y="894"/>
                  </a:lnTo>
                  <a:lnTo>
                    <a:pt x="3224" y="251"/>
                  </a:lnTo>
                  <a:lnTo>
                    <a:pt x="3153" y="1"/>
                  </a:lnTo>
                  <a:close/>
                </a:path>
              </a:pathLst>
            </a:custGeom>
            <a:solidFill>
              <a:srgbClr val="933F3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16"/>
            <p:cNvSpPr/>
            <p:nvPr/>
          </p:nvSpPr>
          <p:spPr>
            <a:xfrm>
              <a:off x="3591468" y="1234152"/>
              <a:ext cx="21868" cy="47842"/>
            </a:xfrm>
            <a:custGeom>
              <a:avLst/>
              <a:gdLst/>
              <a:ahLst/>
              <a:cxnLst/>
              <a:rect l="l" t="t" r="r" b="b"/>
              <a:pathLst>
                <a:path w="474" h="1037" fill="none" extrusionOk="0">
                  <a:moveTo>
                    <a:pt x="402" y="1"/>
                  </a:moveTo>
                  <a:lnTo>
                    <a:pt x="473" y="1037"/>
                  </a:lnTo>
                  <a:lnTo>
                    <a:pt x="0" y="1037"/>
                  </a:lnTo>
                </a:path>
              </a:pathLst>
            </a:custGeom>
            <a:noFill/>
            <a:ln w="3575" cap="flat" cmpd="sng">
              <a:solidFill>
                <a:srgbClr val="933F3D"/>
              </a:solidFill>
              <a:prstDash val="solid"/>
              <a:miter lim="89299"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16"/>
            <p:cNvSpPr/>
            <p:nvPr/>
          </p:nvSpPr>
          <p:spPr>
            <a:xfrm>
              <a:off x="3559311" y="1302988"/>
              <a:ext cx="54024" cy="16101"/>
            </a:xfrm>
            <a:custGeom>
              <a:avLst/>
              <a:gdLst/>
              <a:ahLst/>
              <a:cxnLst/>
              <a:rect l="l" t="t" r="r" b="b"/>
              <a:pathLst>
                <a:path w="1171" h="349" extrusionOk="0">
                  <a:moveTo>
                    <a:pt x="0" y="0"/>
                  </a:moveTo>
                  <a:lnTo>
                    <a:pt x="108" y="98"/>
                  </a:lnTo>
                  <a:lnTo>
                    <a:pt x="554" y="331"/>
                  </a:lnTo>
                  <a:lnTo>
                    <a:pt x="751" y="348"/>
                  </a:lnTo>
                  <a:lnTo>
                    <a:pt x="938" y="295"/>
                  </a:lnTo>
                  <a:lnTo>
                    <a:pt x="1108" y="134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FFFFE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16"/>
            <p:cNvSpPr/>
            <p:nvPr/>
          </p:nvSpPr>
          <p:spPr>
            <a:xfrm>
              <a:off x="3527984" y="1223033"/>
              <a:ext cx="47012" cy="4198"/>
            </a:xfrm>
            <a:custGeom>
              <a:avLst/>
              <a:gdLst/>
              <a:ahLst/>
              <a:cxnLst/>
              <a:rect l="l" t="t" r="r" b="b"/>
              <a:pathLst>
                <a:path w="1019" h="91" fill="none" extrusionOk="0">
                  <a:moveTo>
                    <a:pt x="1019" y="90"/>
                  </a:moveTo>
                  <a:lnTo>
                    <a:pt x="974" y="72"/>
                  </a:lnTo>
                  <a:lnTo>
                    <a:pt x="617" y="1"/>
                  </a:lnTo>
                  <a:lnTo>
                    <a:pt x="242" y="28"/>
                  </a:lnTo>
                  <a:lnTo>
                    <a:pt x="1" y="90"/>
                  </a:lnTo>
                </a:path>
              </a:pathLst>
            </a:custGeom>
            <a:noFill/>
            <a:ln w="3800" cap="rnd" cmpd="sng">
              <a:solidFill>
                <a:srgbClr val="3A1414"/>
              </a:solidFill>
              <a:prstDash val="solid"/>
              <a:miter lim="89299"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16"/>
            <p:cNvSpPr/>
            <p:nvPr/>
          </p:nvSpPr>
          <p:spPr>
            <a:xfrm>
              <a:off x="3527984" y="1187185"/>
              <a:ext cx="47012" cy="4614"/>
            </a:xfrm>
            <a:custGeom>
              <a:avLst/>
              <a:gdLst/>
              <a:ahLst/>
              <a:cxnLst/>
              <a:rect l="l" t="t" r="r" b="b"/>
              <a:pathLst>
                <a:path w="1019" h="100" fill="none" extrusionOk="0">
                  <a:moveTo>
                    <a:pt x="1019" y="99"/>
                  </a:moveTo>
                  <a:lnTo>
                    <a:pt x="974" y="72"/>
                  </a:lnTo>
                  <a:lnTo>
                    <a:pt x="617" y="1"/>
                  </a:lnTo>
                  <a:lnTo>
                    <a:pt x="242" y="28"/>
                  </a:lnTo>
                  <a:lnTo>
                    <a:pt x="1" y="99"/>
                  </a:lnTo>
                </a:path>
              </a:pathLst>
            </a:custGeom>
            <a:noFill/>
            <a:ln w="7375" cap="rnd" cmpd="sng">
              <a:solidFill>
                <a:srgbClr val="3A1414"/>
              </a:solidFill>
              <a:prstDash val="solid"/>
              <a:miter lim="89299"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16"/>
            <p:cNvSpPr/>
            <p:nvPr/>
          </p:nvSpPr>
          <p:spPr>
            <a:xfrm>
              <a:off x="3428698" y="1254360"/>
              <a:ext cx="30957" cy="33817"/>
            </a:xfrm>
            <a:custGeom>
              <a:avLst/>
              <a:gdLst/>
              <a:ahLst/>
              <a:cxnLst/>
              <a:rect l="l" t="t" r="r" b="b"/>
              <a:pathLst>
                <a:path w="671" h="733" fill="none" extrusionOk="0">
                  <a:moveTo>
                    <a:pt x="1" y="0"/>
                  </a:moveTo>
                  <a:lnTo>
                    <a:pt x="670" y="733"/>
                  </a:lnTo>
                </a:path>
              </a:pathLst>
            </a:custGeom>
            <a:noFill/>
            <a:ln w="3575" cap="flat" cmpd="sng">
              <a:solidFill>
                <a:srgbClr val="933F3D"/>
              </a:solidFill>
              <a:prstDash val="solid"/>
              <a:miter lim="89299"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16"/>
            <p:cNvSpPr/>
            <p:nvPr/>
          </p:nvSpPr>
          <p:spPr>
            <a:xfrm>
              <a:off x="3237555" y="2322650"/>
              <a:ext cx="282669" cy="1416852"/>
            </a:xfrm>
            <a:custGeom>
              <a:avLst/>
              <a:gdLst/>
              <a:ahLst/>
              <a:cxnLst/>
              <a:rect l="l" t="t" r="r" b="b"/>
              <a:pathLst>
                <a:path w="6127" h="30711" extrusionOk="0">
                  <a:moveTo>
                    <a:pt x="1125" y="1"/>
                  </a:moveTo>
                  <a:lnTo>
                    <a:pt x="0" y="30711"/>
                  </a:lnTo>
                  <a:lnTo>
                    <a:pt x="5715" y="30711"/>
                  </a:lnTo>
                  <a:lnTo>
                    <a:pt x="6126" y="5930"/>
                  </a:lnTo>
                  <a:lnTo>
                    <a:pt x="6126" y="1"/>
                  </a:lnTo>
                  <a:close/>
                </a:path>
              </a:pathLst>
            </a:custGeom>
            <a:solidFill>
              <a:srgbClr val="3F73AC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16"/>
            <p:cNvSpPr/>
            <p:nvPr/>
          </p:nvSpPr>
          <p:spPr>
            <a:xfrm>
              <a:off x="3520187" y="2322650"/>
              <a:ext cx="353117" cy="1416852"/>
            </a:xfrm>
            <a:custGeom>
              <a:avLst/>
              <a:gdLst/>
              <a:ahLst/>
              <a:cxnLst/>
              <a:rect l="l" t="t" r="r" b="b"/>
              <a:pathLst>
                <a:path w="7654" h="30711" extrusionOk="0">
                  <a:moveTo>
                    <a:pt x="0" y="1"/>
                  </a:moveTo>
                  <a:lnTo>
                    <a:pt x="0" y="5930"/>
                  </a:lnTo>
                  <a:lnTo>
                    <a:pt x="1795" y="30711"/>
                  </a:lnTo>
                  <a:lnTo>
                    <a:pt x="7653" y="30711"/>
                  </a:lnTo>
                  <a:lnTo>
                    <a:pt x="5010" y="1"/>
                  </a:lnTo>
                  <a:close/>
                </a:path>
              </a:pathLst>
            </a:custGeom>
            <a:solidFill>
              <a:srgbClr val="3F73AC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16"/>
            <p:cNvSpPr/>
            <p:nvPr/>
          </p:nvSpPr>
          <p:spPr>
            <a:xfrm>
              <a:off x="3177808" y="3739500"/>
              <a:ext cx="323452" cy="68464"/>
            </a:xfrm>
            <a:custGeom>
              <a:avLst/>
              <a:gdLst/>
              <a:ahLst/>
              <a:cxnLst/>
              <a:rect l="l" t="t" r="r" b="b"/>
              <a:pathLst>
                <a:path w="7011" h="1484" extrusionOk="0">
                  <a:moveTo>
                    <a:pt x="1295" y="1"/>
                  </a:moveTo>
                  <a:lnTo>
                    <a:pt x="1072" y="54"/>
                  </a:lnTo>
                  <a:lnTo>
                    <a:pt x="715" y="233"/>
                  </a:lnTo>
                  <a:lnTo>
                    <a:pt x="447" y="456"/>
                  </a:lnTo>
                  <a:lnTo>
                    <a:pt x="250" y="715"/>
                  </a:lnTo>
                  <a:lnTo>
                    <a:pt x="81" y="1090"/>
                  </a:lnTo>
                  <a:lnTo>
                    <a:pt x="0" y="1447"/>
                  </a:lnTo>
                  <a:lnTo>
                    <a:pt x="0" y="1483"/>
                  </a:lnTo>
                  <a:lnTo>
                    <a:pt x="7010" y="1483"/>
                  </a:lnTo>
                  <a:lnTo>
                    <a:pt x="7010" y="1"/>
                  </a:lnTo>
                  <a:close/>
                </a:path>
              </a:pathLst>
            </a:custGeom>
            <a:solidFill>
              <a:srgbClr val="FFB700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16"/>
            <p:cNvSpPr/>
            <p:nvPr/>
          </p:nvSpPr>
          <p:spPr>
            <a:xfrm>
              <a:off x="3603002" y="3739500"/>
              <a:ext cx="321376" cy="68464"/>
            </a:xfrm>
            <a:custGeom>
              <a:avLst/>
              <a:gdLst/>
              <a:ahLst/>
              <a:cxnLst/>
              <a:rect l="l" t="t" r="r" b="b"/>
              <a:pathLst>
                <a:path w="6966" h="1484" extrusionOk="0">
                  <a:moveTo>
                    <a:pt x="0" y="1"/>
                  </a:moveTo>
                  <a:lnTo>
                    <a:pt x="0" y="1483"/>
                  </a:lnTo>
                  <a:lnTo>
                    <a:pt x="6965" y="1483"/>
                  </a:lnTo>
                  <a:lnTo>
                    <a:pt x="6930" y="1340"/>
                  </a:lnTo>
                  <a:lnTo>
                    <a:pt x="6671" y="742"/>
                  </a:lnTo>
                  <a:lnTo>
                    <a:pt x="6501" y="483"/>
                  </a:lnTo>
                  <a:lnTo>
                    <a:pt x="6287" y="251"/>
                  </a:lnTo>
                  <a:lnTo>
                    <a:pt x="6019" y="72"/>
                  </a:lnTo>
                  <a:lnTo>
                    <a:pt x="5858" y="1"/>
                  </a:lnTo>
                  <a:close/>
                </a:path>
              </a:pathLst>
            </a:custGeom>
            <a:solidFill>
              <a:srgbClr val="FFB700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16"/>
            <p:cNvSpPr/>
            <p:nvPr/>
          </p:nvSpPr>
          <p:spPr>
            <a:xfrm>
              <a:off x="3443969" y="2596239"/>
              <a:ext cx="169362" cy="46"/>
            </a:xfrm>
            <a:custGeom>
              <a:avLst/>
              <a:gdLst/>
              <a:ahLst/>
              <a:cxnLst/>
              <a:rect l="l" t="t" r="r" b="b"/>
              <a:pathLst>
                <a:path w="3671" h="1" fill="none" extrusionOk="0">
                  <a:moveTo>
                    <a:pt x="0" y="0"/>
                  </a:moveTo>
                  <a:lnTo>
                    <a:pt x="3670" y="0"/>
                  </a:lnTo>
                </a:path>
              </a:pathLst>
            </a:custGeom>
            <a:noFill/>
            <a:ln w="3800" cap="flat" cmpd="sng">
              <a:solidFill>
                <a:srgbClr val="315177"/>
              </a:solidFill>
              <a:prstDash val="solid"/>
              <a:miter lim="89299"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16"/>
            <p:cNvSpPr/>
            <p:nvPr/>
          </p:nvSpPr>
          <p:spPr>
            <a:xfrm>
              <a:off x="3706809" y="3739500"/>
              <a:ext cx="135176" cy="26851"/>
            </a:xfrm>
            <a:custGeom>
              <a:avLst/>
              <a:gdLst/>
              <a:ahLst/>
              <a:cxnLst/>
              <a:rect l="l" t="t" r="r" b="b"/>
              <a:pathLst>
                <a:path w="2930" h="582" extrusionOk="0">
                  <a:moveTo>
                    <a:pt x="295" y="1"/>
                  </a:moveTo>
                  <a:lnTo>
                    <a:pt x="233" y="10"/>
                  </a:lnTo>
                  <a:lnTo>
                    <a:pt x="125" y="54"/>
                  </a:lnTo>
                  <a:lnTo>
                    <a:pt x="54" y="126"/>
                  </a:lnTo>
                  <a:lnTo>
                    <a:pt x="9" y="233"/>
                  </a:lnTo>
                  <a:lnTo>
                    <a:pt x="0" y="295"/>
                  </a:lnTo>
                  <a:lnTo>
                    <a:pt x="9" y="349"/>
                  </a:lnTo>
                  <a:lnTo>
                    <a:pt x="54" y="456"/>
                  </a:lnTo>
                  <a:lnTo>
                    <a:pt x="125" y="537"/>
                  </a:lnTo>
                  <a:lnTo>
                    <a:pt x="233" y="581"/>
                  </a:lnTo>
                  <a:lnTo>
                    <a:pt x="2697" y="581"/>
                  </a:lnTo>
                  <a:lnTo>
                    <a:pt x="2804" y="537"/>
                  </a:lnTo>
                  <a:lnTo>
                    <a:pt x="2885" y="456"/>
                  </a:lnTo>
                  <a:lnTo>
                    <a:pt x="2929" y="349"/>
                  </a:lnTo>
                  <a:lnTo>
                    <a:pt x="2929" y="295"/>
                  </a:lnTo>
                  <a:lnTo>
                    <a:pt x="2929" y="233"/>
                  </a:lnTo>
                  <a:lnTo>
                    <a:pt x="2885" y="126"/>
                  </a:lnTo>
                  <a:lnTo>
                    <a:pt x="2804" y="54"/>
                  </a:lnTo>
                  <a:lnTo>
                    <a:pt x="2697" y="10"/>
                  </a:lnTo>
                  <a:lnTo>
                    <a:pt x="2644" y="1"/>
                  </a:lnTo>
                  <a:close/>
                </a:path>
              </a:pathLst>
            </a:custGeom>
            <a:solidFill>
              <a:srgbClr val="315177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16"/>
            <p:cNvSpPr/>
            <p:nvPr/>
          </p:nvSpPr>
          <p:spPr>
            <a:xfrm>
              <a:off x="3268005" y="3739500"/>
              <a:ext cx="110909" cy="26851"/>
            </a:xfrm>
            <a:custGeom>
              <a:avLst/>
              <a:gdLst/>
              <a:ahLst/>
              <a:cxnLst/>
              <a:rect l="l" t="t" r="r" b="b"/>
              <a:pathLst>
                <a:path w="2404" h="582" extrusionOk="0">
                  <a:moveTo>
                    <a:pt x="287" y="1"/>
                  </a:moveTo>
                  <a:lnTo>
                    <a:pt x="224" y="10"/>
                  </a:lnTo>
                  <a:lnTo>
                    <a:pt x="126" y="54"/>
                  </a:lnTo>
                  <a:lnTo>
                    <a:pt x="46" y="126"/>
                  </a:lnTo>
                  <a:lnTo>
                    <a:pt x="1" y="233"/>
                  </a:lnTo>
                  <a:lnTo>
                    <a:pt x="1" y="295"/>
                  </a:lnTo>
                  <a:lnTo>
                    <a:pt x="1" y="349"/>
                  </a:lnTo>
                  <a:lnTo>
                    <a:pt x="46" y="456"/>
                  </a:lnTo>
                  <a:lnTo>
                    <a:pt x="126" y="537"/>
                  </a:lnTo>
                  <a:lnTo>
                    <a:pt x="224" y="581"/>
                  </a:lnTo>
                  <a:lnTo>
                    <a:pt x="2171" y="581"/>
                  </a:lnTo>
                  <a:lnTo>
                    <a:pt x="2278" y="537"/>
                  </a:lnTo>
                  <a:lnTo>
                    <a:pt x="2358" y="456"/>
                  </a:lnTo>
                  <a:lnTo>
                    <a:pt x="2403" y="349"/>
                  </a:lnTo>
                  <a:lnTo>
                    <a:pt x="2403" y="295"/>
                  </a:lnTo>
                  <a:lnTo>
                    <a:pt x="2403" y="233"/>
                  </a:lnTo>
                  <a:lnTo>
                    <a:pt x="2358" y="126"/>
                  </a:lnTo>
                  <a:lnTo>
                    <a:pt x="2278" y="54"/>
                  </a:lnTo>
                  <a:lnTo>
                    <a:pt x="2171" y="10"/>
                  </a:lnTo>
                  <a:lnTo>
                    <a:pt x="2117" y="1"/>
                  </a:lnTo>
                  <a:close/>
                </a:path>
              </a:pathLst>
            </a:custGeom>
            <a:solidFill>
              <a:srgbClr val="315177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16"/>
            <p:cNvSpPr/>
            <p:nvPr/>
          </p:nvSpPr>
          <p:spPr>
            <a:xfrm>
              <a:off x="3520187" y="2322650"/>
              <a:ext cx="46" cy="273627"/>
            </a:xfrm>
            <a:custGeom>
              <a:avLst/>
              <a:gdLst/>
              <a:ahLst/>
              <a:cxnLst/>
              <a:rect l="l" t="t" r="r" b="b"/>
              <a:pathLst>
                <a:path w="1" h="5931" fill="none" extrusionOk="0">
                  <a:moveTo>
                    <a:pt x="0" y="5930"/>
                  </a:moveTo>
                  <a:lnTo>
                    <a:pt x="0" y="1"/>
                  </a:lnTo>
                </a:path>
              </a:pathLst>
            </a:custGeom>
            <a:noFill/>
            <a:ln w="3800" cap="flat" cmpd="sng">
              <a:solidFill>
                <a:srgbClr val="315177"/>
              </a:solidFill>
              <a:prstDash val="solid"/>
              <a:miter lim="89299"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45" name="Google Shape;245;p16"/>
            <p:cNvGrpSpPr/>
            <p:nvPr/>
          </p:nvGrpSpPr>
          <p:grpSpPr>
            <a:xfrm>
              <a:off x="399500" y="1556140"/>
              <a:ext cx="8344727" cy="1206377"/>
              <a:chOff x="-50" y="2239175"/>
              <a:chExt cx="9143904" cy="1321912"/>
            </a:xfrm>
          </p:grpSpPr>
          <p:sp>
            <p:nvSpPr>
              <p:cNvPr id="246" name="Google Shape;246;p16"/>
              <p:cNvSpPr/>
              <p:nvPr/>
            </p:nvSpPr>
            <p:spPr>
              <a:xfrm>
                <a:off x="-50" y="2239175"/>
                <a:ext cx="9143904" cy="1321912"/>
              </a:xfrm>
              <a:custGeom>
                <a:avLst/>
                <a:gdLst/>
                <a:ahLst/>
                <a:cxnLst/>
                <a:rect l="l" t="t" r="r" b="b"/>
                <a:pathLst>
                  <a:path w="139219" h="26148" extrusionOk="0">
                    <a:moveTo>
                      <a:pt x="0" y="1"/>
                    </a:moveTo>
                    <a:lnTo>
                      <a:pt x="0" y="22602"/>
                    </a:lnTo>
                    <a:lnTo>
                      <a:pt x="902" y="22754"/>
                    </a:lnTo>
                    <a:lnTo>
                      <a:pt x="7582" y="23665"/>
                    </a:lnTo>
                    <a:lnTo>
                      <a:pt x="12520" y="24219"/>
                    </a:lnTo>
                    <a:lnTo>
                      <a:pt x="16306" y="24585"/>
                    </a:lnTo>
                    <a:lnTo>
                      <a:pt x="20477" y="24942"/>
                    </a:lnTo>
                    <a:lnTo>
                      <a:pt x="24977" y="25255"/>
                    </a:lnTo>
                    <a:lnTo>
                      <a:pt x="29790" y="25522"/>
                    </a:lnTo>
                    <a:lnTo>
                      <a:pt x="34872" y="25719"/>
                    </a:lnTo>
                    <a:lnTo>
                      <a:pt x="40167" y="25826"/>
                    </a:lnTo>
                    <a:lnTo>
                      <a:pt x="45650" y="25835"/>
                    </a:lnTo>
                    <a:lnTo>
                      <a:pt x="51276" y="25719"/>
                    </a:lnTo>
                    <a:lnTo>
                      <a:pt x="57000" y="25460"/>
                    </a:lnTo>
                    <a:lnTo>
                      <a:pt x="59893" y="25263"/>
                    </a:lnTo>
                    <a:lnTo>
                      <a:pt x="62429" y="25040"/>
                    </a:lnTo>
                    <a:lnTo>
                      <a:pt x="67341" y="24656"/>
                    </a:lnTo>
                    <a:lnTo>
                      <a:pt x="74422" y="24174"/>
                    </a:lnTo>
                    <a:lnTo>
                      <a:pt x="83245" y="23728"/>
                    </a:lnTo>
                    <a:lnTo>
                      <a:pt x="91389" y="23460"/>
                    </a:lnTo>
                    <a:lnTo>
                      <a:pt x="98882" y="23352"/>
                    </a:lnTo>
                    <a:lnTo>
                      <a:pt x="105704" y="23388"/>
                    </a:lnTo>
                    <a:lnTo>
                      <a:pt x="111884" y="23540"/>
                    </a:lnTo>
                    <a:lnTo>
                      <a:pt x="117411" y="23772"/>
                    </a:lnTo>
                    <a:lnTo>
                      <a:pt x="122305" y="24085"/>
                    </a:lnTo>
                    <a:lnTo>
                      <a:pt x="126565" y="24433"/>
                    </a:lnTo>
                    <a:lnTo>
                      <a:pt x="130199" y="24799"/>
                    </a:lnTo>
                    <a:lnTo>
                      <a:pt x="133208" y="25165"/>
                    </a:lnTo>
                    <a:lnTo>
                      <a:pt x="136646" y="25674"/>
                    </a:lnTo>
                    <a:lnTo>
                      <a:pt x="139022" y="26103"/>
                    </a:lnTo>
                    <a:lnTo>
                      <a:pt x="139218" y="26148"/>
                    </a:lnTo>
                    <a:lnTo>
                      <a:pt x="139218" y="4796"/>
                    </a:lnTo>
                    <a:lnTo>
                      <a:pt x="138263" y="4662"/>
                    </a:lnTo>
                    <a:lnTo>
                      <a:pt x="130958" y="3876"/>
                    </a:lnTo>
                    <a:lnTo>
                      <a:pt x="125404" y="3403"/>
                    </a:lnTo>
                    <a:lnTo>
                      <a:pt x="121064" y="3099"/>
                    </a:lnTo>
                    <a:lnTo>
                      <a:pt x="116206" y="2814"/>
                    </a:lnTo>
                    <a:lnTo>
                      <a:pt x="110866" y="2555"/>
                    </a:lnTo>
                    <a:lnTo>
                      <a:pt x="105061" y="2358"/>
                    </a:lnTo>
                    <a:lnTo>
                      <a:pt x="98819" y="2233"/>
                    </a:lnTo>
                    <a:lnTo>
                      <a:pt x="92166" y="2189"/>
                    </a:lnTo>
                    <a:lnTo>
                      <a:pt x="85138" y="2251"/>
                    </a:lnTo>
                    <a:lnTo>
                      <a:pt x="77744" y="2421"/>
                    </a:lnTo>
                    <a:lnTo>
                      <a:pt x="70029" y="2733"/>
                    </a:lnTo>
                    <a:lnTo>
                      <a:pt x="66037" y="2956"/>
                    </a:lnTo>
                    <a:lnTo>
                      <a:pt x="62063" y="3171"/>
                    </a:lnTo>
                    <a:lnTo>
                      <a:pt x="54500" y="3457"/>
                    </a:lnTo>
                    <a:lnTo>
                      <a:pt x="47400" y="3582"/>
                    </a:lnTo>
                    <a:lnTo>
                      <a:pt x="40774" y="3582"/>
                    </a:lnTo>
                    <a:lnTo>
                      <a:pt x="34631" y="3457"/>
                    </a:lnTo>
                    <a:lnTo>
                      <a:pt x="28960" y="3242"/>
                    </a:lnTo>
                    <a:lnTo>
                      <a:pt x="23790" y="2948"/>
                    </a:lnTo>
                    <a:lnTo>
                      <a:pt x="19101" y="2590"/>
                    </a:lnTo>
                    <a:lnTo>
                      <a:pt x="14913" y="2197"/>
                    </a:lnTo>
                    <a:lnTo>
                      <a:pt x="11234" y="1787"/>
                    </a:lnTo>
                    <a:lnTo>
                      <a:pt x="8064" y="1376"/>
                    </a:lnTo>
                    <a:lnTo>
                      <a:pt x="5412" y="983"/>
                    </a:lnTo>
                    <a:lnTo>
                      <a:pt x="2340" y="474"/>
                    </a:lnTo>
                    <a:lnTo>
                      <a:pt x="179" y="4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16"/>
              <p:cNvSpPr/>
              <p:nvPr/>
            </p:nvSpPr>
            <p:spPr>
              <a:xfrm>
                <a:off x="-50" y="3154247"/>
                <a:ext cx="9143904" cy="406816"/>
              </a:xfrm>
              <a:custGeom>
                <a:avLst/>
                <a:gdLst/>
                <a:ahLst/>
                <a:cxnLst/>
                <a:rect l="l" t="t" r="r" b="b"/>
                <a:pathLst>
                  <a:path w="139219" h="8047" extrusionOk="0">
                    <a:moveTo>
                      <a:pt x="0" y="1"/>
                    </a:moveTo>
                    <a:lnTo>
                      <a:pt x="0" y="4501"/>
                    </a:lnTo>
                    <a:lnTo>
                      <a:pt x="902" y="4653"/>
                    </a:lnTo>
                    <a:lnTo>
                      <a:pt x="7582" y="5564"/>
                    </a:lnTo>
                    <a:lnTo>
                      <a:pt x="12520" y="6118"/>
                    </a:lnTo>
                    <a:lnTo>
                      <a:pt x="16306" y="6484"/>
                    </a:lnTo>
                    <a:lnTo>
                      <a:pt x="20477" y="6841"/>
                    </a:lnTo>
                    <a:lnTo>
                      <a:pt x="24977" y="7154"/>
                    </a:lnTo>
                    <a:lnTo>
                      <a:pt x="29790" y="7421"/>
                    </a:lnTo>
                    <a:lnTo>
                      <a:pt x="34872" y="7618"/>
                    </a:lnTo>
                    <a:lnTo>
                      <a:pt x="40167" y="7725"/>
                    </a:lnTo>
                    <a:lnTo>
                      <a:pt x="45650" y="7734"/>
                    </a:lnTo>
                    <a:lnTo>
                      <a:pt x="51276" y="7618"/>
                    </a:lnTo>
                    <a:lnTo>
                      <a:pt x="57000" y="7359"/>
                    </a:lnTo>
                    <a:lnTo>
                      <a:pt x="59893" y="7162"/>
                    </a:lnTo>
                    <a:lnTo>
                      <a:pt x="62429" y="6939"/>
                    </a:lnTo>
                    <a:lnTo>
                      <a:pt x="67341" y="6555"/>
                    </a:lnTo>
                    <a:lnTo>
                      <a:pt x="74422" y="6073"/>
                    </a:lnTo>
                    <a:lnTo>
                      <a:pt x="83245" y="5627"/>
                    </a:lnTo>
                    <a:lnTo>
                      <a:pt x="91389" y="5359"/>
                    </a:lnTo>
                    <a:lnTo>
                      <a:pt x="98882" y="5251"/>
                    </a:lnTo>
                    <a:lnTo>
                      <a:pt x="105704" y="5287"/>
                    </a:lnTo>
                    <a:lnTo>
                      <a:pt x="111884" y="5439"/>
                    </a:lnTo>
                    <a:lnTo>
                      <a:pt x="117411" y="5671"/>
                    </a:lnTo>
                    <a:lnTo>
                      <a:pt x="122305" y="5984"/>
                    </a:lnTo>
                    <a:lnTo>
                      <a:pt x="126565" y="6332"/>
                    </a:lnTo>
                    <a:lnTo>
                      <a:pt x="130199" y="6698"/>
                    </a:lnTo>
                    <a:lnTo>
                      <a:pt x="133208" y="7064"/>
                    </a:lnTo>
                    <a:lnTo>
                      <a:pt x="136646" y="7573"/>
                    </a:lnTo>
                    <a:lnTo>
                      <a:pt x="139022" y="8002"/>
                    </a:lnTo>
                    <a:lnTo>
                      <a:pt x="139218" y="8047"/>
                    </a:lnTo>
                    <a:lnTo>
                      <a:pt x="139218" y="4796"/>
                    </a:lnTo>
                    <a:lnTo>
                      <a:pt x="138263" y="4662"/>
                    </a:lnTo>
                    <a:lnTo>
                      <a:pt x="130958" y="3876"/>
                    </a:lnTo>
                    <a:lnTo>
                      <a:pt x="125404" y="3412"/>
                    </a:lnTo>
                    <a:lnTo>
                      <a:pt x="121064" y="3099"/>
                    </a:lnTo>
                    <a:lnTo>
                      <a:pt x="116206" y="2814"/>
                    </a:lnTo>
                    <a:lnTo>
                      <a:pt x="110866" y="2564"/>
                    </a:lnTo>
                    <a:lnTo>
                      <a:pt x="105061" y="2367"/>
                    </a:lnTo>
                    <a:lnTo>
                      <a:pt x="98819" y="2233"/>
                    </a:lnTo>
                    <a:lnTo>
                      <a:pt x="92166" y="2188"/>
                    </a:lnTo>
                    <a:lnTo>
                      <a:pt x="85138" y="2251"/>
                    </a:lnTo>
                    <a:lnTo>
                      <a:pt x="77744" y="2430"/>
                    </a:lnTo>
                    <a:lnTo>
                      <a:pt x="70029" y="2742"/>
                    </a:lnTo>
                    <a:lnTo>
                      <a:pt x="66037" y="2956"/>
                    </a:lnTo>
                    <a:lnTo>
                      <a:pt x="62063" y="3171"/>
                    </a:lnTo>
                    <a:lnTo>
                      <a:pt x="54500" y="3457"/>
                    </a:lnTo>
                    <a:lnTo>
                      <a:pt x="47400" y="3590"/>
                    </a:lnTo>
                    <a:lnTo>
                      <a:pt x="40774" y="3582"/>
                    </a:lnTo>
                    <a:lnTo>
                      <a:pt x="34631" y="3457"/>
                    </a:lnTo>
                    <a:lnTo>
                      <a:pt x="28960" y="3242"/>
                    </a:lnTo>
                    <a:lnTo>
                      <a:pt x="23790" y="2948"/>
                    </a:lnTo>
                    <a:lnTo>
                      <a:pt x="19101" y="2590"/>
                    </a:lnTo>
                    <a:lnTo>
                      <a:pt x="14913" y="2197"/>
                    </a:lnTo>
                    <a:lnTo>
                      <a:pt x="11234" y="1787"/>
                    </a:lnTo>
                    <a:lnTo>
                      <a:pt x="8064" y="1376"/>
                    </a:lnTo>
                    <a:lnTo>
                      <a:pt x="5412" y="992"/>
                    </a:lnTo>
                    <a:lnTo>
                      <a:pt x="2340" y="474"/>
                    </a:lnTo>
                    <a:lnTo>
                      <a:pt x="179" y="4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248;p16"/>
              <p:cNvSpPr/>
              <p:nvPr/>
            </p:nvSpPr>
            <p:spPr>
              <a:xfrm>
                <a:off x="-50" y="2239175"/>
                <a:ext cx="9143904" cy="964792"/>
              </a:xfrm>
              <a:custGeom>
                <a:avLst/>
                <a:gdLst/>
                <a:ahLst/>
                <a:cxnLst/>
                <a:rect l="l" t="t" r="r" b="b"/>
                <a:pathLst>
                  <a:path w="139219" h="19084" extrusionOk="0">
                    <a:moveTo>
                      <a:pt x="0" y="1"/>
                    </a:moveTo>
                    <a:lnTo>
                      <a:pt x="0" y="14289"/>
                    </a:lnTo>
                    <a:lnTo>
                      <a:pt x="179" y="14333"/>
                    </a:lnTo>
                    <a:lnTo>
                      <a:pt x="2340" y="14762"/>
                    </a:lnTo>
                    <a:lnTo>
                      <a:pt x="5412" y="15280"/>
                    </a:lnTo>
                    <a:lnTo>
                      <a:pt x="8064" y="15664"/>
                    </a:lnTo>
                    <a:lnTo>
                      <a:pt x="11234" y="16075"/>
                    </a:lnTo>
                    <a:lnTo>
                      <a:pt x="14913" y="16485"/>
                    </a:lnTo>
                    <a:lnTo>
                      <a:pt x="19101" y="16878"/>
                    </a:lnTo>
                    <a:lnTo>
                      <a:pt x="23790" y="17235"/>
                    </a:lnTo>
                    <a:lnTo>
                      <a:pt x="28960" y="17530"/>
                    </a:lnTo>
                    <a:lnTo>
                      <a:pt x="34631" y="17744"/>
                    </a:lnTo>
                    <a:lnTo>
                      <a:pt x="40774" y="17869"/>
                    </a:lnTo>
                    <a:lnTo>
                      <a:pt x="47400" y="17869"/>
                    </a:lnTo>
                    <a:lnTo>
                      <a:pt x="54500" y="17744"/>
                    </a:lnTo>
                    <a:lnTo>
                      <a:pt x="62063" y="17459"/>
                    </a:lnTo>
                    <a:lnTo>
                      <a:pt x="66037" y="17244"/>
                    </a:lnTo>
                    <a:lnTo>
                      <a:pt x="70029" y="17021"/>
                    </a:lnTo>
                    <a:lnTo>
                      <a:pt x="77744" y="16718"/>
                    </a:lnTo>
                    <a:lnTo>
                      <a:pt x="85138" y="16539"/>
                    </a:lnTo>
                    <a:lnTo>
                      <a:pt x="92166" y="16476"/>
                    </a:lnTo>
                    <a:lnTo>
                      <a:pt x="98819" y="16521"/>
                    </a:lnTo>
                    <a:lnTo>
                      <a:pt x="105061" y="16655"/>
                    </a:lnTo>
                    <a:lnTo>
                      <a:pt x="110866" y="16851"/>
                    </a:lnTo>
                    <a:lnTo>
                      <a:pt x="116206" y="17102"/>
                    </a:lnTo>
                    <a:lnTo>
                      <a:pt x="121064" y="17387"/>
                    </a:lnTo>
                    <a:lnTo>
                      <a:pt x="125404" y="17691"/>
                    </a:lnTo>
                    <a:lnTo>
                      <a:pt x="130958" y="18164"/>
                    </a:lnTo>
                    <a:lnTo>
                      <a:pt x="138263" y="18950"/>
                    </a:lnTo>
                    <a:lnTo>
                      <a:pt x="139218" y="19084"/>
                    </a:lnTo>
                    <a:lnTo>
                      <a:pt x="139218" y="4796"/>
                    </a:lnTo>
                    <a:lnTo>
                      <a:pt x="138263" y="4662"/>
                    </a:lnTo>
                    <a:lnTo>
                      <a:pt x="130958" y="3876"/>
                    </a:lnTo>
                    <a:lnTo>
                      <a:pt x="125404" y="3403"/>
                    </a:lnTo>
                    <a:lnTo>
                      <a:pt x="121064" y="3099"/>
                    </a:lnTo>
                    <a:lnTo>
                      <a:pt x="116206" y="2814"/>
                    </a:lnTo>
                    <a:lnTo>
                      <a:pt x="110866" y="2555"/>
                    </a:lnTo>
                    <a:lnTo>
                      <a:pt x="105061" y="2358"/>
                    </a:lnTo>
                    <a:lnTo>
                      <a:pt x="98819" y="2233"/>
                    </a:lnTo>
                    <a:lnTo>
                      <a:pt x="92166" y="2189"/>
                    </a:lnTo>
                    <a:lnTo>
                      <a:pt x="85138" y="2251"/>
                    </a:lnTo>
                    <a:lnTo>
                      <a:pt x="77744" y="2421"/>
                    </a:lnTo>
                    <a:lnTo>
                      <a:pt x="70029" y="2733"/>
                    </a:lnTo>
                    <a:lnTo>
                      <a:pt x="66037" y="2956"/>
                    </a:lnTo>
                    <a:lnTo>
                      <a:pt x="62063" y="3171"/>
                    </a:lnTo>
                    <a:lnTo>
                      <a:pt x="54500" y="3457"/>
                    </a:lnTo>
                    <a:lnTo>
                      <a:pt x="47400" y="3582"/>
                    </a:lnTo>
                    <a:lnTo>
                      <a:pt x="40774" y="3582"/>
                    </a:lnTo>
                    <a:lnTo>
                      <a:pt x="34631" y="3457"/>
                    </a:lnTo>
                    <a:lnTo>
                      <a:pt x="28960" y="3242"/>
                    </a:lnTo>
                    <a:lnTo>
                      <a:pt x="23790" y="2948"/>
                    </a:lnTo>
                    <a:lnTo>
                      <a:pt x="19101" y="2590"/>
                    </a:lnTo>
                    <a:lnTo>
                      <a:pt x="14913" y="2197"/>
                    </a:lnTo>
                    <a:lnTo>
                      <a:pt x="11234" y="1787"/>
                    </a:lnTo>
                    <a:lnTo>
                      <a:pt x="8064" y="1376"/>
                    </a:lnTo>
                    <a:lnTo>
                      <a:pt x="5412" y="983"/>
                    </a:lnTo>
                    <a:lnTo>
                      <a:pt x="2340" y="474"/>
                    </a:lnTo>
                    <a:lnTo>
                      <a:pt x="179" y="4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249;p16"/>
              <p:cNvSpPr/>
              <p:nvPr/>
            </p:nvSpPr>
            <p:spPr>
              <a:xfrm>
                <a:off x="-50" y="2239175"/>
                <a:ext cx="9143904" cy="784209"/>
              </a:xfrm>
              <a:custGeom>
                <a:avLst/>
                <a:gdLst/>
                <a:ahLst/>
                <a:cxnLst/>
                <a:rect l="l" t="t" r="r" b="b"/>
                <a:pathLst>
                  <a:path w="139219" h="15512" extrusionOk="0">
                    <a:moveTo>
                      <a:pt x="0" y="1"/>
                    </a:moveTo>
                    <a:lnTo>
                      <a:pt x="0" y="10717"/>
                    </a:lnTo>
                    <a:lnTo>
                      <a:pt x="179" y="10761"/>
                    </a:lnTo>
                    <a:lnTo>
                      <a:pt x="2340" y="11190"/>
                    </a:lnTo>
                    <a:lnTo>
                      <a:pt x="5412" y="11708"/>
                    </a:lnTo>
                    <a:lnTo>
                      <a:pt x="8064" y="12101"/>
                    </a:lnTo>
                    <a:lnTo>
                      <a:pt x="11234" y="12512"/>
                    </a:lnTo>
                    <a:lnTo>
                      <a:pt x="14913" y="12922"/>
                    </a:lnTo>
                    <a:lnTo>
                      <a:pt x="19101" y="13315"/>
                    </a:lnTo>
                    <a:lnTo>
                      <a:pt x="23790" y="13663"/>
                    </a:lnTo>
                    <a:lnTo>
                      <a:pt x="28960" y="13958"/>
                    </a:lnTo>
                    <a:lnTo>
                      <a:pt x="34631" y="14181"/>
                    </a:lnTo>
                    <a:lnTo>
                      <a:pt x="40774" y="14298"/>
                    </a:lnTo>
                    <a:lnTo>
                      <a:pt x="47400" y="14306"/>
                    </a:lnTo>
                    <a:lnTo>
                      <a:pt x="54500" y="14172"/>
                    </a:lnTo>
                    <a:lnTo>
                      <a:pt x="62063" y="13887"/>
                    </a:lnTo>
                    <a:lnTo>
                      <a:pt x="66037" y="13672"/>
                    </a:lnTo>
                    <a:lnTo>
                      <a:pt x="70029" y="13458"/>
                    </a:lnTo>
                    <a:lnTo>
                      <a:pt x="77744" y="13146"/>
                    </a:lnTo>
                    <a:lnTo>
                      <a:pt x="85138" y="12967"/>
                    </a:lnTo>
                    <a:lnTo>
                      <a:pt x="92166" y="12913"/>
                    </a:lnTo>
                    <a:lnTo>
                      <a:pt x="98819" y="12949"/>
                    </a:lnTo>
                    <a:lnTo>
                      <a:pt x="105061" y="13083"/>
                    </a:lnTo>
                    <a:lnTo>
                      <a:pt x="110866" y="13279"/>
                    </a:lnTo>
                    <a:lnTo>
                      <a:pt x="116206" y="13530"/>
                    </a:lnTo>
                    <a:lnTo>
                      <a:pt x="121064" y="13815"/>
                    </a:lnTo>
                    <a:lnTo>
                      <a:pt x="125404" y="14128"/>
                    </a:lnTo>
                    <a:lnTo>
                      <a:pt x="130958" y="14592"/>
                    </a:lnTo>
                    <a:lnTo>
                      <a:pt x="138263" y="15378"/>
                    </a:lnTo>
                    <a:lnTo>
                      <a:pt x="139218" y="15512"/>
                    </a:lnTo>
                    <a:lnTo>
                      <a:pt x="139218" y="4796"/>
                    </a:lnTo>
                    <a:lnTo>
                      <a:pt x="138263" y="4662"/>
                    </a:lnTo>
                    <a:lnTo>
                      <a:pt x="130958" y="3876"/>
                    </a:lnTo>
                    <a:lnTo>
                      <a:pt x="125404" y="3403"/>
                    </a:lnTo>
                    <a:lnTo>
                      <a:pt x="121064" y="3099"/>
                    </a:lnTo>
                    <a:lnTo>
                      <a:pt x="116206" y="2814"/>
                    </a:lnTo>
                    <a:lnTo>
                      <a:pt x="110866" y="2555"/>
                    </a:lnTo>
                    <a:lnTo>
                      <a:pt x="105061" y="2358"/>
                    </a:lnTo>
                    <a:lnTo>
                      <a:pt x="98819" y="2233"/>
                    </a:lnTo>
                    <a:lnTo>
                      <a:pt x="92166" y="2189"/>
                    </a:lnTo>
                    <a:lnTo>
                      <a:pt x="85138" y="2251"/>
                    </a:lnTo>
                    <a:lnTo>
                      <a:pt x="77744" y="2421"/>
                    </a:lnTo>
                    <a:lnTo>
                      <a:pt x="70029" y="2733"/>
                    </a:lnTo>
                    <a:lnTo>
                      <a:pt x="66037" y="2956"/>
                    </a:lnTo>
                    <a:lnTo>
                      <a:pt x="62063" y="3171"/>
                    </a:lnTo>
                    <a:lnTo>
                      <a:pt x="54500" y="3457"/>
                    </a:lnTo>
                    <a:lnTo>
                      <a:pt x="47400" y="3582"/>
                    </a:lnTo>
                    <a:lnTo>
                      <a:pt x="40774" y="3582"/>
                    </a:lnTo>
                    <a:lnTo>
                      <a:pt x="34631" y="3457"/>
                    </a:lnTo>
                    <a:lnTo>
                      <a:pt x="28960" y="3242"/>
                    </a:lnTo>
                    <a:lnTo>
                      <a:pt x="23790" y="2948"/>
                    </a:lnTo>
                    <a:lnTo>
                      <a:pt x="19101" y="2590"/>
                    </a:lnTo>
                    <a:lnTo>
                      <a:pt x="14913" y="2197"/>
                    </a:lnTo>
                    <a:lnTo>
                      <a:pt x="11234" y="1787"/>
                    </a:lnTo>
                    <a:lnTo>
                      <a:pt x="8064" y="1376"/>
                    </a:lnTo>
                    <a:lnTo>
                      <a:pt x="5412" y="983"/>
                    </a:lnTo>
                    <a:lnTo>
                      <a:pt x="2340" y="474"/>
                    </a:lnTo>
                    <a:lnTo>
                      <a:pt x="179" y="4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250;p16"/>
              <p:cNvSpPr/>
              <p:nvPr/>
            </p:nvSpPr>
            <p:spPr>
              <a:xfrm>
                <a:off x="-50" y="2239175"/>
                <a:ext cx="9143904" cy="603627"/>
              </a:xfrm>
              <a:custGeom>
                <a:avLst/>
                <a:gdLst/>
                <a:ahLst/>
                <a:cxnLst/>
                <a:rect l="l" t="t" r="r" b="b"/>
                <a:pathLst>
                  <a:path w="139219" h="11940" extrusionOk="0">
                    <a:moveTo>
                      <a:pt x="0" y="1"/>
                    </a:moveTo>
                    <a:lnTo>
                      <a:pt x="0" y="7154"/>
                    </a:lnTo>
                    <a:lnTo>
                      <a:pt x="179" y="7198"/>
                    </a:lnTo>
                    <a:lnTo>
                      <a:pt x="2340" y="7627"/>
                    </a:lnTo>
                    <a:lnTo>
                      <a:pt x="5412" y="8136"/>
                    </a:lnTo>
                    <a:lnTo>
                      <a:pt x="8064" y="8529"/>
                    </a:lnTo>
                    <a:lnTo>
                      <a:pt x="11234" y="8940"/>
                    </a:lnTo>
                    <a:lnTo>
                      <a:pt x="14913" y="9350"/>
                    </a:lnTo>
                    <a:lnTo>
                      <a:pt x="19101" y="9743"/>
                    </a:lnTo>
                    <a:lnTo>
                      <a:pt x="23790" y="10100"/>
                    </a:lnTo>
                    <a:lnTo>
                      <a:pt x="28960" y="10395"/>
                    </a:lnTo>
                    <a:lnTo>
                      <a:pt x="34631" y="10609"/>
                    </a:lnTo>
                    <a:lnTo>
                      <a:pt x="40774" y="10734"/>
                    </a:lnTo>
                    <a:lnTo>
                      <a:pt x="47400" y="10734"/>
                    </a:lnTo>
                    <a:lnTo>
                      <a:pt x="54500" y="10609"/>
                    </a:lnTo>
                    <a:lnTo>
                      <a:pt x="62063" y="10324"/>
                    </a:lnTo>
                    <a:lnTo>
                      <a:pt x="66037" y="10100"/>
                    </a:lnTo>
                    <a:lnTo>
                      <a:pt x="70029" y="9886"/>
                    </a:lnTo>
                    <a:lnTo>
                      <a:pt x="77744" y="9574"/>
                    </a:lnTo>
                    <a:lnTo>
                      <a:pt x="85138" y="9404"/>
                    </a:lnTo>
                    <a:lnTo>
                      <a:pt x="92166" y="9341"/>
                    </a:lnTo>
                    <a:lnTo>
                      <a:pt x="98819" y="9386"/>
                    </a:lnTo>
                    <a:lnTo>
                      <a:pt x="105061" y="9511"/>
                    </a:lnTo>
                    <a:lnTo>
                      <a:pt x="110866" y="9708"/>
                    </a:lnTo>
                    <a:lnTo>
                      <a:pt x="116206" y="9958"/>
                    </a:lnTo>
                    <a:lnTo>
                      <a:pt x="121064" y="10252"/>
                    </a:lnTo>
                    <a:lnTo>
                      <a:pt x="125404" y="10556"/>
                    </a:lnTo>
                    <a:lnTo>
                      <a:pt x="130958" y="11029"/>
                    </a:lnTo>
                    <a:lnTo>
                      <a:pt x="138263" y="11806"/>
                    </a:lnTo>
                    <a:lnTo>
                      <a:pt x="139218" y="11940"/>
                    </a:lnTo>
                    <a:lnTo>
                      <a:pt x="139218" y="4796"/>
                    </a:lnTo>
                    <a:lnTo>
                      <a:pt x="138263" y="4662"/>
                    </a:lnTo>
                    <a:lnTo>
                      <a:pt x="130958" y="3876"/>
                    </a:lnTo>
                    <a:lnTo>
                      <a:pt x="125404" y="3403"/>
                    </a:lnTo>
                    <a:lnTo>
                      <a:pt x="121064" y="3099"/>
                    </a:lnTo>
                    <a:lnTo>
                      <a:pt x="116206" y="2814"/>
                    </a:lnTo>
                    <a:lnTo>
                      <a:pt x="110866" y="2555"/>
                    </a:lnTo>
                    <a:lnTo>
                      <a:pt x="105061" y="2358"/>
                    </a:lnTo>
                    <a:lnTo>
                      <a:pt x="98819" y="2233"/>
                    </a:lnTo>
                    <a:lnTo>
                      <a:pt x="92166" y="2189"/>
                    </a:lnTo>
                    <a:lnTo>
                      <a:pt x="85138" y="2251"/>
                    </a:lnTo>
                    <a:lnTo>
                      <a:pt x="77744" y="2421"/>
                    </a:lnTo>
                    <a:lnTo>
                      <a:pt x="70029" y="2733"/>
                    </a:lnTo>
                    <a:lnTo>
                      <a:pt x="66037" y="2956"/>
                    </a:lnTo>
                    <a:lnTo>
                      <a:pt x="62063" y="3171"/>
                    </a:lnTo>
                    <a:lnTo>
                      <a:pt x="54500" y="3457"/>
                    </a:lnTo>
                    <a:lnTo>
                      <a:pt x="47400" y="3582"/>
                    </a:lnTo>
                    <a:lnTo>
                      <a:pt x="40774" y="3582"/>
                    </a:lnTo>
                    <a:lnTo>
                      <a:pt x="34631" y="3457"/>
                    </a:lnTo>
                    <a:lnTo>
                      <a:pt x="28960" y="3242"/>
                    </a:lnTo>
                    <a:lnTo>
                      <a:pt x="23790" y="2948"/>
                    </a:lnTo>
                    <a:lnTo>
                      <a:pt x="19101" y="2590"/>
                    </a:lnTo>
                    <a:lnTo>
                      <a:pt x="14913" y="2197"/>
                    </a:lnTo>
                    <a:lnTo>
                      <a:pt x="11234" y="1787"/>
                    </a:lnTo>
                    <a:lnTo>
                      <a:pt x="8064" y="1376"/>
                    </a:lnTo>
                    <a:lnTo>
                      <a:pt x="5412" y="983"/>
                    </a:lnTo>
                    <a:lnTo>
                      <a:pt x="2340" y="474"/>
                    </a:lnTo>
                    <a:lnTo>
                      <a:pt x="179" y="4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16"/>
              <p:cNvSpPr/>
              <p:nvPr/>
            </p:nvSpPr>
            <p:spPr>
              <a:xfrm>
                <a:off x="-50" y="2239175"/>
                <a:ext cx="9143904" cy="426229"/>
              </a:xfrm>
              <a:custGeom>
                <a:avLst/>
                <a:gdLst/>
                <a:ahLst/>
                <a:cxnLst/>
                <a:rect l="l" t="t" r="r" b="b"/>
                <a:pathLst>
                  <a:path w="139219" h="8431" extrusionOk="0">
                    <a:moveTo>
                      <a:pt x="0" y="1"/>
                    </a:moveTo>
                    <a:lnTo>
                      <a:pt x="0" y="3635"/>
                    </a:lnTo>
                    <a:lnTo>
                      <a:pt x="179" y="3680"/>
                    </a:lnTo>
                    <a:lnTo>
                      <a:pt x="2340" y="4108"/>
                    </a:lnTo>
                    <a:lnTo>
                      <a:pt x="5412" y="4626"/>
                    </a:lnTo>
                    <a:lnTo>
                      <a:pt x="8064" y="5010"/>
                    </a:lnTo>
                    <a:lnTo>
                      <a:pt x="11234" y="5421"/>
                    </a:lnTo>
                    <a:lnTo>
                      <a:pt x="14913" y="5832"/>
                    </a:lnTo>
                    <a:lnTo>
                      <a:pt x="19101" y="6225"/>
                    </a:lnTo>
                    <a:lnTo>
                      <a:pt x="23790" y="6582"/>
                    </a:lnTo>
                    <a:lnTo>
                      <a:pt x="28960" y="6877"/>
                    </a:lnTo>
                    <a:lnTo>
                      <a:pt x="34631" y="7091"/>
                    </a:lnTo>
                    <a:lnTo>
                      <a:pt x="40774" y="7216"/>
                    </a:lnTo>
                    <a:lnTo>
                      <a:pt x="47400" y="7225"/>
                    </a:lnTo>
                    <a:lnTo>
                      <a:pt x="54500" y="7091"/>
                    </a:lnTo>
                    <a:lnTo>
                      <a:pt x="62063" y="6805"/>
                    </a:lnTo>
                    <a:lnTo>
                      <a:pt x="66037" y="6591"/>
                    </a:lnTo>
                    <a:lnTo>
                      <a:pt x="70029" y="6377"/>
                    </a:lnTo>
                    <a:lnTo>
                      <a:pt x="77744" y="6064"/>
                    </a:lnTo>
                    <a:lnTo>
                      <a:pt x="85138" y="5886"/>
                    </a:lnTo>
                    <a:lnTo>
                      <a:pt x="92166" y="5823"/>
                    </a:lnTo>
                    <a:lnTo>
                      <a:pt x="98819" y="5868"/>
                    </a:lnTo>
                    <a:lnTo>
                      <a:pt x="105061" y="6002"/>
                    </a:lnTo>
                    <a:lnTo>
                      <a:pt x="110866" y="6198"/>
                    </a:lnTo>
                    <a:lnTo>
                      <a:pt x="116206" y="6448"/>
                    </a:lnTo>
                    <a:lnTo>
                      <a:pt x="121064" y="6734"/>
                    </a:lnTo>
                    <a:lnTo>
                      <a:pt x="125404" y="7046"/>
                    </a:lnTo>
                    <a:lnTo>
                      <a:pt x="130958" y="7511"/>
                    </a:lnTo>
                    <a:lnTo>
                      <a:pt x="138263" y="8297"/>
                    </a:lnTo>
                    <a:lnTo>
                      <a:pt x="139218" y="8431"/>
                    </a:lnTo>
                    <a:lnTo>
                      <a:pt x="139218" y="4796"/>
                    </a:lnTo>
                    <a:lnTo>
                      <a:pt x="138263" y="4662"/>
                    </a:lnTo>
                    <a:lnTo>
                      <a:pt x="130958" y="3876"/>
                    </a:lnTo>
                    <a:lnTo>
                      <a:pt x="125404" y="3403"/>
                    </a:lnTo>
                    <a:lnTo>
                      <a:pt x="121064" y="3099"/>
                    </a:lnTo>
                    <a:lnTo>
                      <a:pt x="116206" y="2814"/>
                    </a:lnTo>
                    <a:lnTo>
                      <a:pt x="110866" y="2555"/>
                    </a:lnTo>
                    <a:lnTo>
                      <a:pt x="105061" y="2358"/>
                    </a:lnTo>
                    <a:lnTo>
                      <a:pt x="98819" y="2233"/>
                    </a:lnTo>
                    <a:lnTo>
                      <a:pt x="92166" y="2189"/>
                    </a:lnTo>
                    <a:lnTo>
                      <a:pt x="85138" y="2251"/>
                    </a:lnTo>
                    <a:lnTo>
                      <a:pt x="77744" y="2421"/>
                    </a:lnTo>
                    <a:lnTo>
                      <a:pt x="70029" y="2733"/>
                    </a:lnTo>
                    <a:lnTo>
                      <a:pt x="66037" y="2956"/>
                    </a:lnTo>
                    <a:lnTo>
                      <a:pt x="62063" y="3171"/>
                    </a:lnTo>
                    <a:lnTo>
                      <a:pt x="54500" y="3457"/>
                    </a:lnTo>
                    <a:lnTo>
                      <a:pt x="47400" y="3582"/>
                    </a:lnTo>
                    <a:lnTo>
                      <a:pt x="40774" y="3582"/>
                    </a:lnTo>
                    <a:lnTo>
                      <a:pt x="34631" y="3457"/>
                    </a:lnTo>
                    <a:lnTo>
                      <a:pt x="28960" y="3242"/>
                    </a:lnTo>
                    <a:lnTo>
                      <a:pt x="23790" y="2948"/>
                    </a:lnTo>
                    <a:lnTo>
                      <a:pt x="19101" y="2590"/>
                    </a:lnTo>
                    <a:lnTo>
                      <a:pt x="14913" y="2197"/>
                    </a:lnTo>
                    <a:lnTo>
                      <a:pt x="11234" y="1787"/>
                    </a:lnTo>
                    <a:lnTo>
                      <a:pt x="8064" y="1376"/>
                    </a:lnTo>
                    <a:lnTo>
                      <a:pt x="5412" y="983"/>
                    </a:lnTo>
                    <a:lnTo>
                      <a:pt x="2340" y="474"/>
                    </a:lnTo>
                    <a:lnTo>
                      <a:pt x="179" y="4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2" name="Google Shape;252;p16"/>
            <p:cNvSpPr/>
            <p:nvPr/>
          </p:nvSpPr>
          <p:spPr>
            <a:xfrm>
              <a:off x="1754613" y="1655431"/>
              <a:ext cx="212636" cy="131900"/>
            </a:xfrm>
            <a:custGeom>
              <a:avLst/>
              <a:gdLst/>
              <a:ahLst/>
              <a:cxnLst/>
              <a:rect l="l" t="t" r="r" b="b"/>
              <a:pathLst>
                <a:path w="4609" h="2859" extrusionOk="0">
                  <a:moveTo>
                    <a:pt x="546" y="1"/>
                  </a:moveTo>
                  <a:lnTo>
                    <a:pt x="421" y="10"/>
                  </a:lnTo>
                  <a:lnTo>
                    <a:pt x="215" y="108"/>
                  </a:lnTo>
                  <a:lnTo>
                    <a:pt x="63" y="278"/>
                  </a:lnTo>
                  <a:lnTo>
                    <a:pt x="1" y="501"/>
                  </a:lnTo>
                  <a:lnTo>
                    <a:pt x="10" y="617"/>
                  </a:lnTo>
                  <a:lnTo>
                    <a:pt x="296" y="2510"/>
                  </a:lnTo>
                  <a:lnTo>
                    <a:pt x="313" y="2582"/>
                  </a:lnTo>
                  <a:lnTo>
                    <a:pt x="385" y="2707"/>
                  </a:lnTo>
                  <a:lnTo>
                    <a:pt x="492" y="2805"/>
                  </a:lnTo>
                  <a:lnTo>
                    <a:pt x="635" y="2858"/>
                  </a:lnTo>
                  <a:lnTo>
                    <a:pt x="715" y="2858"/>
                  </a:lnTo>
                  <a:lnTo>
                    <a:pt x="813" y="2849"/>
                  </a:lnTo>
                  <a:lnTo>
                    <a:pt x="965" y="2778"/>
                  </a:lnTo>
                  <a:lnTo>
                    <a:pt x="1081" y="2653"/>
                  </a:lnTo>
                  <a:lnTo>
                    <a:pt x="1135" y="2483"/>
                  </a:lnTo>
                  <a:lnTo>
                    <a:pt x="1126" y="2394"/>
                  </a:lnTo>
                  <a:lnTo>
                    <a:pt x="974" y="1197"/>
                  </a:lnTo>
                  <a:lnTo>
                    <a:pt x="1144" y="1197"/>
                  </a:lnTo>
                  <a:lnTo>
                    <a:pt x="1376" y="2492"/>
                  </a:lnTo>
                  <a:lnTo>
                    <a:pt x="1394" y="2573"/>
                  </a:lnTo>
                  <a:lnTo>
                    <a:pt x="1465" y="2707"/>
                  </a:lnTo>
                  <a:lnTo>
                    <a:pt x="1581" y="2805"/>
                  </a:lnTo>
                  <a:lnTo>
                    <a:pt x="1724" y="2858"/>
                  </a:lnTo>
                  <a:lnTo>
                    <a:pt x="1814" y="2858"/>
                  </a:lnTo>
                  <a:lnTo>
                    <a:pt x="1912" y="2849"/>
                  </a:lnTo>
                  <a:lnTo>
                    <a:pt x="2082" y="2778"/>
                  </a:lnTo>
                  <a:lnTo>
                    <a:pt x="2198" y="2644"/>
                  </a:lnTo>
                  <a:lnTo>
                    <a:pt x="2260" y="2465"/>
                  </a:lnTo>
                  <a:lnTo>
                    <a:pt x="2251" y="2367"/>
                  </a:lnTo>
                  <a:lnTo>
                    <a:pt x="2126" y="1251"/>
                  </a:lnTo>
                  <a:lnTo>
                    <a:pt x="2358" y="1251"/>
                  </a:lnTo>
                  <a:lnTo>
                    <a:pt x="2483" y="2439"/>
                  </a:lnTo>
                  <a:lnTo>
                    <a:pt x="2492" y="2528"/>
                  </a:lnTo>
                  <a:lnTo>
                    <a:pt x="2573" y="2680"/>
                  </a:lnTo>
                  <a:lnTo>
                    <a:pt x="2698" y="2787"/>
                  </a:lnTo>
                  <a:lnTo>
                    <a:pt x="2858" y="2858"/>
                  </a:lnTo>
                  <a:lnTo>
                    <a:pt x="2957" y="2858"/>
                  </a:lnTo>
                  <a:lnTo>
                    <a:pt x="3064" y="2849"/>
                  </a:lnTo>
                  <a:lnTo>
                    <a:pt x="3242" y="2769"/>
                  </a:lnTo>
                  <a:lnTo>
                    <a:pt x="3376" y="2626"/>
                  </a:lnTo>
                  <a:lnTo>
                    <a:pt x="3430" y="2430"/>
                  </a:lnTo>
                  <a:lnTo>
                    <a:pt x="3430" y="2332"/>
                  </a:lnTo>
                  <a:lnTo>
                    <a:pt x="3296" y="1305"/>
                  </a:lnTo>
                  <a:lnTo>
                    <a:pt x="3573" y="1305"/>
                  </a:lnTo>
                  <a:lnTo>
                    <a:pt x="3707" y="2108"/>
                  </a:lnTo>
                  <a:lnTo>
                    <a:pt x="3725" y="2189"/>
                  </a:lnTo>
                  <a:lnTo>
                    <a:pt x="3805" y="2323"/>
                  </a:lnTo>
                  <a:lnTo>
                    <a:pt x="3921" y="2421"/>
                  </a:lnTo>
                  <a:lnTo>
                    <a:pt x="4073" y="2474"/>
                  </a:lnTo>
                  <a:lnTo>
                    <a:pt x="4153" y="2483"/>
                  </a:lnTo>
                  <a:lnTo>
                    <a:pt x="4162" y="2483"/>
                  </a:lnTo>
                  <a:lnTo>
                    <a:pt x="4260" y="2474"/>
                  </a:lnTo>
                  <a:lnTo>
                    <a:pt x="4430" y="2394"/>
                  </a:lnTo>
                  <a:lnTo>
                    <a:pt x="4546" y="2260"/>
                  </a:lnTo>
                  <a:lnTo>
                    <a:pt x="4609" y="2081"/>
                  </a:lnTo>
                  <a:lnTo>
                    <a:pt x="4600" y="1983"/>
                  </a:lnTo>
                  <a:lnTo>
                    <a:pt x="4439" y="599"/>
                  </a:lnTo>
                  <a:lnTo>
                    <a:pt x="4412" y="474"/>
                  </a:lnTo>
                  <a:lnTo>
                    <a:pt x="4296" y="251"/>
                  </a:lnTo>
                  <a:lnTo>
                    <a:pt x="4118" y="90"/>
                  </a:lnTo>
                  <a:lnTo>
                    <a:pt x="3894" y="1"/>
                  </a:lnTo>
                  <a:close/>
                </a:path>
              </a:pathLst>
            </a:custGeom>
            <a:solidFill>
              <a:srgbClr val="FC9D99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16"/>
            <p:cNvSpPr/>
            <p:nvPr/>
          </p:nvSpPr>
          <p:spPr>
            <a:xfrm>
              <a:off x="989946" y="1595315"/>
              <a:ext cx="212636" cy="132269"/>
            </a:xfrm>
            <a:custGeom>
              <a:avLst/>
              <a:gdLst/>
              <a:ahLst/>
              <a:cxnLst/>
              <a:rect l="l" t="t" r="r" b="b"/>
              <a:pathLst>
                <a:path w="4609" h="2867" extrusionOk="0">
                  <a:moveTo>
                    <a:pt x="840" y="0"/>
                  </a:moveTo>
                  <a:lnTo>
                    <a:pt x="715" y="9"/>
                  </a:lnTo>
                  <a:lnTo>
                    <a:pt x="483" y="98"/>
                  </a:lnTo>
                  <a:lnTo>
                    <a:pt x="304" y="259"/>
                  </a:lnTo>
                  <a:lnTo>
                    <a:pt x="188" y="473"/>
                  </a:lnTo>
                  <a:lnTo>
                    <a:pt x="171" y="598"/>
                  </a:lnTo>
                  <a:lnTo>
                    <a:pt x="1" y="1982"/>
                  </a:lnTo>
                  <a:lnTo>
                    <a:pt x="1" y="2081"/>
                  </a:lnTo>
                  <a:lnTo>
                    <a:pt x="54" y="2259"/>
                  </a:lnTo>
                  <a:lnTo>
                    <a:pt x="179" y="2402"/>
                  </a:lnTo>
                  <a:lnTo>
                    <a:pt x="349" y="2474"/>
                  </a:lnTo>
                  <a:lnTo>
                    <a:pt x="447" y="2483"/>
                  </a:lnTo>
                  <a:lnTo>
                    <a:pt x="537" y="2483"/>
                  </a:lnTo>
                  <a:lnTo>
                    <a:pt x="680" y="2429"/>
                  </a:lnTo>
                  <a:lnTo>
                    <a:pt x="796" y="2331"/>
                  </a:lnTo>
                  <a:lnTo>
                    <a:pt x="876" y="2197"/>
                  </a:lnTo>
                  <a:lnTo>
                    <a:pt x="894" y="2116"/>
                  </a:lnTo>
                  <a:lnTo>
                    <a:pt x="1037" y="1313"/>
                  </a:lnTo>
                  <a:lnTo>
                    <a:pt x="1305" y="1313"/>
                  </a:lnTo>
                  <a:lnTo>
                    <a:pt x="1180" y="2331"/>
                  </a:lnTo>
                  <a:lnTo>
                    <a:pt x="1171" y="2438"/>
                  </a:lnTo>
                  <a:lnTo>
                    <a:pt x="1233" y="2625"/>
                  </a:lnTo>
                  <a:lnTo>
                    <a:pt x="1358" y="2768"/>
                  </a:lnTo>
                  <a:lnTo>
                    <a:pt x="1546" y="2858"/>
                  </a:lnTo>
                  <a:lnTo>
                    <a:pt x="1644" y="2867"/>
                  </a:lnTo>
                  <a:lnTo>
                    <a:pt x="1653" y="2867"/>
                  </a:lnTo>
                  <a:lnTo>
                    <a:pt x="1742" y="2858"/>
                  </a:lnTo>
                  <a:lnTo>
                    <a:pt x="1903" y="2795"/>
                  </a:lnTo>
                  <a:lnTo>
                    <a:pt x="2028" y="2679"/>
                  </a:lnTo>
                  <a:lnTo>
                    <a:pt x="2108" y="2527"/>
                  </a:lnTo>
                  <a:lnTo>
                    <a:pt x="2126" y="2438"/>
                  </a:lnTo>
                  <a:lnTo>
                    <a:pt x="2251" y="1250"/>
                  </a:lnTo>
                  <a:lnTo>
                    <a:pt x="2474" y="1250"/>
                  </a:lnTo>
                  <a:lnTo>
                    <a:pt x="2349" y="2375"/>
                  </a:lnTo>
                  <a:lnTo>
                    <a:pt x="2349" y="2474"/>
                  </a:lnTo>
                  <a:lnTo>
                    <a:pt x="2403" y="2643"/>
                  </a:lnTo>
                  <a:lnTo>
                    <a:pt x="2528" y="2777"/>
                  </a:lnTo>
                  <a:lnTo>
                    <a:pt x="2689" y="2858"/>
                  </a:lnTo>
                  <a:lnTo>
                    <a:pt x="2787" y="2867"/>
                  </a:lnTo>
                  <a:lnTo>
                    <a:pt x="2796" y="2867"/>
                  </a:lnTo>
                  <a:lnTo>
                    <a:pt x="2876" y="2858"/>
                  </a:lnTo>
                  <a:lnTo>
                    <a:pt x="3019" y="2804"/>
                  </a:lnTo>
                  <a:lnTo>
                    <a:pt x="3135" y="2706"/>
                  </a:lnTo>
                  <a:lnTo>
                    <a:pt x="3216" y="2581"/>
                  </a:lnTo>
                  <a:lnTo>
                    <a:pt x="3233" y="2500"/>
                  </a:lnTo>
                  <a:lnTo>
                    <a:pt x="3466" y="1206"/>
                  </a:lnTo>
                  <a:lnTo>
                    <a:pt x="3626" y="1206"/>
                  </a:lnTo>
                  <a:lnTo>
                    <a:pt x="3475" y="2393"/>
                  </a:lnTo>
                  <a:lnTo>
                    <a:pt x="3475" y="2483"/>
                  </a:lnTo>
                  <a:lnTo>
                    <a:pt x="3519" y="2652"/>
                  </a:lnTo>
                  <a:lnTo>
                    <a:pt x="3635" y="2786"/>
                  </a:lnTo>
                  <a:lnTo>
                    <a:pt x="3796" y="2858"/>
                  </a:lnTo>
                  <a:lnTo>
                    <a:pt x="3885" y="2867"/>
                  </a:lnTo>
                  <a:lnTo>
                    <a:pt x="3894" y="2867"/>
                  </a:lnTo>
                  <a:lnTo>
                    <a:pt x="3975" y="2858"/>
                  </a:lnTo>
                  <a:lnTo>
                    <a:pt x="4109" y="2804"/>
                  </a:lnTo>
                  <a:lnTo>
                    <a:pt x="4225" y="2715"/>
                  </a:lnTo>
                  <a:lnTo>
                    <a:pt x="4296" y="2581"/>
                  </a:lnTo>
                  <a:lnTo>
                    <a:pt x="4305" y="2509"/>
                  </a:lnTo>
                  <a:lnTo>
                    <a:pt x="4600" y="625"/>
                  </a:lnTo>
                  <a:lnTo>
                    <a:pt x="4609" y="500"/>
                  </a:lnTo>
                  <a:lnTo>
                    <a:pt x="4537" y="277"/>
                  </a:lnTo>
                  <a:lnTo>
                    <a:pt x="4394" y="107"/>
                  </a:lnTo>
                  <a:lnTo>
                    <a:pt x="4189" y="9"/>
                  </a:lnTo>
                  <a:lnTo>
                    <a:pt x="4064" y="0"/>
                  </a:lnTo>
                  <a:close/>
                </a:path>
              </a:pathLst>
            </a:custGeom>
            <a:solidFill>
              <a:srgbClr val="FC9D99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16"/>
            <p:cNvSpPr/>
            <p:nvPr/>
          </p:nvSpPr>
          <p:spPr>
            <a:xfrm>
              <a:off x="3864596" y="1642045"/>
              <a:ext cx="298724" cy="185832"/>
            </a:xfrm>
            <a:custGeom>
              <a:avLst/>
              <a:gdLst/>
              <a:ahLst/>
              <a:cxnLst/>
              <a:rect l="l" t="t" r="r" b="b"/>
              <a:pathLst>
                <a:path w="6475" h="4028" extrusionOk="0">
                  <a:moveTo>
                    <a:pt x="760" y="0"/>
                  </a:moveTo>
                  <a:lnTo>
                    <a:pt x="590" y="18"/>
                  </a:lnTo>
                  <a:lnTo>
                    <a:pt x="304" y="152"/>
                  </a:lnTo>
                  <a:lnTo>
                    <a:pt x="90" y="393"/>
                  </a:lnTo>
                  <a:lnTo>
                    <a:pt x="1" y="706"/>
                  </a:lnTo>
                  <a:lnTo>
                    <a:pt x="10" y="876"/>
                  </a:lnTo>
                  <a:lnTo>
                    <a:pt x="420" y="3528"/>
                  </a:lnTo>
                  <a:lnTo>
                    <a:pt x="438" y="3635"/>
                  </a:lnTo>
                  <a:lnTo>
                    <a:pt x="545" y="3814"/>
                  </a:lnTo>
                  <a:lnTo>
                    <a:pt x="697" y="3948"/>
                  </a:lnTo>
                  <a:lnTo>
                    <a:pt x="894" y="4019"/>
                  </a:lnTo>
                  <a:lnTo>
                    <a:pt x="1001" y="4028"/>
                  </a:lnTo>
                  <a:lnTo>
                    <a:pt x="1010" y="4028"/>
                  </a:lnTo>
                  <a:lnTo>
                    <a:pt x="1135" y="4010"/>
                  </a:lnTo>
                  <a:lnTo>
                    <a:pt x="1358" y="3912"/>
                  </a:lnTo>
                  <a:lnTo>
                    <a:pt x="1519" y="3733"/>
                  </a:lnTo>
                  <a:lnTo>
                    <a:pt x="1599" y="3492"/>
                  </a:lnTo>
                  <a:lnTo>
                    <a:pt x="1590" y="3367"/>
                  </a:lnTo>
                  <a:lnTo>
                    <a:pt x="1376" y="1688"/>
                  </a:lnTo>
                  <a:lnTo>
                    <a:pt x="1608" y="1688"/>
                  </a:lnTo>
                  <a:lnTo>
                    <a:pt x="1929" y="3510"/>
                  </a:lnTo>
                  <a:lnTo>
                    <a:pt x="1956" y="3617"/>
                  </a:lnTo>
                  <a:lnTo>
                    <a:pt x="2063" y="3805"/>
                  </a:lnTo>
                  <a:lnTo>
                    <a:pt x="2224" y="3939"/>
                  </a:lnTo>
                  <a:lnTo>
                    <a:pt x="2430" y="4019"/>
                  </a:lnTo>
                  <a:lnTo>
                    <a:pt x="2537" y="4028"/>
                  </a:lnTo>
                  <a:lnTo>
                    <a:pt x="2555" y="4028"/>
                  </a:lnTo>
                  <a:lnTo>
                    <a:pt x="2688" y="4010"/>
                  </a:lnTo>
                  <a:lnTo>
                    <a:pt x="2921" y="3903"/>
                  </a:lnTo>
                  <a:lnTo>
                    <a:pt x="3090" y="3715"/>
                  </a:lnTo>
                  <a:lnTo>
                    <a:pt x="3171" y="3474"/>
                  </a:lnTo>
                  <a:lnTo>
                    <a:pt x="3171" y="3331"/>
                  </a:lnTo>
                  <a:lnTo>
                    <a:pt x="2992" y="1760"/>
                  </a:lnTo>
                  <a:lnTo>
                    <a:pt x="3314" y="1760"/>
                  </a:lnTo>
                  <a:lnTo>
                    <a:pt x="3483" y="3430"/>
                  </a:lnTo>
                  <a:lnTo>
                    <a:pt x="3501" y="3555"/>
                  </a:lnTo>
                  <a:lnTo>
                    <a:pt x="3617" y="3769"/>
                  </a:lnTo>
                  <a:lnTo>
                    <a:pt x="3796" y="3930"/>
                  </a:lnTo>
                  <a:lnTo>
                    <a:pt x="4019" y="4019"/>
                  </a:lnTo>
                  <a:lnTo>
                    <a:pt x="4144" y="4028"/>
                  </a:lnTo>
                  <a:lnTo>
                    <a:pt x="4153" y="4028"/>
                  </a:lnTo>
                  <a:lnTo>
                    <a:pt x="4305" y="4010"/>
                  </a:lnTo>
                  <a:lnTo>
                    <a:pt x="4555" y="3894"/>
                  </a:lnTo>
                  <a:lnTo>
                    <a:pt x="4733" y="3689"/>
                  </a:lnTo>
                  <a:lnTo>
                    <a:pt x="4823" y="3430"/>
                  </a:lnTo>
                  <a:lnTo>
                    <a:pt x="4814" y="3278"/>
                  </a:lnTo>
                  <a:lnTo>
                    <a:pt x="4626" y="1840"/>
                  </a:lnTo>
                  <a:lnTo>
                    <a:pt x="5010" y="1840"/>
                  </a:lnTo>
                  <a:lnTo>
                    <a:pt x="5207" y="2974"/>
                  </a:lnTo>
                  <a:lnTo>
                    <a:pt x="5234" y="3081"/>
                  </a:lnTo>
                  <a:lnTo>
                    <a:pt x="5350" y="3269"/>
                  </a:lnTo>
                  <a:lnTo>
                    <a:pt x="5510" y="3412"/>
                  </a:lnTo>
                  <a:lnTo>
                    <a:pt x="5716" y="3483"/>
                  </a:lnTo>
                  <a:lnTo>
                    <a:pt x="5832" y="3492"/>
                  </a:lnTo>
                  <a:lnTo>
                    <a:pt x="5841" y="3492"/>
                  </a:lnTo>
                  <a:lnTo>
                    <a:pt x="5984" y="3483"/>
                  </a:lnTo>
                  <a:lnTo>
                    <a:pt x="6216" y="3376"/>
                  </a:lnTo>
                  <a:lnTo>
                    <a:pt x="6386" y="3180"/>
                  </a:lnTo>
                  <a:lnTo>
                    <a:pt x="6475" y="2929"/>
                  </a:lnTo>
                  <a:lnTo>
                    <a:pt x="6466" y="2787"/>
                  </a:lnTo>
                  <a:lnTo>
                    <a:pt x="6234" y="849"/>
                  </a:lnTo>
                  <a:lnTo>
                    <a:pt x="6198" y="670"/>
                  </a:lnTo>
                  <a:lnTo>
                    <a:pt x="6037" y="367"/>
                  </a:lnTo>
                  <a:lnTo>
                    <a:pt x="5787" y="143"/>
                  </a:lnTo>
                  <a:lnTo>
                    <a:pt x="5466" y="18"/>
                  </a:lnTo>
                  <a:lnTo>
                    <a:pt x="5287" y="0"/>
                  </a:lnTo>
                  <a:close/>
                </a:path>
              </a:pathLst>
            </a:custGeom>
            <a:solidFill>
              <a:srgbClr val="933F3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16"/>
            <p:cNvSpPr/>
            <p:nvPr/>
          </p:nvSpPr>
          <p:spPr>
            <a:xfrm>
              <a:off x="2860573" y="1642045"/>
              <a:ext cx="298309" cy="185832"/>
            </a:xfrm>
            <a:custGeom>
              <a:avLst/>
              <a:gdLst/>
              <a:ahLst/>
              <a:cxnLst/>
              <a:rect l="l" t="t" r="r" b="b"/>
              <a:pathLst>
                <a:path w="6466" h="4028" extrusionOk="0">
                  <a:moveTo>
                    <a:pt x="1188" y="0"/>
                  </a:moveTo>
                  <a:lnTo>
                    <a:pt x="1009" y="18"/>
                  </a:lnTo>
                  <a:lnTo>
                    <a:pt x="688" y="143"/>
                  </a:lnTo>
                  <a:lnTo>
                    <a:pt x="429" y="367"/>
                  </a:lnTo>
                  <a:lnTo>
                    <a:pt x="268" y="670"/>
                  </a:lnTo>
                  <a:lnTo>
                    <a:pt x="232" y="849"/>
                  </a:lnTo>
                  <a:lnTo>
                    <a:pt x="0" y="2787"/>
                  </a:lnTo>
                  <a:lnTo>
                    <a:pt x="0" y="2929"/>
                  </a:lnTo>
                  <a:lnTo>
                    <a:pt x="81" y="3180"/>
                  </a:lnTo>
                  <a:lnTo>
                    <a:pt x="250" y="3376"/>
                  </a:lnTo>
                  <a:lnTo>
                    <a:pt x="491" y="3483"/>
                  </a:lnTo>
                  <a:lnTo>
                    <a:pt x="625" y="3492"/>
                  </a:lnTo>
                  <a:lnTo>
                    <a:pt x="643" y="3492"/>
                  </a:lnTo>
                  <a:lnTo>
                    <a:pt x="750" y="3483"/>
                  </a:lnTo>
                  <a:lnTo>
                    <a:pt x="956" y="3412"/>
                  </a:lnTo>
                  <a:lnTo>
                    <a:pt x="1125" y="3269"/>
                  </a:lnTo>
                  <a:lnTo>
                    <a:pt x="1233" y="3081"/>
                  </a:lnTo>
                  <a:lnTo>
                    <a:pt x="1259" y="2974"/>
                  </a:lnTo>
                  <a:lnTo>
                    <a:pt x="1456" y="1840"/>
                  </a:lnTo>
                  <a:lnTo>
                    <a:pt x="1840" y="1840"/>
                  </a:lnTo>
                  <a:lnTo>
                    <a:pt x="1652" y="3278"/>
                  </a:lnTo>
                  <a:lnTo>
                    <a:pt x="1652" y="3430"/>
                  </a:lnTo>
                  <a:lnTo>
                    <a:pt x="1733" y="3689"/>
                  </a:lnTo>
                  <a:lnTo>
                    <a:pt x="1911" y="3894"/>
                  </a:lnTo>
                  <a:lnTo>
                    <a:pt x="2170" y="4010"/>
                  </a:lnTo>
                  <a:lnTo>
                    <a:pt x="2313" y="4028"/>
                  </a:lnTo>
                  <a:lnTo>
                    <a:pt x="2322" y="4028"/>
                  </a:lnTo>
                  <a:lnTo>
                    <a:pt x="2456" y="4019"/>
                  </a:lnTo>
                  <a:lnTo>
                    <a:pt x="2679" y="3930"/>
                  </a:lnTo>
                  <a:lnTo>
                    <a:pt x="2858" y="3769"/>
                  </a:lnTo>
                  <a:lnTo>
                    <a:pt x="2965" y="3555"/>
                  </a:lnTo>
                  <a:lnTo>
                    <a:pt x="2983" y="3430"/>
                  </a:lnTo>
                  <a:lnTo>
                    <a:pt x="3153" y="1760"/>
                  </a:lnTo>
                  <a:lnTo>
                    <a:pt x="3483" y="1760"/>
                  </a:lnTo>
                  <a:lnTo>
                    <a:pt x="3304" y="3331"/>
                  </a:lnTo>
                  <a:lnTo>
                    <a:pt x="3295" y="3474"/>
                  </a:lnTo>
                  <a:lnTo>
                    <a:pt x="3376" y="3715"/>
                  </a:lnTo>
                  <a:lnTo>
                    <a:pt x="3545" y="3903"/>
                  </a:lnTo>
                  <a:lnTo>
                    <a:pt x="3778" y="4010"/>
                  </a:lnTo>
                  <a:lnTo>
                    <a:pt x="3921" y="4028"/>
                  </a:lnTo>
                  <a:lnTo>
                    <a:pt x="3929" y="4028"/>
                  </a:lnTo>
                  <a:lnTo>
                    <a:pt x="4046" y="4019"/>
                  </a:lnTo>
                  <a:lnTo>
                    <a:pt x="4242" y="3939"/>
                  </a:lnTo>
                  <a:lnTo>
                    <a:pt x="4403" y="3805"/>
                  </a:lnTo>
                  <a:lnTo>
                    <a:pt x="4510" y="3617"/>
                  </a:lnTo>
                  <a:lnTo>
                    <a:pt x="4537" y="3510"/>
                  </a:lnTo>
                  <a:lnTo>
                    <a:pt x="4867" y="1688"/>
                  </a:lnTo>
                  <a:lnTo>
                    <a:pt x="5099" y="1688"/>
                  </a:lnTo>
                  <a:lnTo>
                    <a:pt x="4876" y="3367"/>
                  </a:lnTo>
                  <a:lnTo>
                    <a:pt x="4876" y="3492"/>
                  </a:lnTo>
                  <a:lnTo>
                    <a:pt x="4947" y="3733"/>
                  </a:lnTo>
                  <a:lnTo>
                    <a:pt x="5108" y="3912"/>
                  </a:lnTo>
                  <a:lnTo>
                    <a:pt x="5331" y="4010"/>
                  </a:lnTo>
                  <a:lnTo>
                    <a:pt x="5456" y="4028"/>
                  </a:lnTo>
                  <a:lnTo>
                    <a:pt x="5474" y="4028"/>
                  </a:lnTo>
                  <a:lnTo>
                    <a:pt x="5581" y="4019"/>
                  </a:lnTo>
                  <a:lnTo>
                    <a:pt x="5769" y="3948"/>
                  </a:lnTo>
                  <a:lnTo>
                    <a:pt x="5930" y="3814"/>
                  </a:lnTo>
                  <a:lnTo>
                    <a:pt x="6028" y="3635"/>
                  </a:lnTo>
                  <a:lnTo>
                    <a:pt x="6046" y="3528"/>
                  </a:lnTo>
                  <a:lnTo>
                    <a:pt x="6457" y="876"/>
                  </a:lnTo>
                  <a:lnTo>
                    <a:pt x="6466" y="706"/>
                  </a:lnTo>
                  <a:lnTo>
                    <a:pt x="6376" y="393"/>
                  </a:lnTo>
                  <a:lnTo>
                    <a:pt x="6171" y="152"/>
                  </a:lnTo>
                  <a:lnTo>
                    <a:pt x="5876" y="18"/>
                  </a:lnTo>
                  <a:lnTo>
                    <a:pt x="5706" y="0"/>
                  </a:lnTo>
                  <a:close/>
                </a:path>
              </a:pathLst>
            </a:custGeom>
            <a:solidFill>
              <a:srgbClr val="933F3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16"/>
            <p:cNvSpPr/>
            <p:nvPr/>
          </p:nvSpPr>
          <p:spPr>
            <a:xfrm>
              <a:off x="4839934" y="1590972"/>
              <a:ext cx="320961" cy="199026"/>
            </a:xfrm>
            <a:custGeom>
              <a:avLst/>
              <a:gdLst/>
              <a:ahLst/>
              <a:cxnLst/>
              <a:rect l="l" t="t" r="r" b="b"/>
              <a:pathLst>
                <a:path w="6957" h="4314" extrusionOk="0">
                  <a:moveTo>
                    <a:pt x="1277" y="0"/>
                  </a:moveTo>
                  <a:lnTo>
                    <a:pt x="1090" y="9"/>
                  </a:lnTo>
                  <a:lnTo>
                    <a:pt x="742" y="143"/>
                  </a:lnTo>
                  <a:lnTo>
                    <a:pt x="465" y="384"/>
                  </a:lnTo>
                  <a:lnTo>
                    <a:pt x="295" y="715"/>
                  </a:lnTo>
                  <a:lnTo>
                    <a:pt x="259" y="902"/>
                  </a:lnTo>
                  <a:lnTo>
                    <a:pt x="9" y="2992"/>
                  </a:lnTo>
                  <a:lnTo>
                    <a:pt x="0" y="3143"/>
                  </a:lnTo>
                  <a:lnTo>
                    <a:pt x="90" y="3411"/>
                  </a:lnTo>
                  <a:lnTo>
                    <a:pt x="277" y="3617"/>
                  </a:lnTo>
                  <a:lnTo>
                    <a:pt x="536" y="3733"/>
                  </a:lnTo>
                  <a:lnTo>
                    <a:pt x="679" y="3742"/>
                  </a:lnTo>
                  <a:lnTo>
                    <a:pt x="813" y="3742"/>
                  </a:lnTo>
                  <a:lnTo>
                    <a:pt x="1036" y="3661"/>
                  </a:lnTo>
                  <a:lnTo>
                    <a:pt x="1215" y="3510"/>
                  </a:lnTo>
                  <a:lnTo>
                    <a:pt x="1331" y="3304"/>
                  </a:lnTo>
                  <a:lnTo>
                    <a:pt x="1358" y="3188"/>
                  </a:lnTo>
                  <a:lnTo>
                    <a:pt x="1572" y="1974"/>
                  </a:lnTo>
                  <a:lnTo>
                    <a:pt x="1983" y="1974"/>
                  </a:lnTo>
                  <a:lnTo>
                    <a:pt x="1786" y="3519"/>
                  </a:lnTo>
                  <a:lnTo>
                    <a:pt x="1777" y="3670"/>
                  </a:lnTo>
                  <a:lnTo>
                    <a:pt x="1867" y="3956"/>
                  </a:lnTo>
                  <a:lnTo>
                    <a:pt x="2063" y="4179"/>
                  </a:lnTo>
                  <a:lnTo>
                    <a:pt x="2331" y="4304"/>
                  </a:lnTo>
                  <a:lnTo>
                    <a:pt x="2492" y="4313"/>
                  </a:lnTo>
                  <a:lnTo>
                    <a:pt x="2510" y="4313"/>
                  </a:lnTo>
                  <a:lnTo>
                    <a:pt x="2644" y="4304"/>
                  </a:lnTo>
                  <a:lnTo>
                    <a:pt x="2885" y="4215"/>
                  </a:lnTo>
                  <a:lnTo>
                    <a:pt x="3072" y="4045"/>
                  </a:lnTo>
                  <a:lnTo>
                    <a:pt x="3188" y="3813"/>
                  </a:lnTo>
                  <a:lnTo>
                    <a:pt x="3215" y="3679"/>
                  </a:lnTo>
                  <a:lnTo>
                    <a:pt x="3394" y="1884"/>
                  </a:lnTo>
                  <a:lnTo>
                    <a:pt x="3742" y="1884"/>
                  </a:lnTo>
                  <a:lnTo>
                    <a:pt x="3554" y="3581"/>
                  </a:lnTo>
                  <a:lnTo>
                    <a:pt x="3546" y="3724"/>
                  </a:lnTo>
                  <a:lnTo>
                    <a:pt x="3635" y="3983"/>
                  </a:lnTo>
                  <a:lnTo>
                    <a:pt x="3822" y="4188"/>
                  </a:lnTo>
                  <a:lnTo>
                    <a:pt x="4072" y="4304"/>
                  </a:lnTo>
                  <a:lnTo>
                    <a:pt x="4215" y="4313"/>
                  </a:lnTo>
                  <a:lnTo>
                    <a:pt x="4349" y="4313"/>
                  </a:lnTo>
                  <a:lnTo>
                    <a:pt x="4564" y="4233"/>
                  </a:lnTo>
                  <a:lnTo>
                    <a:pt x="4742" y="4081"/>
                  </a:lnTo>
                  <a:lnTo>
                    <a:pt x="4858" y="3885"/>
                  </a:lnTo>
                  <a:lnTo>
                    <a:pt x="4885" y="3769"/>
                  </a:lnTo>
                  <a:lnTo>
                    <a:pt x="5233" y="1813"/>
                  </a:lnTo>
                  <a:lnTo>
                    <a:pt x="5483" y="1813"/>
                  </a:lnTo>
                  <a:lnTo>
                    <a:pt x="5251" y="3608"/>
                  </a:lnTo>
                  <a:lnTo>
                    <a:pt x="5242" y="3751"/>
                  </a:lnTo>
                  <a:lnTo>
                    <a:pt x="5323" y="4001"/>
                  </a:lnTo>
                  <a:lnTo>
                    <a:pt x="5492" y="4197"/>
                  </a:lnTo>
                  <a:lnTo>
                    <a:pt x="5733" y="4304"/>
                  </a:lnTo>
                  <a:lnTo>
                    <a:pt x="5876" y="4313"/>
                  </a:lnTo>
                  <a:lnTo>
                    <a:pt x="6001" y="4313"/>
                  </a:lnTo>
                  <a:lnTo>
                    <a:pt x="6207" y="4233"/>
                  </a:lnTo>
                  <a:lnTo>
                    <a:pt x="6376" y="4090"/>
                  </a:lnTo>
                  <a:lnTo>
                    <a:pt x="6484" y="3894"/>
                  </a:lnTo>
                  <a:lnTo>
                    <a:pt x="6510" y="3786"/>
                  </a:lnTo>
                  <a:lnTo>
                    <a:pt x="6948" y="938"/>
                  </a:lnTo>
                  <a:lnTo>
                    <a:pt x="6957" y="750"/>
                  </a:lnTo>
                  <a:lnTo>
                    <a:pt x="6859" y="420"/>
                  </a:lnTo>
                  <a:lnTo>
                    <a:pt x="6635" y="161"/>
                  </a:lnTo>
                  <a:lnTo>
                    <a:pt x="6323" y="9"/>
                  </a:lnTo>
                  <a:lnTo>
                    <a:pt x="6135" y="0"/>
                  </a:lnTo>
                  <a:close/>
                </a:path>
              </a:pathLst>
            </a:custGeom>
            <a:solidFill>
              <a:srgbClr val="FC9D99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16"/>
            <p:cNvSpPr/>
            <p:nvPr/>
          </p:nvSpPr>
          <p:spPr>
            <a:xfrm>
              <a:off x="6000544" y="1590972"/>
              <a:ext cx="320546" cy="199026"/>
            </a:xfrm>
            <a:custGeom>
              <a:avLst/>
              <a:gdLst/>
              <a:ahLst/>
              <a:cxnLst/>
              <a:rect l="l" t="t" r="r" b="b"/>
              <a:pathLst>
                <a:path w="6948" h="4314" extrusionOk="0">
                  <a:moveTo>
                    <a:pt x="822" y="0"/>
                  </a:moveTo>
                  <a:lnTo>
                    <a:pt x="634" y="9"/>
                  </a:lnTo>
                  <a:lnTo>
                    <a:pt x="322" y="161"/>
                  </a:lnTo>
                  <a:lnTo>
                    <a:pt x="98" y="420"/>
                  </a:lnTo>
                  <a:lnTo>
                    <a:pt x="0" y="750"/>
                  </a:lnTo>
                  <a:lnTo>
                    <a:pt x="9" y="938"/>
                  </a:lnTo>
                  <a:lnTo>
                    <a:pt x="447" y="3786"/>
                  </a:lnTo>
                  <a:lnTo>
                    <a:pt x="473" y="3894"/>
                  </a:lnTo>
                  <a:lnTo>
                    <a:pt x="581" y="4090"/>
                  </a:lnTo>
                  <a:lnTo>
                    <a:pt x="750" y="4233"/>
                  </a:lnTo>
                  <a:lnTo>
                    <a:pt x="956" y="4313"/>
                  </a:lnTo>
                  <a:lnTo>
                    <a:pt x="1081" y="4313"/>
                  </a:lnTo>
                  <a:lnTo>
                    <a:pt x="1223" y="4304"/>
                  </a:lnTo>
                  <a:lnTo>
                    <a:pt x="1465" y="4197"/>
                  </a:lnTo>
                  <a:lnTo>
                    <a:pt x="1634" y="4001"/>
                  </a:lnTo>
                  <a:lnTo>
                    <a:pt x="1715" y="3751"/>
                  </a:lnTo>
                  <a:lnTo>
                    <a:pt x="1706" y="3608"/>
                  </a:lnTo>
                  <a:lnTo>
                    <a:pt x="1474" y="1813"/>
                  </a:lnTo>
                  <a:lnTo>
                    <a:pt x="1724" y="1813"/>
                  </a:lnTo>
                  <a:lnTo>
                    <a:pt x="2072" y="3769"/>
                  </a:lnTo>
                  <a:lnTo>
                    <a:pt x="2099" y="3885"/>
                  </a:lnTo>
                  <a:lnTo>
                    <a:pt x="2215" y="4081"/>
                  </a:lnTo>
                  <a:lnTo>
                    <a:pt x="2393" y="4233"/>
                  </a:lnTo>
                  <a:lnTo>
                    <a:pt x="2608" y="4313"/>
                  </a:lnTo>
                  <a:lnTo>
                    <a:pt x="2742" y="4313"/>
                  </a:lnTo>
                  <a:lnTo>
                    <a:pt x="2884" y="4304"/>
                  </a:lnTo>
                  <a:lnTo>
                    <a:pt x="3134" y="4188"/>
                  </a:lnTo>
                  <a:lnTo>
                    <a:pt x="3322" y="3983"/>
                  </a:lnTo>
                  <a:lnTo>
                    <a:pt x="3402" y="3724"/>
                  </a:lnTo>
                  <a:lnTo>
                    <a:pt x="3402" y="3581"/>
                  </a:lnTo>
                  <a:lnTo>
                    <a:pt x="3215" y="1884"/>
                  </a:lnTo>
                  <a:lnTo>
                    <a:pt x="3554" y="1884"/>
                  </a:lnTo>
                  <a:lnTo>
                    <a:pt x="3742" y="3679"/>
                  </a:lnTo>
                  <a:lnTo>
                    <a:pt x="3760" y="3813"/>
                  </a:lnTo>
                  <a:lnTo>
                    <a:pt x="3885" y="4045"/>
                  </a:lnTo>
                  <a:lnTo>
                    <a:pt x="4072" y="4215"/>
                  </a:lnTo>
                  <a:lnTo>
                    <a:pt x="4313" y="4304"/>
                  </a:lnTo>
                  <a:lnTo>
                    <a:pt x="4447" y="4313"/>
                  </a:lnTo>
                  <a:lnTo>
                    <a:pt x="4465" y="4313"/>
                  </a:lnTo>
                  <a:lnTo>
                    <a:pt x="4626" y="4304"/>
                  </a:lnTo>
                  <a:lnTo>
                    <a:pt x="4894" y="4179"/>
                  </a:lnTo>
                  <a:lnTo>
                    <a:pt x="5090" y="3956"/>
                  </a:lnTo>
                  <a:lnTo>
                    <a:pt x="5179" y="3670"/>
                  </a:lnTo>
                  <a:lnTo>
                    <a:pt x="5171" y="3519"/>
                  </a:lnTo>
                  <a:lnTo>
                    <a:pt x="4974" y="1974"/>
                  </a:lnTo>
                  <a:lnTo>
                    <a:pt x="5385" y="1974"/>
                  </a:lnTo>
                  <a:lnTo>
                    <a:pt x="5599" y="3188"/>
                  </a:lnTo>
                  <a:lnTo>
                    <a:pt x="5626" y="3304"/>
                  </a:lnTo>
                  <a:lnTo>
                    <a:pt x="5742" y="3510"/>
                  </a:lnTo>
                  <a:lnTo>
                    <a:pt x="5921" y="3661"/>
                  </a:lnTo>
                  <a:lnTo>
                    <a:pt x="6135" y="3742"/>
                  </a:lnTo>
                  <a:lnTo>
                    <a:pt x="6278" y="3742"/>
                  </a:lnTo>
                  <a:lnTo>
                    <a:pt x="6421" y="3733"/>
                  </a:lnTo>
                  <a:lnTo>
                    <a:pt x="6680" y="3617"/>
                  </a:lnTo>
                  <a:lnTo>
                    <a:pt x="6867" y="3411"/>
                  </a:lnTo>
                  <a:lnTo>
                    <a:pt x="6948" y="3143"/>
                  </a:lnTo>
                  <a:lnTo>
                    <a:pt x="6948" y="2992"/>
                  </a:lnTo>
                  <a:lnTo>
                    <a:pt x="6698" y="902"/>
                  </a:lnTo>
                  <a:lnTo>
                    <a:pt x="6662" y="715"/>
                  </a:lnTo>
                  <a:lnTo>
                    <a:pt x="6483" y="384"/>
                  </a:lnTo>
                  <a:lnTo>
                    <a:pt x="6215" y="143"/>
                  </a:lnTo>
                  <a:lnTo>
                    <a:pt x="5867" y="9"/>
                  </a:lnTo>
                  <a:lnTo>
                    <a:pt x="5680" y="0"/>
                  </a:lnTo>
                  <a:close/>
                </a:path>
              </a:pathLst>
            </a:custGeom>
            <a:solidFill>
              <a:srgbClr val="FC9D99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16"/>
            <p:cNvSpPr/>
            <p:nvPr/>
          </p:nvSpPr>
          <p:spPr>
            <a:xfrm>
              <a:off x="7959945" y="1648834"/>
              <a:ext cx="248068" cy="154137"/>
            </a:xfrm>
            <a:custGeom>
              <a:avLst/>
              <a:gdLst/>
              <a:ahLst/>
              <a:cxnLst/>
              <a:rect l="l" t="t" r="r" b="b"/>
              <a:pathLst>
                <a:path w="5377" h="3341" extrusionOk="0">
                  <a:moveTo>
                    <a:pt x="634" y="1"/>
                  </a:moveTo>
                  <a:lnTo>
                    <a:pt x="500" y="10"/>
                  </a:lnTo>
                  <a:lnTo>
                    <a:pt x="250" y="126"/>
                  </a:lnTo>
                  <a:lnTo>
                    <a:pt x="81" y="331"/>
                  </a:lnTo>
                  <a:lnTo>
                    <a:pt x="0" y="590"/>
                  </a:lnTo>
                  <a:lnTo>
                    <a:pt x="18" y="724"/>
                  </a:lnTo>
                  <a:lnTo>
                    <a:pt x="348" y="2930"/>
                  </a:lnTo>
                  <a:lnTo>
                    <a:pt x="366" y="3019"/>
                  </a:lnTo>
                  <a:lnTo>
                    <a:pt x="456" y="3162"/>
                  </a:lnTo>
                  <a:lnTo>
                    <a:pt x="581" y="3278"/>
                  </a:lnTo>
                  <a:lnTo>
                    <a:pt x="741" y="3332"/>
                  </a:lnTo>
                  <a:lnTo>
                    <a:pt x="831" y="3341"/>
                  </a:lnTo>
                  <a:lnTo>
                    <a:pt x="840" y="3341"/>
                  </a:lnTo>
                  <a:lnTo>
                    <a:pt x="947" y="3332"/>
                  </a:lnTo>
                  <a:lnTo>
                    <a:pt x="1134" y="3242"/>
                  </a:lnTo>
                  <a:lnTo>
                    <a:pt x="1268" y="3091"/>
                  </a:lnTo>
                  <a:lnTo>
                    <a:pt x="1331" y="2903"/>
                  </a:lnTo>
                  <a:lnTo>
                    <a:pt x="1322" y="2796"/>
                  </a:lnTo>
                  <a:lnTo>
                    <a:pt x="1143" y="1403"/>
                  </a:lnTo>
                  <a:lnTo>
                    <a:pt x="1340" y="1403"/>
                  </a:lnTo>
                  <a:lnTo>
                    <a:pt x="1608" y="2912"/>
                  </a:lnTo>
                  <a:lnTo>
                    <a:pt x="1625" y="3001"/>
                  </a:lnTo>
                  <a:lnTo>
                    <a:pt x="1715" y="3162"/>
                  </a:lnTo>
                  <a:lnTo>
                    <a:pt x="1849" y="3269"/>
                  </a:lnTo>
                  <a:lnTo>
                    <a:pt x="2018" y="3332"/>
                  </a:lnTo>
                  <a:lnTo>
                    <a:pt x="2108" y="3341"/>
                  </a:lnTo>
                  <a:lnTo>
                    <a:pt x="2126" y="3341"/>
                  </a:lnTo>
                  <a:lnTo>
                    <a:pt x="2233" y="3332"/>
                  </a:lnTo>
                  <a:lnTo>
                    <a:pt x="2429" y="3242"/>
                  </a:lnTo>
                  <a:lnTo>
                    <a:pt x="2572" y="3082"/>
                  </a:lnTo>
                  <a:lnTo>
                    <a:pt x="2635" y="2885"/>
                  </a:lnTo>
                  <a:lnTo>
                    <a:pt x="2635" y="2769"/>
                  </a:lnTo>
                  <a:lnTo>
                    <a:pt x="2483" y="1456"/>
                  </a:lnTo>
                  <a:lnTo>
                    <a:pt x="2760" y="1456"/>
                  </a:lnTo>
                  <a:lnTo>
                    <a:pt x="2894" y="2850"/>
                  </a:lnTo>
                  <a:lnTo>
                    <a:pt x="2911" y="2948"/>
                  </a:lnTo>
                  <a:lnTo>
                    <a:pt x="3010" y="3126"/>
                  </a:lnTo>
                  <a:lnTo>
                    <a:pt x="3152" y="3260"/>
                  </a:lnTo>
                  <a:lnTo>
                    <a:pt x="3340" y="3332"/>
                  </a:lnTo>
                  <a:lnTo>
                    <a:pt x="3447" y="3341"/>
                  </a:lnTo>
                  <a:lnTo>
                    <a:pt x="3456" y="3341"/>
                  </a:lnTo>
                  <a:lnTo>
                    <a:pt x="3572" y="3332"/>
                  </a:lnTo>
                  <a:lnTo>
                    <a:pt x="3787" y="3234"/>
                  </a:lnTo>
                  <a:lnTo>
                    <a:pt x="3938" y="3064"/>
                  </a:lnTo>
                  <a:lnTo>
                    <a:pt x="4010" y="2841"/>
                  </a:lnTo>
                  <a:lnTo>
                    <a:pt x="4001" y="2725"/>
                  </a:lnTo>
                  <a:lnTo>
                    <a:pt x="3849" y="1528"/>
                  </a:lnTo>
                  <a:lnTo>
                    <a:pt x="4162" y="1528"/>
                  </a:lnTo>
                  <a:lnTo>
                    <a:pt x="4331" y="2466"/>
                  </a:lnTo>
                  <a:lnTo>
                    <a:pt x="4349" y="2555"/>
                  </a:lnTo>
                  <a:lnTo>
                    <a:pt x="4438" y="2716"/>
                  </a:lnTo>
                  <a:lnTo>
                    <a:pt x="4581" y="2832"/>
                  </a:lnTo>
                  <a:lnTo>
                    <a:pt x="4751" y="2894"/>
                  </a:lnTo>
                  <a:lnTo>
                    <a:pt x="4840" y="2903"/>
                  </a:lnTo>
                  <a:lnTo>
                    <a:pt x="4849" y="2903"/>
                  </a:lnTo>
                  <a:lnTo>
                    <a:pt x="4965" y="2894"/>
                  </a:lnTo>
                  <a:lnTo>
                    <a:pt x="5171" y="2796"/>
                  </a:lnTo>
                  <a:lnTo>
                    <a:pt x="5305" y="2635"/>
                  </a:lnTo>
                  <a:lnTo>
                    <a:pt x="5376" y="2430"/>
                  </a:lnTo>
                  <a:lnTo>
                    <a:pt x="5367" y="2314"/>
                  </a:lnTo>
                  <a:lnTo>
                    <a:pt x="5180" y="697"/>
                  </a:lnTo>
                  <a:lnTo>
                    <a:pt x="5153" y="555"/>
                  </a:lnTo>
                  <a:lnTo>
                    <a:pt x="5019" y="305"/>
                  </a:lnTo>
                  <a:lnTo>
                    <a:pt x="4805" y="117"/>
                  </a:lnTo>
                  <a:lnTo>
                    <a:pt x="4537" y="10"/>
                  </a:lnTo>
                  <a:lnTo>
                    <a:pt x="4394" y="1"/>
                  </a:lnTo>
                  <a:close/>
                </a:path>
              </a:pathLst>
            </a:custGeom>
            <a:solidFill>
              <a:srgbClr val="FC9D99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16"/>
            <p:cNvSpPr/>
            <p:nvPr/>
          </p:nvSpPr>
          <p:spPr>
            <a:xfrm>
              <a:off x="7109142" y="1623320"/>
              <a:ext cx="248068" cy="154137"/>
            </a:xfrm>
            <a:custGeom>
              <a:avLst/>
              <a:gdLst/>
              <a:ahLst/>
              <a:cxnLst/>
              <a:rect l="l" t="t" r="r" b="b"/>
              <a:pathLst>
                <a:path w="5377" h="3341" extrusionOk="0">
                  <a:moveTo>
                    <a:pt x="983" y="0"/>
                  </a:moveTo>
                  <a:lnTo>
                    <a:pt x="840" y="9"/>
                  </a:lnTo>
                  <a:lnTo>
                    <a:pt x="572" y="107"/>
                  </a:lnTo>
                  <a:lnTo>
                    <a:pt x="358" y="295"/>
                  </a:lnTo>
                  <a:lnTo>
                    <a:pt x="224" y="554"/>
                  </a:lnTo>
                  <a:lnTo>
                    <a:pt x="197" y="697"/>
                  </a:lnTo>
                  <a:lnTo>
                    <a:pt x="10" y="2313"/>
                  </a:lnTo>
                  <a:lnTo>
                    <a:pt x="1" y="2429"/>
                  </a:lnTo>
                  <a:lnTo>
                    <a:pt x="72" y="2635"/>
                  </a:lnTo>
                  <a:lnTo>
                    <a:pt x="215" y="2795"/>
                  </a:lnTo>
                  <a:lnTo>
                    <a:pt x="412" y="2885"/>
                  </a:lnTo>
                  <a:lnTo>
                    <a:pt x="528" y="2894"/>
                  </a:lnTo>
                  <a:lnTo>
                    <a:pt x="626" y="2894"/>
                  </a:lnTo>
                  <a:lnTo>
                    <a:pt x="796" y="2822"/>
                  </a:lnTo>
                  <a:lnTo>
                    <a:pt x="938" y="2715"/>
                  </a:lnTo>
                  <a:lnTo>
                    <a:pt x="1028" y="2554"/>
                  </a:lnTo>
                  <a:lnTo>
                    <a:pt x="1046" y="2465"/>
                  </a:lnTo>
                  <a:lnTo>
                    <a:pt x="1215" y="1527"/>
                  </a:lnTo>
                  <a:lnTo>
                    <a:pt x="1528" y="1527"/>
                  </a:lnTo>
                  <a:lnTo>
                    <a:pt x="1376" y="2715"/>
                  </a:lnTo>
                  <a:lnTo>
                    <a:pt x="1367" y="2840"/>
                  </a:lnTo>
                  <a:lnTo>
                    <a:pt x="1439" y="3063"/>
                  </a:lnTo>
                  <a:lnTo>
                    <a:pt x="1590" y="3233"/>
                  </a:lnTo>
                  <a:lnTo>
                    <a:pt x="1805" y="3331"/>
                  </a:lnTo>
                  <a:lnTo>
                    <a:pt x="1921" y="3340"/>
                  </a:lnTo>
                  <a:lnTo>
                    <a:pt x="1939" y="3340"/>
                  </a:lnTo>
                  <a:lnTo>
                    <a:pt x="2037" y="3331"/>
                  </a:lnTo>
                  <a:lnTo>
                    <a:pt x="2224" y="3260"/>
                  </a:lnTo>
                  <a:lnTo>
                    <a:pt x="2376" y="3126"/>
                  </a:lnTo>
                  <a:lnTo>
                    <a:pt x="2465" y="2947"/>
                  </a:lnTo>
                  <a:lnTo>
                    <a:pt x="2483" y="2840"/>
                  </a:lnTo>
                  <a:lnTo>
                    <a:pt x="2626" y="1456"/>
                  </a:lnTo>
                  <a:lnTo>
                    <a:pt x="2894" y="1456"/>
                  </a:lnTo>
                  <a:lnTo>
                    <a:pt x="2742" y="2769"/>
                  </a:lnTo>
                  <a:lnTo>
                    <a:pt x="2742" y="2876"/>
                  </a:lnTo>
                  <a:lnTo>
                    <a:pt x="2805" y="3081"/>
                  </a:lnTo>
                  <a:lnTo>
                    <a:pt x="2948" y="3242"/>
                  </a:lnTo>
                  <a:lnTo>
                    <a:pt x="3144" y="3331"/>
                  </a:lnTo>
                  <a:lnTo>
                    <a:pt x="3251" y="3340"/>
                  </a:lnTo>
                  <a:lnTo>
                    <a:pt x="3269" y="3340"/>
                  </a:lnTo>
                  <a:lnTo>
                    <a:pt x="3358" y="3331"/>
                  </a:lnTo>
                  <a:lnTo>
                    <a:pt x="3528" y="3269"/>
                  </a:lnTo>
                  <a:lnTo>
                    <a:pt x="3662" y="3153"/>
                  </a:lnTo>
                  <a:lnTo>
                    <a:pt x="3751" y="3001"/>
                  </a:lnTo>
                  <a:lnTo>
                    <a:pt x="3769" y="2911"/>
                  </a:lnTo>
                  <a:lnTo>
                    <a:pt x="4046" y="1402"/>
                  </a:lnTo>
                  <a:lnTo>
                    <a:pt x="4234" y="1402"/>
                  </a:lnTo>
                  <a:lnTo>
                    <a:pt x="4055" y="2786"/>
                  </a:lnTo>
                  <a:lnTo>
                    <a:pt x="4046" y="2894"/>
                  </a:lnTo>
                  <a:lnTo>
                    <a:pt x="4109" y="3090"/>
                  </a:lnTo>
                  <a:lnTo>
                    <a:pt x="4243" y="3242"/>
                  </a:lnTo>
                  <a:lnTo>
                    <a:pt x="4430" y="3331"/>
                  </a:lnTo>
                  <a:lnTo>
                    <a:pt x="4537" y="3340"/>
                  </a:lnTo>
                  <a:lnTo>
                    <a:pt x="4546" y="3340"/>
                  </a:lnTo>
                  <a:lnTo>
                    <a:pt x="4635" y="3331"/>
                  </a:lnTo>
                  <a:lnTo>
                    <a:pt x="4796" y="3269"/>
                  </a:lnTo>
                  <a:lnTo>
                    <a:pt x="4921" y="3161"/>
                  </a:lnTo>
                  <a:lnTo>
                    <a:pt x="5011" y="3010"/>
                  </a:lnTo>
                  <a:lnTo>
                    <a:pt x="5028" y="2920"/>
                  </a:lnTo>
                  <a:lnTo>
                    <a:pt x="5359" y="724"/>
                  </a:lnTo>
                  <a:lnTo>
                    <a:pt x="5377" y="581"/>
                  </a:lnTo>
                  <a:lnTo>
                    <a:pt x="5296" y="322"/>
                  </a:lnTo>
                  <a:lnTo>
                    <a:pt x="5127" y="125"/>
                  </a:lnTo>
                  <a:lnTo>
                    <a:pt x="4886" y="9"/>
                  </a:lnTo>
                  <a:lnTo>
                    <a:pt x="4743" y="0"/>
                  </a:lnTo>
                  <a:close/>
                </a:path>
              </a:pathLst>
            </a:custGeom>
            <a:solidFill>
              <a:srgbClr val="FC9D99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0" name="Google Shape;260;p16"/>
          <p:cNvGrpSpPr/>
          <p:nvPr/>
        </p:nvGrpSpPr>
        <p:grpSpPr>
          <a:xfrm>
            <a:off x="407900" y="3534696"/>
            <a:ext cx="2776800" cy="1335229"/>
            <a:chOff x="399496" y="3534800"/>
            <a:chExt cx="2776800" cy="1532984"/>
          </a:xfrm>
        </p:grpSpPr>
        <p:sp>
          <p:nvSpPr>
            <p:cNvPr id="261" name="Google Shape;261;p16"/>
            <p:cNvSpPr txBox="1"/>
            <p:nvPr/>
          </p:nvSpPr>
          <p:spPr>
            <a:xfrm>
              <a:off x="1032505" y="3534800"/>
              <a:ext cx="1510800" cy="348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2000" b="1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Hypothesis 1</a:t>
              </a:r>
              <a:endParaRPr sz="20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62" name="Google Shape;262;p16"/>
            <p:cNvSpPr txBox="1"/>
            <p:nvPr/>
          </p:nvSpPr>
          <p:spPr>
            <a:xfrm>
              <a:off x="399496" y="3821284"/>
              <a:ext cx="2776800" cy="1246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The relationship between </a:t>
              </a:r>
              <a:r>
                <a:rPr lang="en" sz="1500" b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bullying and self-harm</a:t>
              </a:r>
              <a:r>
                <a:rPr lang="en" sz="15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will differ across subgroups of SMs </a:t>
              </a:r>
              <a:endParaRPr sz="1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263" name="Google Shape;263;p16"/>
          <p:cNvSpPr txBox="1"/>
          <p:nvPr/>
        </p:nvSpPr>
        <p:spPr>
          <a:xfrm>
            <a:off x="407850" y="572700"/>
            <a:ext cx="83448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Is the relationship between experiencing childhood bullying and negative mental health outcomes different across subgroups of sexual minorities (SMs)?  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4" name="Google Shape;264;p16"/>
          <p:cNvSpPr/>
          <p:nvPr/>
        </p:nvSpPr>
        <p:spPr>
          <a:xfrm>
            <a:off x="3302550" y="3480075"/>
            <a:ext cx="2538900" cy="1389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16"/>
          <p:cNvSpPr/>
          <p:nvPr/>
        </p:nvSpPr>
        <p:spPr>
          <a:xfrm>
            <a:off x="6078250" y="3480075"/>
            <a:ext cx="2538900" cy="1389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6" name="Google Shape;266;p16"/>
          <p:cNvGrpSpPr/>
          <p:nvPr/>
        </p:nvGrpSpPr>
        <p:grpSpPr>
          <a:xfrm>
            <a:off x="3302595" y="3534700"/>
            <a:ext cx="2538828" cy="1286672"/>
            <a:chOff x="3022399" y="3359822"/>
            <a:chExt cx="2776800" cy="1477235"/>
          </a:xfrm>
        </p:grpSpPr>
        <p:sp>
          <p:nvSpPr>
            <p:cNvPr id="267" name="Google Shape;267;p16"/>
            <p:cNvSpPr txBox="1"/>
            <p:nvPr/>
          </p:nvSpPr>
          <p:spPr>
            <a:xfrm>
              <a:off x="3605775" y="3359822"/>
              <a:ext cx="1698000" cy="348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2000" b="1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Hypothesis 2</a:t>
              </a:r>
              <a:endParaRPr sz="20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68" name="Google Shape;268;p16"/>
            <p:cNvSpPr txBox="1"/>
            <p:nvPr/>
          </p:nvSpPr>
          <p:spPr>
            <a:xfrm>
              <a:off x="3022399" y="3590558"/>
              <a:ext cx="2776800" cy="1246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The relationship between </a:t>
              </a:r>
              <a:r>
                <a:rPr lang="en" sz="1500" b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bullying and suicidal ideation</a:t>
              </a:r>
              <a:r>
                <a:rPr lang="en" sz="15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will differ across subgroups of SMs </a:t>
              </a:r>
              <a:endParaRPr sz="1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69" name="Google Shape;269;p16"/>
          <p:cNvGrpSpPr/>
          <p:nvPr/>
        </p:nvGrpSpPr>
        <p:grpSpPr>
          <a:xfrm>
            <a:off x="6078551" y="3534708"/>
            <a:ext cx="2538782" cy="1335218"/>
            <a:chOff x="5770460" y="3184857"/>
            <a:chExt cx="2652300" cy="1532972"/>
          </a:xfrm>
        </p:grpSpPr>
        <p:sp>
          <p:nvSpPr>
            <p:cNvPr id="270" name="Google Shape;270;p16"/>
            <p:cNvSpPr txBox="1"/>
            <p:nvPr/>
          </p:nvSpPr>
          <p:spPr>
            <a:xfrm>
              <a:off x="6279105" y="3184857"/>
              <a:ext cx="1510800" cy="348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2000" b="1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Hypothesis 3</a:t>
              </a:r>
              <a:endParaRPr sz="20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71" name="Google Shape;271;p16"/>
            <p:cNvSpPr txBox="1"/>
            <p:nvPr/>
          </p:nvSpPr>
          <p:spPr>
            <a:xfrm>
              <a:off x="5770460" y="3471329"/>
              <a:ext cx="2652300" cy="1246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The relationship between </a:t>
              </a:r>
              <a:r>
                <a:rPr lang="en" sz="1500" b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bullying and making a suicide plan</a:t>
              </a:r>
              <a:r>
                <a:rPr lang="en" sz="15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will differ across subgroups of SMs </a:t>
              </a:r>
              <a:endParaRPr sz="1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4343"/>
        </a:solidFill>
        <a:effectLst/>
      </p:bgPr>
    </p:bg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7"/>
          <p:cNvSpPr txBox="1">
            <a:spLocks noGrp="1"/>
          </p:cNvSpPr>
          <p:nvPr>
            <p:ph type="title"/>
          </p:nvPr>
        </p:nvSpPr>
        <p:spPr>
          <a:xfrm>
            <a:off x="457200" y="110775"/>
            <a:ext cx="8229600" cy="572700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FFFFFF"/>
                </a:solidFill>
              </a:rPr>
              <a:t>Method</a:t>
            </a:r>
            <a:endParaRPr sz="2800">
              <a:solidFill>
                <a:srgbClr val="FFFFFF"/>
              </a:solidFill>
            </a:endParaRPr>
          </a:p>
        </p:txBody>
      </p:sp>
      <p:grpSp>
        <p:nvGrpSpPr>
          <p:cNvPr id="277" name="Google Shape;277;p17"/>
          <p:cNvGrpSpPr/>
          <p:nvPr/>
        </p:nvGrpSpPr>
        <p:grpSpPr>
          <a:xfrm>
            <a:off x="325227" y="683393"/>
            <a:ext cx="8493558" cy="1080295"/>
            <a:chOff x="498890" y="1684764"/>
            <a:chExt cx="1979435" cy="1203001"/>
          </a:xfrm>
        </p:grpSpPr>
        <p:sp>
          <p:nvSpPr>
            <p:cNvPr id="278" name="Google Shape;278;p17"/>
            <p:cNvSpPr/>
            <p:nvPr/>
          </p:nvSpPr>
          <p:spPr>
            <a:xfrm>
              <a:off x="498890" y="1991665"/>
              <a:ext cx="1979400" cy="896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274300" tIns="91425" rIns="274300" bIns="914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Generations: A Study of the Life and Health of LGB People in a Changing Society (Meyer, 2020)</a:t>
              </a:r>
              <a:endPara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N = 1,507 SM respondents</a:t>
              </a:r>
              <a:endPara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79" name="Google Shape;279;p17"/>
            <p:cNvSpPr txBox="1"/>
            <p:nvPr/>
          </p:nvSpPr>
          <p:spPr>
            <a:xfrm>
              <a:off x="498925" y="1684764"/>
              <a:ext cx="1979400" cy="381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Participants</a:t>
              </a:r>
              <a:endParaRPr sz="1800" b="1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280" name="Google Shape;280;p17"/>
          <p:cNvGrpSpPr/>
          <p:nvPr/>
        </p:nvGrpSpPr>
        <p:grpSpPr>
          <a:xfrm>
            <a:off x="6839372" y="1905463"/>
            <a:ext cx="1979402" cy="1080293"/>
            <a:chOff x="2554475" y="1684775"/>
            <a:chExt cx="1979402" cy="1080293"/>
          </a:xfrm>
        </p:grpSpPr>
        <p:sp>
          <p:nvSpPr>
            <p:cNvPr id="281" name="Google Shape;281;p17"/>
            <p:cNvSpPr/>
            <p:nvPr/>
          </p:nvSpPr>
          <p:spPr>
            <a:xfrm>
              <a:off x="2554475" y="2114368"/>
              <a:ext cx="1979400" cy="650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274300" tIns="91425" rIns="27430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n = 493</a:t>
              </a:r>
              <a:endPara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32.5% </a:t>
              </a:r>
              <a:endPara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82" name="Google Shape;282;p17"/>
            <p:cNvSpPr txBox="1"/>
            <p:nvPr/>
          </p:nvSpPr>
          <p:spPr>
            <a:xfrm>
              <a:off x="2554477" y="1684775"/>
              <a:ext cx="1979400" cy="4296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Bisexual</a:t>
              </a:r>
              <a:endParaRPr sz="1800" b="1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283" name="Google Shape;283;p17"/>
          <p:cNvGrpSpPr/>
          <p:nvPr/>
        </p:nvGrpSpPr>
        <p:grpSpPr>
          <a:xfrm>
            <a:off x="325209" y="3127513"/>
            <a:ext cx="1979437" cy="1080300"/>
            <a:chOff x="498887" y="3239338"/>
            <a:chExt cx="1979437" cy="1080300"/>
          </a:xfrm>
        </p:grpSpPr>
        <p:sp>
          <p:nvSpPr>
            <p:cNvPr id="284" name="Google Shape;284;p17"/>
            <p:cNvSpPr/>
            <p:nvPr/>
          </p:nvSpPr>
          <p:spPr>
            <a:xfrm>
              <a:off x="498887" y="3668938"/>
              <a:ext cx="1979400" cy="650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274300" tIns="91425" rIns="58750" bIns="91425" anchor="ctr" anchorCtr="0">
              <a:noAutofit/>
            </a:bodyPr>
            <a:lstStyle/>
            <a:p>
              <a:pPr marL="89999" marR="253912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n = 541</a:t>
              </a:r>
              <a:endPara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89999" marR="253912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35.6%</a:t>
              </a:r>
              <a:endPara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85" name="Google Shape;285;p17"/>
            <p:cNvSpPr txBox="1"/>
            <p:nvPr/>
          </p:nvSpPr>
          <p:spPr>
            <a:xfrm>
              <a:off x="498924" y="3239338"/>
              <a:ext cx="1979400" cy="4296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Gay</a:t>
              </a:r>
              <a:endParaRPr sz="1800" b="1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286" name="Google Shape;286;p17"/>
          <p:cNvGrpSpPr/>
          <p:nvPr/>
        </p:nvGrpSpPr>
        <p:grpSpPr>
          <a:xfrm>
            <a:off x="325222" y="1905463"/>
            <a:ext cx="1979402" cy="1080275"/>
            <a:chOff x="2554525" y="3239338"/>
            <a:chExt cx="1979402" cy="1080275"/>
          </a:xfrm>
        </p:grpSpPr>
        <p:sp>
          <p:nvSpPr>
            <p:cNvPr id="287" name="Google Shape;287;p17"/>
            <p:cNvSpPr/>
            <p:nvPr/>
          </p:nvSpPr>
          <p:spPr>
            <a:xfrm>
              <a:off x="2554525" y="3668913"/>
              <a:ext cx="1979400" cy="650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274300" tIns="91425" rIns="27430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n  = 292</a:t>
              </a:r>
              <a:endPara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19.2%</a:t>
              </a:r>
              <a:endPara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88" name="Google Shape;288;p17"/>
            <p:cNvSpPr txBox="1"/>
            <p:nvPr/>
          </p:nvSpPr>
          <p:spPr>
            <a:xfrm>
              <a:off x="2554527" y="3239338"/>
              <a:ext cx="1979400" cy="4296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Lesbian</a:t>
              </a:r>
              <a:endParaRPr sz="1800" b="1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289" name="Google Shape;289;p17"/>
          <p:cNvGrpSpPr/>
          <p:nvPr/>
        </p:nvGrpSpPr>
        <p:grpSpPr>
          <a:xfrm>
            <a:off x="3338723" y="1905465"/>
            <a:ext cx="2466582" cy="2299033"/>
            <a:chOff x="1102463" y="1684775"/>
            <a:chExt cx="3203353" cy="2753992"/>
          </a:xfrm>
        </p:grpSpPr>
        <p:sp>
          <p:nvSpPr>
            <p:cNvPr id="290" name="Google Shape;290;p17"/>
            <p:cNvSpPr/>
            <p:nvPr/>
          </p:nvSpPr>
          <p:spPr>
            <a:xfrm>
              <a:off x="1102463" y="4273225"/>
              <a:ext cx="3203353" cy="165542"/>
            </a:xfrm>
            <a:custGeom>
              <a:avLst/>
              <a:gdLst/>
              <a:ahLst/>
              <a:cxnLst/>
              <a:rect l="l" t="t" r="r" b="b"/>
              <a:pathLst>
                <a:path w="309802" h="18753" extrusionOk="0">
                  <a:moveTo>
                    <a:pt x="154901" y="1"/>
                  </a:moveTo>
                  <a:cubicBezTo>
                    <a:pt x="113812" y="1"/>
                    <a:pt x="74415" y="989"/>
                    <a:pt x="45363" y="2751"/>
                  </a:cubicBezTo>
                  <a:cubicBezTo>
                    <a:pt x="16312" y="4501"/>
                    <a:pt x="1" y="6894"/>
                    <a:pt x="1" y="9383"/>
                  </a:cubicBezTo>
                  <a:cubicBezTo>
                    <a:pt x="1" y="11859"/>
                    <a:pt x="16312" y="14252"/>
                    <a:pt x="45363" y="16003"/>
                  </a:cubicBezTo>
                  <a:cubicBezTo>
                    <a:pt x="74415" y="17765"/>
                    <a:pt x="113812" y="18753"/>
                    <a:pt x="154901" y="18753"/>
                  </a:cubicBezTo>
                  <a:cubicBezTo>
                    <a:pt x="195977" y="18753"/>
                    <a:pt x="235387" y="17765"/>
                    <a:pt x="264438" y="16003"/>
                  </a:cubicBezTo>
                  <a:cubicBezTo>
                    <a:pt x="293478" y="14252"/>
                    <a:pt x="309801" y="11859"/>
                    <a:pt x="309801" y="9383"/>
                  </a:cubicBezTo>
                  <a:cubicBezTo>
                    <a:pt x="309801" y="6894"/>
                    <a:pt x="293478" y="4501"/>
                    <a:pt x="264438" y="2751"/>
                  </a:cubicBezTo>
                  <a:cubicBezTo>
                    <a:pt x="235387" y="989"/>
                    <a:pt x="195977" y="1"/>
                    <a:pt x="1549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17"/>
            <p:cNvSpPr/>
            <p:nvPr/>
          </p:nvSpPr>
          <p:spPr>
            <a:xfrm>
              <a:off x="2167889" y="4150765"/>
              <a:ext cx="70654" cy="82059"/>
            </a:xfrm>
            <a:custGeom>
              <a:avLst/>
              <a:gdLst/>
              <a:ahLst/>
              <a:cxnLst/>
              <a:rect l="l" t="t" r="r" b="b"/>
              <a:pathLst>
                <a:path w="7335" h="8519" extrusionOk="0">
                  <a:moveTo>
                    <a:pt x="2377" y="0"/>
                  </a:moveTo>
                  <a:cubicBezTo>
                    <a:pt x="1539" y="0"/>
                    <a:pt x="711" y="155"/>
                    <a:pt x="1" y="573"/>
                  </a:cubicBezTo>
                  <a:lnTo>
                    <a:pt x="1" y="7836"/>
                  </a:lnTo>
                  <a:cubicBezTo>
                    <a:pt x="1108" y="8293"/>
                    <a:pt x="2291" y="8518"/>
                    <a:pt x="3544" y="8518"/>
                  </a:cubicBezTo>
                  <a:cubicBezTo>
                    <a:pt x="4216" y="8518"/>
                    <a:pt x="4909" y="8453"/>
                    <a:pt x="5620" y="8324"/>
                  </a:cubicBezTo>
                  <a:lnTo>
                    <a:pt x="7335" y="1311"/>
                  </a:lnTo>
                  <a:cubicBezTo>
                    <a:pt x="7335" y="1311"/>
                    <a:pt x="4811" y="0"/>
                    <a:pt x="2377" y="0"/>
                  </a:cubicBezTo>
                  <a:close/>
                </a:path>
              </a:pathLst>
            </a:custGeom>
            <a:solidFill>
              <a:srgbClr val="DC663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17"/>
            <p:cNvSpPr/>
            <p:nvPr/>
          </p:nvSpPr>
          <p:spPr>
            <a:xfrm>
              <a:off x="2569720" y="4160262"/>
              <a:ext cx="70654" cy="80894"/>
            </a:xfrm>
            <a:custGeom>
              <a:avLst/>
              <a:gdLst/>
              <a:ahLst/>
              <a:cxnLst/>
              <a:rect l="l" t="t" r="r" b="b"/>
              <a:pathLst>
                <a:path w="7335" h="8398" extrusionOk="0">
                  <a:moveTo>
                    <a:pt x="4949" y="0"/>
                  </a:moveTo>
                  <a:cubicBezTo>
                    <a:pt x="2517" y="0"/>
                    <a:pt x="0" y="1302"/>
                    <a:pt x="0" y="1302"/>
                  </a:cubicBezTo>
                  <a:lnTo>
                    <a:pt x="846" y="8398"/>
                  </a:lnTo>
                  <a:lnTo>
                    <a:pt x="6287" y="7921"/>
                  </a:lnTo>
                  <a:lnTo>
                    <a:pt x="7334" y="575"/>
                  </a:lnTo>
                  <a:cubicBezTo>
                    <a:pt x="6621" y="156"/>
                    <a:pt x="5790" y="0"/>
                    <a:pt x="4949" y="0"/>
                  </a:cubicBezTo>
                  <a:close/>
                </a:path>
              </a:pathLst>
            </a:custGeom>
            <a:solidFill>
              <a:srgbClr val="DC663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17"/>
            <p:cNvSpPr/>
            <p:nvPr/>
          </p:nvSpPr>
          <p:spPr>
            <a:xfrm>
              <a:off x="2160549" y="2997934"/>
              <a:ext cx="551085" cy="1189084"/>
            </a:xfrm>
            <a:custGeom>
              <a:avLst/>
              <a:gdLst/>
              <a:ahLst/>
              <a:cxnLst/>
              <a:rect l="l" t="t" r="r" b="b"/>
              <a:pathLst>
                <a:path w="57211" h="123445" extrusionOk="0">
                  <a:moveTo>
                    <a:pt x="53579" y="0"/>
                  </a:moveTo>
                  <a:lnTo>
                    <a:pt x="7466" y="1298"/>
                  </a:lnTo>
                  <a:lnTo>
                    <a:pt x="1" y="120837"/>
                  </a:lnTo>
                  <a:lnTo>
                    <a:pt x="8752" y="122289"/>
                  </a:lnTo>
                  <a:lnTo>
                    <a:pt x="28469" y="16764"/>
                  </a:lnTo>
                  <a:cubicBezTo>
                    <a:pt x="28469" y="16764"/>
                    <a:pt x="29855" y="16653"/>
                    <a:pt x="31199" y="16653"/>
                  </a:cubicBezTo>
                  <a:cubicBezTo>
                    <a:pt x="31871" y="16653"/>
                    <a:pt x="32533" y="16681"/>
                    <a:pt x="33005" y="16764"/>
                  </a:cubicBezTo>
                  <a:lnTo>
                    <a:pt x="41935" y="123444"/>
                  </a:lnTo>
                  <a:lnTo>
                    <a:pt x="50257" y="122003"/>
                  </a:lnTo>
                  <a:cubicBezTo>
                    <a:pt x="50257" y="122003"/>
                    <a:pt x="57210" y="41208"/>
                    <a:pt x="53579" y="0"/>
                  </a:cubicBezTo>
                  <a:close/>
                </a:path>
              </a:pathLst>
            </a:custGeom>
            <a:solidFill>
              <a:srgbClr val="252D48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17"/>
            <p:cNvSpPr/>
            <p:nvPr/>
          </p:nvSpPr>
          <p:spPr>
            <a:xfrm>
              <a:off x="2228895" y="3168857"/>
              <a:ext cx="176053" cy="941875"/>
            </a:xfrm>
            <a:custGeom>
              <a:avLst/>
              <a:gdLst/>
              <a:ahLst/>
              <a:cxnLst/>
              <a:rect l="l" t="t" r="r" b="b"/>
              <a:pathLst>
                <a:path w="18277" h="97781" extrusionOk="0">
                  <a:moveTo>
                    <a:pt x="17892" y="1"/>
                  </a:moveTo>
                  <a:cubicBezTo>
                    <a:pt x="17725" y="1"/>
                    <a:pt x="17571" y="124"/>
                    <a:pt x="17539" y="304"/>
                  </a:cubicBezTo>
                  <a:lnTo>
                    <a:pt x="37" y="97352"/>
                  </a:lnTo>
                  <a:cubicBezTo>
                    <a:pt x="1" y="97554"/>
                    <a:pt x="132" y="97733"/>
                    <a:pt x="322" y="97769"/>
                  </a:cubicBezTo>
                  <a:cubicBezTo>
                    <a:pt x="346" y="97780"/>
                    <a:pt x="370" y="97780"/>
                    <a:pt x="382" y="97780"/>
                  </a:cubicBezTo>
                  <a:cubicBezTo>
                    <a:pt x="560" y="97780"/>
                    <a:pt x="715" y="97661"/>
                    <a:pt x="739" y="97483"/>
                  </a:cubicBezTo>
                  <a:lnTo>
                    <a:pt x="18241" y="423"/>
                  </a:lnTo>
                  <a:cubicBezTo>
                    <a:pt x="18277" y="233"/>
                    <a:pt x="18146" y="42"/>
                    <a:pt x="17955" y="7"/>
                  </a:cubicBezTo>
                  <a:cubicBezTo>
                    <a:pt x="17934" y="3"/>
                    <a:pt x="17913" y="1"/>
                    <a:pt x="17892" y="1"/>
                  </a:cubicBezTo>
                  <a:close/>
                </a:path>
              </a:pathLst>
            </a:custGeom>
            <a:solidFill>
              <a:srgbClr val="44526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17"/>
            <p:cNvSpPr/>
            <p:nvPr/>
          </p:nvSpPr>
          <p:spPr>
            <a:xfrm>
              <a:off x="2432450" y="3017188"/>
              <a:ext cx="56552" cy="111034"/>
            </a:xfrm>
            <a:custGeom>
              <a:avLst/>
              <a:gdLst/>
              <a:ahLst/>
              <a:cxnLst/>
              <a:rect l="l" t="t" r="r" b="b"/>
              <a:pathLst>
                <a:path w="5871" h="11527" extrusionOk="0">
                  <a:moveTo>
                    <a:pt x="5503" y="1"/>
                  </a:moveTo>
                  <a:cubicBezTo>
                    <a:pt x="5321" y="1"/>
                    <a:pt x="5155" y="140"/>
                    <a:pt x="5132" y="323"/>
                  </a:cubicBezTo>
                  <a:lnTo>
                    <a:pt x="4406" y="8217"/>
                  </a:lnTo>
                  <a:cubicBezTo>
                    <a:pt x="4275" y="9693"/>
                    <a:pt x="3060" y="10801"/>
                    <a:pt x="1572" y="10801"/>
                  </a:cubicBezTo>
                  <a:lnTo>
                    <a:pt x="358" y="10801"/>
                  </a:lnTo>
                  <a:cubicBezTo>
                    <a:pt x="155" y="10801"/>
                    <a:pt x="0" y="10967"/>
                    <a:pt x="0" y="11158"/>
                  </a:cubicBezTo>
                  <a:cubicBezTo>
                    <a:pt x="0" y="11360"/>
                    <a:pt x="155" y="11527"/>
                    <a:pt x="358" y="11527"/>
                  </a:cubicBezTo>
                  <a:lnTo>
                    <a:pt x="1572" y="11527"/>
                  </a:lnTo>
                  <a:cubicBezTo>
                    <a:pt x="3429" y="11527"/>
                    <a:pt x="4965" y="10134"/>
                    <a:pt x="5132" y="8276"/>
                  </a:cubicBezTo>
                  <a:lnTo>
                    <a:pt x="5858" y="394"/>
                  </a:lnTo>
                  <a:cubicBezTo>
                    <a:pt x="5870" y="192"/>
                    <a:pt x="5727" y="13"/>
                    <a:pt x="5525" y="2"/>
                  </a:cubicBezTo>
                  <a:cubicBezTo>
                    <a:pt x="5518" y="1"/>
                    <a:pt x="5510" y="1"/>
                    <a:pt x="5503" y="1"/>
                  </a:cubicBezTo>
                  <a:close/>
                </a:path>
              </a:pathLst>
            </a:custGeom>
            <a:solidFill>
              <a:srgbClr val="44526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17"/>
            <p:cNvSpPr/>
            <p:nvPr/>
          </p:nvSpPr>
          <p:spPr>
            <a:xfrm>
              <a:off x="2505496" y="3168318"/>
              <a:ext cx="80634" cy="954802"/>
            </a:xfrm>
            <a:custGeom>
              <a:avLst/>
              <a:gdLst/>
              <a:ahLst/>
              <a:cxnLst/>
              <a:rect l="l" t="t" r="r" b="b"/>
              <a:pathLst>
                <a:path w="8371" h="99123" extrusionOk="0">
                  <a:moveTo>
                    <a:pt x="387" y="1"/>
                  </a:moveTo>
                  <a:cubicBezTo>
                    <a:pt x="374" y="1"/>
                    <a:pt x="360" y="1"/>
                    <a:pt x="346" y="3"/>
                  </a:cubicBezTo>
                  <a:cubicBezTo>
                    <a:pt x="156" y="15"/>
                    <a:pt x="1" y="193"/>
                    <a:pt x="13" y="384"/>
                  </a:cubicBezTo>
                  <a:lnTo>
                    <a:pt x="7633" y="98789"/>
                  </a:lnTo>
                  <a:cubicBezTo>
                    <a:pt x="7645" y="98979"/>
                    <a:pt x="7799" y="99122"/>
                    <a:pt x="7990" y="99122"/>
                  </a:cubicBezTo>
                  <a:lnTo>
                    <a:pt x="8026" y="99122"/>
                  </a:lnTo>
                  <a:cubicBezTo>
                    <a:pt x="8216" y="99110"/>
                    <a:pt x="8371" y="98932"/>
                    <a:pt x="8347" y="98729"/>
                  </a:cubicBezTo>
                  <a:lnTo>
                    <a:pt x="739" y="336"/>
                  </a:lnTo>
                  <a:cubicBezTo>
                    <a:pt x="728" y="148"/>
                    <a:pt x="572" y="1"/>
                    <a:pt x="387" y="1"/>
                  </a:cubicBezTo>
                  <a:close/>
                </a:path>
              </a:pathLst>
            </a:custGeom>
            <a:solidFill>
              <a:srgbClr val="44526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17"/>
            <p:cNvSpPr/>
            <p:nvPr/>
          </p:nvSpPr>
          <p:spPr>
            <a:xfrm>
              <a:off x="2244383" y="2988303"/>
              <a:ext cx="97491" cy="139922"/>
            </a:xfrm>
            <a:custGeom>
              <a:avLst/>
              <a:gdLst/>
              <a:ahLst/>
              <a:cxnLst/>
              <a:rect l="l" t="t" r="r" b="b"/>
              <a:pathLst>
                <a:path w="10121" h="14526" extrusionOk="0">
                  <a:moveTo>
                    <a:pt x="9513" y="0"/>
                  </a:moveTo>
                  <a:cubicBezTo>
                    <a:pt x="9311" y="12"/>
                    <a:pt x="9156" y="167"/>
                    <a:pt x="9156" y="369"/>
                  </a:cubicBezTo>
                  <a:cubicBezTo>
                    <a:pt x="9394" y="11383"/>
                    <a:pt x="691" y="13716"/>
                    <a:pt x="310" y="13811"/>
                  </a:cubicBezTo>
                  <a:cubicBezTo>
                    <a:pt x="119" y="13859"/>
                    <a:pt x="0" y="14061"/>
                    <a:pt x="60" y="14252"/>
                  </a:cubicBezTo>
                  <a:cubicBezTo>
                    <a:pt x="95" y="14419"/>
                    <a:pt x="238" y="14526"/>
                    <a:pt x="405" y="14526"/>
                  </a:cubicBezTo>
                  <a:cubicBezTo>
                    <a:pt x="429" y="14526"/>
                    <a:pt x="465" y="14514"/>
                    <a:pt x="488" y="14514"/>
                  </a:cubicBezTo>
                  <a:cubicBezTo>
                    <a:pt x="584" y="14490"/>
                    <a:pt x="10121" y="11954"/>
                    <a:pt x="9882" y="357"/>
                  </a:cubicBezTo>
                  <a:cubicBezTo>
                    <a:pt x="9882" y="155"/>
                    <a:pt x="9716" y="0"/>
                    <a:pt x="9525" y="0"/>
                  </a:cubicBezTo>
                  <a:close/>
                </a:path>
              </a:pathLst>
            </a:custGeom>
            <a:solidFill>
              <a:srgbClr val="44526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17"/>
            <p:cNvSpPr/>
            <p:nvPr/>
          </p:nvSpPr>
          <p:spPr>
            <a:xfrm>
              <a:off x="2596669" y="2988303"/>
              <a:ext cx="70076" cy="117786"/>
            </a:xfrm>
            <a:custGeom>
              <a:avLst/>
              <a:gdLst/>
              <a:ahLst/>
              <a:cxnLst/>
              <a:rect l="l" t="t" r="r" b="b"/>
              <a:pathLst>
                <a:path w="7275" h="12228" extrusionOk="0">
                  <a:moveTo>
                    <a:pt x="369" y="0"/>
                  </a:moveTo>
                  <a:cubicBezTo>
                    <a:pt x="179" y="0"/>
                    <a:pt x="12" y="167"/>
                    <a:pt x="12" y="369"/>
                  </a:cubicBezTo>
                  <a:cubicBezTo>
                    <a:pt x="0" y="9466"/>
                    <a:pt x="6668" y="12180"/>
                    <a:pt x="6739" y="12204"/>
                  </a:cubicBezTo>
                  <a:cubicBezTo>
                    <a:pt x="6775" y="12228"/>
                    <a:pt x="6822" y="12228"/>
                    <a:pt x="6870" y="12228"/>
                  </a:cubicBezTo>
                  <a:cubicBezTo>
                    <a:pt x="7013" y="12228"/>
                    <a:pt x="7144" y="12145"/>
                    <a:pt x="7203" y="12002"/>
                  </a:cubicBezTo>
                  <a:cubicBezTo>
                    <a:pt x="7275" y="11823"/>
                    <a:pt x="7180" y="11609"/>
                    <a:pt x="7001" y="11537"/>
                  </a:cubicBezTo>
                  <a:cubicBezTo>
                    <a:pt x="6739" y="11442"/>
                    <a:pt x="726" y="8954"/>
                    <a:pt x="738" y="369"/>
                  </a:cubicBezTo>
                  <a:cubicBezTo>
                    <a:pt x="738" y="167"/>
                    <a:pt x="572" y="0"/>
                    <a:pt x="369" y="0"/>
                  </a:cubicBezTo>
                  <a:close/>
                </a:path>
              </a:pathLst>
            </a:custGeom>
            <a:solidFill>
              <a:srgbClr val="44526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17"/>
            <p:cNvSpPr/>
            <p:nvPr/>
          </p:nvSpPr>
          <p:spPr>
            <a:xfrm>
              <a:off x="1960443" y="4202843"/>
              <a:ext cx="277204" cy="133844"/>
            </a:xfrm>
            <a:custGeom>
              <a:avLst/>
              <a:gdLst/>
              <a:ahLst/>
              <a:cxnLst/>
              <a:rect l="l" t="t" r="r" b="b"/>
              <a:pathLst>
                <a:path w="28778" h="13895" extrusionOk="0">
                  <a:moveTo>
                    <a:pt x="20777" y="0"/>
                  </a:moveTo>
                  <a:cubicBezTo>
                    <a:pt x="20777" y="0"/>
                    <a:pt x="15478" y="2810"/>
                    <a:pt x="13693" y="4477"/>
                  </a:cubicBezTo>
                  <a:cubicBezTo>
                    <a:pt x="13693" y="4477"/>
                    <a:pt x="7513" y="5620"/>
                    <a:pt x="3322" y="8084"/>
                  </a:cubicBezTo>
                  <a:cubicBezTo>
                    <a:pt x="1786" y="8989"/>
                    <a:pt x="691" y="10454"/>
                    <a:pt x="227" y="12132"/>
                  </a:cubicBezTo>
                  <a:cubicBezTo>
                    <a:pt x="84" y="12704"/>
                    <a:pt x="0" y="13287"/>
                    <a:pt x="0" y="13895"/>
                  </a:cubicBezTo>
                  <a:lnTo>
                    <a:pt x="27409" y="13895"/>
                  </a:lnTo>
                  <a:cubicBezTo>
                    <a:pt x="27468" y="13311"/>
                    <a:pt x="27551" y="12728"/>
                    <a:pt x="27635" y="12132"/>
                  </a:cubicBezTo>
                  <a:cubicBezTo>
                    <a:pt x="28123" y="8584"/>
                    <a:pt x="28778" y="4870"/>
                    <a:pt x="27635" y="976"/>
                  </a:cubicBezTo>
                  <a:cubicBezTo>
                    <a:pt x="27635" y="976"/>
                    <a:pt x="27077" y="1159"/>
                    <a:pt x="26020" y="1159"/>
                  </a:cubicBezTo>
                  <a:cubicBezTo>
                    <a:pt x="24855" y="1159"/>
                    <a:pt x="23081" y="937"/>
                    <a:pt x="20777" y="0"/>
                  </a:cubicBezTo>
                  <a:close/>
                </a:path>
              </a:pathLst>
            </a:custGeom>
            <a:solidFill>
              <a:srgbClr val="FCFC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17"/>
            <p:cNvSpPr/>
            <p:nvPr/>
          </p:nvSpPr>
          <p:spPr>
            <a:xfrm>
              <a:off x="2014110" y="4249287"/>
              <a:ext cx="92559" cy="20874"/>
            </a:xfrm>
            <a:custGeom>
              <a:avLst/>
              <a:gdLst/>
              <a:ahLst/>
              <a:cxnLst/>
              <a:rect l="l" t="t" r="r" b="b"/>
              <a:pathLst>
                <a:path w="9609" h="2167" extrusionOk="0">
                  <a:moveTo>
                    <a:pt x="4263" y="0"/>
                  </a:moveTo>
                  <a:cubicBezTo>
                    <a:pt x="1727" y="12"/>
                    <a:pt x="0" y="2167"/>
                    <a:pt x="0" y="2167"/>
                  </a:cubicBezTo>
                  <a:lnTo>
                    <a:pt x="2001" y="1357"/>
                  </a:lnTo>
                  <a:cubicBezTo>
                    <a:pt x="2001" y="1357"/>
                    <a:pt x="2855" y="1031"/>
                    <a:pt x="4307" y="1031"/>
                  </a:cubicBezTo>
                  <a:cubicBezTo>
                    <a:pt x="4652" y="1031"/>
                    <a:pt x="5032" y="1050"/>
                    <a:pt x="5442" y="1095"/>
                  </a:cubicBezTo>
                  <a:cubicBezTo>
                    <a:pt x="6418" y="1215"/>
                    <a:pt x="7216" y="1500"/>
                    <a:pt x="7775" y="1750"/>
                  </a:cubicBezTo>
                  <a:cubicBezTo>
                    <a:pt x="8134" y="1922"/>
                    <a:pt x="8521" y="2010"/>
                    <a:pt x="8913" y="2010"/>
                  </a:cubicBezTo>
                  <a:cubicBezTo>
                    <a:pt x="9145" y="2010"/>
                    <a:pt x="9378" y="1979"/>
                    <a:pt x="9609" y="1917"/>
                  </a:cubicBezTo>
                  <a:cubicBezTo>
                    <a:pt x="9609" y="1917"/>
                    <a:pt x="7775" y="0"/>
                    <a:pt x="4263" y="0"/>
                  </a:cubicBezTo>
                  <a:close/>
                </a:path>
              </a:pathLst>
            </a:custGeom>
            <a:solidFill>
              <a:srgbClr val="E1EAEA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17"/>
            <p:cNvSpPr/>
            <p:nvPr/>
          </p:nvSpPr>
          <p:spPr>
            <a:xfrm>
              <a:off x="2047599" y="4238962"/>
              <a:ext cx="92443" cy="20768"/>
            </a:xfrm>
            <a:custGeom>
              <a:avLst/>
              <a:gdLst/>
              <a:ahLst/>
              <a:cxnLst/>
              <a:rect l="l" t="t" r="r" b="b"/>
              <a:pathLst>
                <a:path w="9597" h="2156" extrusionOk="0">
                  <a:moveTo>
                    <a:pt x="4251" y="1"/>
                  </a:moveTo>
                  <a:cubicBezTo>
                    <a:pt x="1726" y="1"/>
                    <a:pt x="0" y="2156"/>
                    <a:pt x="0" y="2156"/>
                  </a:cubicBezTo>
                  <a:lnTo>
                    <a:pt x="2000" y="1358"/>
                  </a:lnTo>
                  <a:cubicBezTo>
                    <a:pt x="2000" y="1358"/>
                    <a:pt x="2846" y="1027"/>
                    <a:pt x="4285" y="1027"/>
                  </a:cubicBezTo>
                  <a:cubicBezTo>
                    <a:pt x="4636" y="1027"/>
                    <a:pt x="5023" y="1047"/>
                    <a:pt x="5441" y="1096"/>
                  </a:cubicBezTo>
                  <a:cubicBezTo>
                    <a:pt x="6406" y="1203"/>
                    <a:pt x="7215" y="1501"/>
                    <a:pt x="7763" y="1751"/>
                  </a:cubicBezTo>
                  <a:cubicBezTo>
                    <a:pt x="8127" y="1914"/>
                    <a:pt x="8514" y="1999"/>
                    <a:pt x="8902" y="1999"/>
                  </a:cubicBezTo>
                  <a:cubicBezTo>
                    <a:pt x="9135" y="1999"/>
                    <a:pt x="9368" y="1968"/>
                    <a:pt x="9597" y="1906"/>
                  </a:cubicBezTo>
                  <a:cubicBezTo>
                    <a:pt x="9597" y="1906"/>
                    <a:pt x="7775" y="1"/>
                    <a:pt x="4251" y="1"/>
                  </a:cubicBezTo>
                  <a:close/>
                </a:path>
              </a:pathLst>
            </a:custGeom>
            <a:solidFill>
              <a:srgbClr val="E1EAEA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17"/>
            <p:cNvSpPr/>
            <p:nvPr/>
          </p:nvSpPr>
          <p:spPr>
            <a:xfrm>
              <a:off x="2081994" y="4226922"/>
              <a:ext cx="92568" cy="20768"/>
            </a:xfrm>
            <a:custGeom>
              <a:avLst/>
              <a:gdLst/>
              <a:ahLst/>
              <a:cxnLst/>
              <a:rect l="l" t="t" r="r" b="b"/>
              <a:pathLst>
                <a:path w="9610" h="2156" extrusionOk="0">
                  <a:moveTo>
                    <a:pt x="4263" y="0"/>
                  </a:moveTo>
                  <a:cubicBezTo>
                    <a:pt x="1727" y="0"/>
                    <a:pt x="1" y="2155"/>
                    <a:pt x="1" y="2155"/>
                  </a:cubicBezTo>
                  <a:lnTo>
                    <a:pt x="2013" y="1358"/>
                  </a:lnTo>
                  <a:cubicBezTo>
                    <a:pt x="2013" y="1358"/>
                    <a:pt x="2859" y="1027"/>
                    <a:pt x="4292" y="1027"/>
                  </a:cubicBezTo>
                  <a:cubicBezTo>
                    <a:pt x="4641" y="1027"/>
                    <a:pt x="5026" y="1047"/>
                    <a:pt x="5442" y="1096"/>
                  </a:cubicBezTo>
                  <a:cubicBezTo>
                    <a:pt x="6418" y="1203"/>
                    <a:pt x="7216" y="1501"/>
                    <a:pt x="7776" y="1751"/>
                  </a:cubicBezTo>
                  <a:cubicBezTo>
                    <a:pt x="8132" y="1914"/>
                    <a:pt x="8517" y="1999"/>
                    <a:pt x="8906" y="1999"/>
                  </a:cubicBezTo>
                  <a:cubicBezTo>
                    <a:pt x="9141" y="1999"/>
                    <a:pt x="9377" y="1968"/>
                    <a:pt x="9609" y="1905"/>
                  </a:cubicBezTo>
                  <a:cubicBezTo>
                    <a:pt x="9609" y="1905"/>
                    <a:pt x="7776" y="0"/>
                    <a:pt x="4263" y="0"/>
                  </a:cubicBezTo>
                  <a:close/>
                </a:path>
              </a:pathLst>
            </a:custGeom>
            <a:solidFill>
              <a:srgbClr val="E1EAEA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17"/>
            <p:cNvSpPr/>
            <p:nvPr/>
          </p:nvSpPr>
          <p:spPr>
            <a:xfrm>
              <a:off x="1960443" y="4319694"/>
              <a:ext cx="266194" cy="16982"/>
            </a:xfrm>
            <a:custGeom>
              <a:avLst/>
              <a:gdLst/>
              <a:ahLst/>
              <a:cxnLst/>
              <a:rect l="l" t="t" r="r" b="b"/>
              <a:pathLst>
                <a:path w="27635" h="1763" extrusionOk="0">
                  <a:moveTo>
                    <a:pt x="227" y="0"/>
                  </a:moveTo>
                  <a:cubicBezTo>
                    <a:pt x="84" y="572"/>
                    <a:pt x="0" y="1155"/>
                    <a:pt x="0" y="1763"/>
                  </a:cubicBezTo>
                  <a:lnTo>
                    <a:pt x="27409" y="1763"/>
                  </a:lnTo>
                  <a:cubicBezTo>
                    <a:pt x="27468" y="1179"/>
                    <a:pt x="27551" y="596"/>
                    <a:pt x="27635" y="0"/>
                  </a:cubicBezTo>
                  <a:close/>
                </a:path>
              </a:pathLst>
            </a:custGeom>
            <a:solidFill>
              <a:srgbClr val="E1EAEA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17"/>
            <p:cNvSpPr/>
            <p:nvPr/>
          </p:nvSpPr>
          <p:spPr>
            <a:xfrm>
              <a:off x="2561004" y="4207544"/>
              <a:ext cx="207590" cy="129143"/>
            </a:xfrm>
            <a:custGeom>
              <a:avLst/>
              <a:gdLst/>
              <a:ahLst/>
              <a:cxnLst/>
              <a:rect l="l" t="t" r="r" b="b"/>
              <a:pathLst>
                <a:path w="21551" h="13407" extrusionOk="0">
                  <a:moveTo>
                    <a:pt x="7620" y="0"/>
                  </a:moveTo>
                  <a:cubicBezTo>
                    <a:pt x="6902" y="536"/>
                    <a:pt x="5466" y="680"/>
                    <a:pt x="4132" y="680"/>
                  </a:cubicBezTo>
                  <a:cubicBezTo>
                    <a:pt x="2593" y="680"/>
                    <a:pt x="1191" y="488"/>
                    <a:pt x="1191" y="488"/>
                  </a:cubicBezTo>
                  <a:cubicBezTo>
                    <a:pt x="0" y="5287"/>
                    <a:pt x="500" y="9418"/>
                    <a:pt x="965" y="11644"/>
                  </a:cubicBezTo>
                  <a:cubicBezTo>
                    <a:pt x="1191" y="12764"/>
                    <a:pt x="1417" y="13407"/>
                    <a:pt x="1417" y="13407"/>
                  </a:cubicBezTo>
                  <a:lnTo>
                    <a:pt x="21503" y="13407"/>
                  </a:lnTo>
                  <a:cubicBezTo>
                    <a:pt x="21551" y="12776"/>
                    <a:pt x="21527" y="12192"/>
                    <a:pt x="21455" y="11644"/>
                  </a:cubicBezTo>
                  <a:cubicBezTo>
                    <a:pt x="20705" y="5715"/>
                    <a:pt x="13669" y="4144"/>
                    <a:pt x="13669" y="4144"/>
                  </a:cubicBezTo>
                  <a:cubicBezTo>
                    <a:pt x="9513" y="560"/>
                    <a:pt x="7620" y="0"/>
                    <a:pt x="7620" y="0"/>
                  </a:cubicBezTo>
                  <a:close/>
                </a:path>
              </a:pathLst>
            </a:custGeom>
            <a:solidFill>
              <a:srgbClr val="FCFC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17"/>
            <p:cNvSpPr/>
            <p:nvPr/>
          </p:nvSpPr>
          <p:spPr>
            <a:xfrm>
              <a:off x="2667539" y="4250886"/>
              <a:ext cx="73178" cy="20768"/>
            </a:xfrm>
            <a:custGeom>
              <a:avLst/>
              <a:gdLst/>
              <a:ahLst/>
              <a:cxnLst/>
              <a:rect l="l" t="t" r="r" b="b"/>
              <a:pathLst>
                <a:path w="7597" h="2156" extrusionOk="0">
                  <a:moveTo>
                    <a:pt x="4239" y="1"/>
                  </a:moveTo>
                  <a:cubicBezTo>
                    <a:pt x="1453" y="1"/>
                    <a:pt x="0" y="1906"/>
                    <a:pt x="0" y="1906"/>
                  </a:cubicBezTo>
                  <a:cubicBezTo>
                    <a:pt x="184" y="1968"/>
                    <a:pt x="371" y="1999"/>
                    <a:pt x="556" y="1999"/>
                  </a:cubicBezTo>
                  <a:cubicBezTo>
                    <a:pt x="865" y="1999"/>
                    <a:pt x="1170" y="1914"/>
                    <a:pt x="1453" y="1751"/>
                  </a:cubicBezTo>
                  <a:cubicBezTo>
                    <a:pt x="1893" y="1501"/>
                    <a:pt x="2524" y="1203"/>
                    <a:pt x="3298" y="1096"/>
                  </a:cubicBezTo>
                  <a:cubicBezTo>
                    <a:pt x="3628" y="1047"/>
                    <a:pt x="3932" y="1027"/>
                    <a:pt x="4209" y="1027"/>
                  </a:cubicBezTo>
                  <a:cubicBezTo>
                    <a:pt x="5344" y="1027"/>
                    <a:pt x="6013" y="1358"/>
                    <a:pt x="6013" y="1358"/>
                  </a:cubicBezTo>
                  <a:lnTo>
                    <a:pt x="7596" y="2156"/>
                  </a:lnTo>
                  <a:cubicBezTo>
                    <a:pt x="7596" y="2156"/>
                    <a:pt x="6239" y="1"/>
                    <a:pt x="4239" y="1"/>
                  </a:cubicBezTo>
                  <a:close/>
                </a:path>
              </a:pathLst>
            </a:custGeom>
            <a:solidFill>
              <a:srgbClr val="E1EAEA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17"/>
            <p:cNvSpPr/>
            <p:nvPr/>
          </p:nvSpPr>
          <p:spPr>
            <a:xfrm>
              <a:off x="2643229" y="4240455"/>
              <a:ext cx="73178" cy="20768"/>
            </a:xfrm>
            <a:custGeom>
              <a:avLst/>
              <a:gdLst/>
              <a:ahLst/>
              <a:cxnLst/>
              <a:rect l="l" t="t" r="r" b="b"/>
              <a:pathLst>
                <a:path w="7597" h="2156" extrusionOk="0">
                  <a:moveTo>
                    <a:pt x="4227" y="0"/>
                  </a:moveTo>
                  <a:cubicBezTo>
                    <a:pt x="1441" y="0"/>
                    <a:pt x="0" y="1917"/>
                    <a:pt x="0" y="1917"/>
                  </a:cubicBezTo>
                  <a:cubicBezTo>
                    <a:pt x="182" y="1979"/>
                    <a:pt x="367" y="2010"/>
                    <a:pt x="551" y="2010"/>
                  </a:cubicBezTo>
                  <a:cubicBezTo>
                    <a:pt x="861" y="2010"/>
                    <a:pt x="1169" y="1922"/>
                    <a:pt x="1453" y="1751"/>
                  </a:cubicBezTo>
                  <a:cubicBezTo>
                    <a:pt x="1881" y="1500"/>
                    <a:pt x="2524" y="1215"/>
                    <a:pt x="3286" y="1096"/>
                  </a:cubicBezTo>
                  <a:cubicBezTo>
                    <a:pt x="3611" y="1050"/>
                    <a:pt x="3912" y="1031"/>
                    <a:pt x="4186" y="1031"/>
                  </a:cubicBezTo>
                  <a:cubicBezTo>
                    <a:pt x="5337" y="1031"/>
                    <a:pt x="6013" y="1358"/>
                    <a:pt x="6013" y="1358"/>
                  </a:cubicBezTo>
                  <a:lnTo>
                    <a:pt x="7596" y="2155"/>
                  </a:lnTo>
                  <a:cubicBezTo>
                    <a:pt x="7596" y="2155"/>
                    <a:pt x="6227" y="0"/>
                    <a:pt x="4227" y="0"/>
                  </a:cubicBezTo>
                  <a:close/>
                </a:path>
              </a:pathLst>
            </a:custGeom>
            <a:solidFill>
              <a:srgbClr val="E1EAEA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17"/>
            <p:cNvSpPr/>
            <p:nvPr/>
          </p:nvSpPr>
          <p:spPr>
            <a:xfrm>
              <a:off x="2624418" y="4228521"/>
              <a:ext cx="73178" cy="20777"/>
            </a:xfrm>
            <a:custGeom>
              <a:avLst/>
              <a:gdLst/>
              <a:ahLst/>
              <a:cxnLst/>
              <a:rect l="l" t="t" r="r" b="b"/>
              <a:pathLst>
                <a:path w="7597" h="2157" extrusionOk="0">
                  <a:moveTo>
                    <a:pt x="4201" y="1"/>
                  </a:moveTo>
                  <a:cubicBezTo>
                    <a:pt x="1444" y="1"/>
                    <a:pt x="1" y="1906"/>
                    <a:pt x="1" y="1906"/>
                  </a:cubicBezTo>
                  <a:cubicBezTo>
                    <a:pt x="184" y="1969"/>
                    <a:pt x="371" y="1999"/>
                    <a:pt x="557" y="1999"/>
                  </a:cubicBezTo>
                  <a:cubicBezTo>
                    <a:pt x="865" y="1999"/>
                    <a:pt x="1171" y="1915"/>
                    <a:pt x="1453" y="1751"/>
                  </a:cubicBezTo>
                  <a:cubicBezTo>
                    <a:pt x="1894" y="1489"/>
                    <a:pt x="2525" y="1204"/>
                    <a:pt x="3287" y="1096"/>
                  </a:cubicBezTo>
                  <a:cubicBezTo>
                    <a:pt x="3625" y="1046"/>
                    <a:pt x="3937" y="1026"/>
                    <a:pt x="4219" y="1026"/>
                  </a:cubicBezTo>
                  <a:cubicBezTo>
                    <a:pt x="5350" y="1026"/>
                    <a:pt x="6013" y="1346"/>
                    <a:pt x="6013" y="1346"/>
                  </a:cubicBezTo>
                  <a:lnTo>
                    <a:pt x="7597" y="2156"/>
                  </a:lnTo>
                  <a:cubicBezTo>
                    <a:pt x="7597" y="2156"/>
                    <a:pt x="6239" y="1"/>
                    <a:pt x="4227" y="1"/>
                  </a:cubicBezTo>
                  <a:cubicBezTo>
                    <a:pt x="4219" y="1"/>
                    <a:pt x="4210" y="1"/>
                    <a:pt x="4201" y="1"/>
                  </a:cubicBezTo>
                  <a:close/>
                </a:path>
              </a:pathLst>
            </a:custGeom>
            <a:solidFill>
              <a:srgbClr val="E1EAEA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17"/>
            <p:cNvSpPr/>
            <p:nvPr/>
          </p:nvSpPr>
          <p:spPr>
            <a:xfrm>
              <a:off x="2570288" y="4319694"/>
              <a:ext cx="198304" cy="16982"/>
            </a:xfrm>
            <a:custGeom>
              <a:avLst/>
              <a:gdLst/>
              <a:ahLst/>
              <a:cxnLst/>
              <a:rect l="l" t="t" r="r" b="b"/>
              <a:pathLst>
                <a:path w="20587" h="1763" extrusionOk="0">
                  <a:moveTo>
                    <a:pt x="1" y="0"/>
                  </a:moveTo>
                  <a:cubicBezTo>
                    <a:pt x="227" y="1120"/>
                    <a:pt x="453" y="1763"/>
                    <a:pt x="453" y="1763"/>
                  </a:cubicBezTo>
                  <a:lnTo>
                    <a:pt x="20539" y="1763"/>
                  </a:lnTo>
                  <a:cubicBezTo>
                    <a:pt x="20587" y="1132"/>
                    <a:pt x="20563" y="548"/>
                    <a:pt x="20491" y="0"/>
                  </a:cubicBezTo>
                  <a:close/>
                </a:path>
              </a:pathLst>
            </a:custGeom>
            <a:solidFill>
              <a:srgbClr val="E1EAEA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17"/>
            <p:cNvSpPr/>
            <p:nvPr/>
          </p:nvSpPr>
          <p:spPr>
            <a:xfrm>
              <a:off x="2227412" y="2179370"/>
              <a:ext cx="460588" cy="866886"/>
            </a:xfrm>
            <a:custGeom>
              <a:avLst/>
              <a:gdLst/>
              <a:ahLst/>
              <a:cxnLst/>
              <a:rect l="l" t="t" r="r" b="b"/>
              <a:pathLst>
                <a:path w="47816" h="89996" extrusionOk="0">
                  <a:moveTo>
                    <a:pt x="16966" y="1"/>
                  </a:moveTo>
                  <a:lnTo>
                    <a:pt x="14419" y="894"/>
                  </a:lnTo>
                  <a:lnTo>
                    <a:pt x="14061" y="1025"/>
                  </a:lnTo>
                  <a:lnTo>
                    <a:pt x="691" y="5716"/>
                  </a:lnTo>
                  <a:lnTo>
                    <a:pt x="0" y="49126"/>
                  </a:lnTo>
                  <a:lnTo>
                    <a:pt x="453" y="87309"/>
                  </a:lnTo>
                  <a:cubicBezTo>
                    <a:pt x="3179" y="89155"/>
                    <a:pt x="8489" y="89595"/>
                    <a:pt x="14061" y="89750"/>
                  </a:cubicBezTo>
                  <a:cubicBezTo>
                    <a:pt x="15073" y="89786"/>
                    <a:pt x="16109" y="89821"/>
                    <a:pt x="17157" y="89869"/>
                  </a:cubicBezTo>
                  <a:cubicBezTo>
                    <a:pt x="17788" y="89893"/>
                    <a:pt x="18419" y="89917"/>
                    <a:pt x="19062" y="89940"/>
                  </a:cubicBezTo>
                  <a:cubicBezTo>
                    <a:pt x="19562" y="89952"/>
                    <a:pt x="20086" y="89964"/>
                    <a:pt x="20598" y="89976"/>
                  </a:cubicBezTo>
                  <a:cubicBezTo>
                    <a:pt x="21365" y="89990"/>
                    <a:pt x="22136" y="89996"/>
                    <a:pt x="22907" y="89996"/>
                  </a:cubicBezTo>
                  <a:cubicBezTo>
                    <a:pt x="23452" y="89996"/>
                    <a:pt x="23996" y="89993"/>
                    <a:pt x="24539" y="89988"/>
                  </a:cubicBezTo>
                  <a:cubicBezTo>
                    <a:pt x="25051" y="89976"/>
                    <a:pt x="25575" y="89976"/>
                    <a:pt x="26087" y="89964"/>
                  </a:cubicBezTo>
                  <a:cubicBezTo>
                    <a:pt x="28516" y="89917"/>
                    <a:pt x="30921" y="89809"/>
                    <a:pt x="33171" y="89690"/>
                  </a:cubicBezTo>
                  <a:cubicBezTo>
                    <a:pt x="33361" y="89678"/>
                    <a:pt x="33564" y="89666"/>
                    <a:pt x="33754" y="89655"/>
                  </a:cubicBezTo>
                  <a:cubicBezTo>
                    <a:pt x="41386" y="89214"/>
                    <a:pt x="47232" y="88500"/>
                    <a:pt x="47232" y="88500"/>
                  </a:cubicBezTo>
                  <a:cubicBezTo>
                    <a:pt x="46303" y="76593"/>
                    <a:pt x="46684" y="64616"/>
                    <a:pt x="45994" y="54436"/>
                  </a:cubicBezTo>
                  <a:cubicBezTo>
                    <a:pt x="47816" y="33922"/>
                    <a:pt x="46494" y="4311"/>
                    <a:pt x="46494" y="4311"/>
                  </a:cubicBezTo>
                  <a:cubicBezTo>
                    <a:pt x="43815" y="2191"/>
                    <a:pt x="37017" y="1025"/>
                    <a:pt x="33171" y="548"/>
                  </a:cubicBezTo>
                  <a:cubicBezTo>
                    <a:pt x="32028" y="406"/>
                    <a:pt x="31147" y="334"/>
                    <a:pt x="30706" y="310"/>
                  </a:cubicBezTo>
                  <a:cubicBezTo>
                    <a:pt x="30552" y="298"/>
                    <a:pt x="28611" y="1"/>
                    <a:pt x="28611" y="1"/>
                  </a:cubicBezTo>
                  <a:cubicBezTo>
                    <a:pt x="27706" y="191"/>
                    <a:pt x="26861" y="334"/>
                    <a:pt x="26087" y="453"/>
                  </a:cubicBezTo>
                  <a:cubicBezTo>
                    <a:pt x="25539" y="536"/>
                    <a:pt x="25027" y="608"/>
                    <a:pt x="24539" y="656"/>
                  </a:cubicBezTo>
                  <a:cubicBezTo>
                    <a:pt x="23485" y="773"/>
                    <a:pt x="22557" y="819"/>
                    <a:pt x="21749" y="819"/>
                  </a:cubicBezTo>
                  <a:cubicBezTo>
                    <a:pt x="21333" y="819"/>
                    <a:pt x="20950" y="807"/>
                    <a:pt x="20598" y="787"/>
                  </a:cubicBezTo>
                  <a:cubicBezTo>
                    <a:pt x="20003" y="763"/>
                    <a:pt x="19491" y="703"/>
                    <a:pt x="19062" y="632"/>
                  </a:cubicBezTo>
                  <a:cubicBezTo>
                    <a:pt x="17562" y="394"/>
                    <a:pt x="16966" y="1"/>
                    <a:pt x="16966" y="1"/>
                  </a:cubicBezTo>
                  <a:close/>
                </a:path>
              </a:pathLst>
            </a:custGeom>
            <a:solidFill>
              <a:srgbClr val="F99900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17"/>
            <p:cNvSpPr/>
            <p:nvPr/>
          </p:nvSpPr>
          <p:spPr>
            <a:xfrm>
              <a:off x="2264908" y="2412850"/>
              <a:ext cx="113432" cy="33733"/>
            </a:xfrm>
            <a:custGeom>
              <a:avLst/>
              <a:gdLst/>
              <a:ahLst/>
              <a:cxnLst/>
              <a:rect l="l" t="t" r="r" b="b"/>
              <a:pathLst>
                <a:path w="11776" h="3502" extrusionOk="0">
                  <a:moveTo>
                    <a:pt x="0" y="1"/>
                  </a:moveTo>
                  <a:lnTo>
                    <a:pt x="0" y="1322"/>
                  </a:lnTo>
                  <a:lnTo>
                    <a:pt x="9811" y="1322"/>
                  </a:lnTo>
                  <a:lnTo>
                    <a:pt x="9811" y="2525"/>
                  </a:lnTo>
                  <a:cubicBezTo>
                    <a:pt x="9811" y="3073"/>
                    <a:pt x="10252" y="3501"/>
                    <a:pt x="10799" y="3501"/>
                  </a:cubicBezTo>
                  <a:cubicBezTo>
                    <a:pt x="11335" y="3501"/>
                    <a:pt x="11776" y="3073"/>
                    <a:pt x="11776" y="2525"/>
                  </a:cubicBezTo>
                  <a:lnTo>
                    <a:pt x="11776" y="1"/>
                  </a:lnTo>
                  <a:close/>
                </a:path>
              </a:pathLst>
            </a:custGeom>
            <a:solidFill>
              <a:srgbClr val="ED7C00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17"/>
            <p:cNvSpPr/>
            <p:nvPr/>
          </p:nvSpPr>
          <p:spPr>
            <a:xfrm>
              <a:off x="2250692" y="2758944"/>
              <a:ext cx="164003" cy="136598"/>
            </a:xfrm>
            <a:custGeom>
              <a:avLst/>
              <a:gdLst/>
              <a:ahLst/>
              <a:cxnLst/>
              <a:rect l="l" t="t" r="r" b="b"/>
              <a:pathLst>
                <a:path w="17026" h="14181" extrusionOk="0">
                  <a:moveTo>
                    <a:pt x="9180" y="1"/>
                  </a:moveTo>
                  <a:lnTo>
                    <a:pt x="0" y="8907"/>
                  </a:lnTo>
                  <a:cubicBezTo>
                    <a:pt x="0" y="8907"/>
                    <a:pt x="3268" y="14180"/>
                    <a:pt x="6908" y="14180"/>
                  </a:cubicBezTo>
                  <a:cubicBezTo>
                    <a:pt x="7567" y="14180"/>
                    <a:pt x="8239" y="14007"/>
                    <a:pt x="8906" y="13598"/>
                  </a:cubicBezTo>
                  <a:cubicBezTo>
                    <a:pt x="17026" y="8621"/>
                    <a:pt x="9180" y="1"/>
                    <a:pt x="9180" y="1"/>
                  </a:cubicBezTo>
                  <a:close/>
                </a:path>
              </a:pathLst>
            </a:custGeom>
            <a:solidFill>
              <a:srgbClr val="ED7C00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17"/>
            <p:cNvSpPr/>
            <p:nvPr/>
          </p:nvSpPr>
          <p:spPr>
            <a:xfrm>
              <a:off x="2496780" y="2758944"/>
              <a:ext cx="164013" cy="136598"/>
            </a:xfrm>
            <a:custGeom>
              <a:avLst/>
              <a:gdLst/>
              <a:ahLst/>
              <a:cxnLst/>
              <a:rect l="l" t="t" r="r" b="b"/>
              <a:pathLst>
                <a:path w="17027" h="14181" extrusionOk="0">
                  <a:moveTo>
                    <a:pt x="7847" y="1"/>
                  </a:moveTo>
                  <a:cubicBezTo>
                    <a:pt x="7847" y="1"/>
                    <a:pt x="1" y="8621"/>
                    <a:pt x="8109" y="13598"/>
                  </a:cubicBezTo>
                  <a:cubicBezTo>
                    <a:pt x="8778" y="14007"/>
                    <a:pt x="9451" y="14180"/>
                    <a:pt x="10112" y="14180"/>
                  </a:cubicBezTo>
                  <a:cubicBezTo>
                    <a:pt x="13759" y="14180"/>
                    <a:pt x="17027" y="8907"/>
                    <a:pt x="17027" y="8907"/>
                  </a:cubicBezTo>
                  <a:lnTo>
                    <a:pt x="7847" y="1"/>
                  </a:lnTo>
                  <a:close/>
                </a:path>
              </a:pathLst>
            </a:custGeom>
            <a:solidFill>
              <a:srgbClr val="ED7C00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17"/>
            <p:cNvSpPr/>
            <p:nvPr/>
          </p:nvSpPr>
          <p:spPr>
            <a:xfrm>
              <a:off x="2661230" y="2132011"/>
              <a:ext cx="267456" cy="215392"/>
            </a:xfrm>
            <a:custGeom>
              <a:avLst/>
              <a:gdLst/>
              <a:ahLst/>
              <a:cxnLst/>
              <a:rect l="l" t="t" r="r" b="b"/>
              <a:pathLst>
                <a:path w="27766" h="22361" extrusionOk="0">
                  <a:moveTo>
                    <a:pt x="26623" y="0"/>
                  </a:moveTo>
                  <a:cubicBezTo>
                    <a:pt x="13609" y="2048"/>
                    <a:pt x="358" y="9859"/>
                    <a:pt x="358" y="9859"/>
                  </a:cubicBezTo>
                  <a:cubicBezTo>
                    <a:pt x="191" y="14455"/>
                    <a:pt x="0" y="18372"/>
                    <a:pt x="334" y="22360"/>
                  </a:cubicBezTo>
                  <a:lnTo>
                    <a:pt x="27004" y="8597"/>
                  </a:lnTo>
                  <a:cubicBezTo>
                    <a:pt x="27766" y="3632"/>
                    <a:pt x="26623" y="0"/>
                    <a:pt x="26623" y="0"/>
                  </a:cubicBezTo>
                  <a:close/>
                </a:path>
              </a:pathLst>
            </a:custGeom>
            <a:solidFill>
              <a:srgbClr val="F99900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17"/>
            <p:cNvSpPr/>
            <p:nvPr/>
          </p:nvSpPr>
          <p:spPr>
            <a:xfrm>
              <a:off x="1976730" y="2110792"/>
              <a:ext cx="351866" cy="202774"/>
            </a:xfrm>
            <a:custGeom>
              <a:avLst/>
              <a:gdLst/>
              <a:ahLst/>
              <a:cxnLst/>
              <a:rect l="l" t="t" r="r" b="b"/>
              <a:pathLst>
                <a:path w="36529" h="21051" extrusionOk="0">
                  <a:moveTo>
                    <a:pt x="762" y="1"/>
                  </a:moveTo>
                  <a:cubicBezTo>
                    <a:pt x="762" y="1"/>
                    <a:pt x="0" y="6121"/>
                    <a:pt x="667" y="8799"/>
                  </a:cubicBezTo>
                  <a:lnTo>
                    <a:pt x="29480" y="21051"/>
                  </a:lnTo>
                  <a:cubicBezTo>
                    <a:pt x="31873" y="21051"/>
                    <a:pt x="36528" y="15098"/>
                    <a:pt x="35993" y="10526"/>
                  </a:cubicBezTo>
                  <a:cubicBezTo>
                    <a:pt x="35993" y="10526"/>
                    <a:pt x="13895" y="1001"/>
                    <a:pt x="762" y="1"/>
                  </a:cubicBezTo>
                  <a:close/>
                </a:path>
              </a:pathLst>
            </a:custGeom>
            <a:solidFill>
              <a:srgbClr val="F99900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17"/>
            <p:cNvSpPr/>
            <p:nvPr/>
          </p:nvSpPr>
          <p:spPr>
            <a:xfrm>
              <a:off x="2424880" y="2185678"/>
              <a:ext cx="38886" cy="860558"/>
            </a:xfrm>
            <a:custGeom>
              <a:avLst/>
              <a:gdLst/>
              <a:ahLst/>
              <a:cxnLst/>
              <a:rect l="l" t="t" r="r" b="b"/>
              <a:pathLst>
                <a:path w="4037" h="89339" extrusionOk="0">
                  <a:moveTo>
                    <a:pt x="4037" y="1"/>
                  </a:moveTo>
                  <a:cubicBezTo>
                    <a:pt x="3370" y="72"/>
                    <a:pt x="2751" y="120"/>
                    <a:pt x="2179" y="143"/>
                  </a:cubicBezTo>
                  <a:cubicBezTo>
                    <a:pt x="1918" y="155"/>
                    <a:pt x="1679" y="155"/>
                    <a:pt x="1441" y="167"/>
                  </a:cubicBezTo>
                  <a:cubicBezTo>
                    <a:pt x="917" y="167"/>
                    <a:pt x="429" y="155"/>
                    <a:pt x="1" y="132"/>
                  </a:cubicBezTo>
                  <a:lnTo>
                    <a:pt x="1" y="89321"/>
                  </a:lnTo>
                  <a:cubicBezTo>
                    <a:pt x="477" y="89321"/>
                    <a:pt x="965" y="89333"/>
                    <a:pt x="1441" y="89333"/>
                  </a:cubicBezTo>
                  <a:lnTo>
                    <a:pt x="2179" y="89333"/>
                  </a:lnTo>
                  <a:cubicBezTo>
                    <a:pt x="2386" y="89337"/>
                    <a:pt x="2592" y="89338"/>
                    <a:pt x="2799" y="89338"/>
                  </a:cubicBezTo>
                  <a:cubicBezTo>
                    <a:pt x="3211" y="89338"/>
                    <a:pt x="3624" y="89333"/>
                    <a:pt x="4037" y="89333"/>
                  </a:cubicBezTo>
                  <a:lnTo>
                    <a:pt x="40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17"/>
            <p:cNvSpPr/>
            <p:nvPr/>
          </p:nvSpPr>
          <p:spPr>
            <a:xfrm>
              <a:off x="2411001" y="2185447"/>
              <a:ext cx="14805" cy="860625"/>
            </a:xfrm>
            <a:custGeom>
              <a:avLst/>
              <a:gdLst/>
              <a:ahLst/>
              <a:cxnLst/>
              <a:rect l="l" t="t" r="r" b="b"/>
              <a:pathLst>
                <a:path w="1537" h="89346" extrusionOk="0">
                  <a:moveTo>
                    <a:pt x="1" y="1"/>
                  </a:moveTo>
                  <a:lnTo>
                    <a:pt x="1" y="89309"/>
                  </a:lnTo>
                  <a:cubicBezTo>
                    <a:pt x="501" y="89321"/>
                    <a:pt x="1025" y="89333"/>
                    <a:pt x="1537" y="89345"/>
                  </a:cubicBezTo>
                  <a:lnTo>
                    <a:pt x="1537" y="156"/>
                  </a:lnTo>
                  <a:cubicBezTo>
                    <a:pt x="942" y="132"/>
                    <a:pt x="430" y="72"/>
                    <a:pt x="1" y="1"/>
                  </a:cubicBezTo>
                  <a:close/>
                </a:path>
              </a:pathLst>
            </a:custGeom>
            <a:solidFill>
              <a:srgbClr val="ED7C00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17"/>
            <p:cNvSpPr/>
            <p:nvPr/>
          </p:nvSpPr>
          <p:spPr>
            <a:xfrm>
              <a:off x="2463753" y="2183733"/>
              <a:ext cx="14921" cy="862446"/>
            </a:xfrm>
            <a:custGeom>
              <a:avLst/>
              <a:gdLst/>
              <a:ahLst/>
              <a:cxnLst/>
              <a:rect l="l" t="t" r="r" b="b"/>
              <a:pathLst>
                <a:path w="1549" h="89535" extrusionOk="0">
                  <a:moveTo>
                    <a:pt x="1549" y="0"/>
                  </a:moveTo>
                  <a:cubicBezTo>
                    <a:pt x="1001" y="83"/>
                    <a:pt x="489" y="155"/>
                    <a:pt x="1" y="203"/>
                  </a:cubicBezTo>
                  <a:lnTo>
                    <a:pt x="1" y="89535"/>
                  </a:lnTo>
                  <a:cubicBezTo>
                    <a:pt x="513" y="89523"/>
                    <a:pt x="1037" y="89523"/>
                    <a:pt x="1549" y="89511"/>
                  </a:cubicBezTo>
                  <a:lnTo>
                    <a:pt x="1549" y="0"/>
                  </a:lnTo>
                  <a:close/>
                </a:path>
              </a:pathLst>
            </a:custGeom>
            <a:solidFill>
              <a:srgbClr val="ED7C00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17"/>
            <p:cNvSpPr/>
            <p:nvPr/>
          </p:nvSpPr>
          <p:spPr>
            <a:xfrm>
              <a:off x="2572359" y="1844169"/>
              <a:ext cx="41063" cy="84882"/>
            </a:xfrm>
            <a:custGeom>
              <a:avLst/>
              <a:gdLst/>
              <a:ahLst/>
              <a:cxnLst/>
              <a:rect l="l" t="t" r="r" b="b"/>
              <a:pathLst>
                <a:path w="4263" h="8812" extrusionOk="0">
                  <a:moveTo>
                    <a:pt x="2036" y="1"/>
                  </a:moveTo>
                  <a:lnTo>
                    <a:pt x="0" y="2072"/>
                  </a:lnTo>
                  <a:cubicBezTo>
                    <a:pt x="345" y="5632"/>
                    <a:pt x="929" y="8811"/>
                    <a:pt x="929" y="8811"/>
                  </a:cubicBezTo>
                  <a:cubicBezTo>
                    <a:pt x="929" y="8811"/>
                    <a:pt x="4263" y="7799"/>
                    <a:pt x="3929" y="3608"/>
                  </a:cubicBezTo>
                  <a:cubicBezTo>
                    <a:pt x="3786" y="1787"/>
                    <a:pt x="2477" y="549"/>
                    <a:pt x="2036" y="1"/>
                  </a:cubicBezTo>
                  <a:close/>
                </a:path>
              </a:pathLst>
            </a:custGeom>
            <a:solidFill>
              <a:srgbClr val="252D48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17"/>
            <p:cNvSpPr/>
            <p:nvPr/>
          </p:nvSpPr>
          <p:spPr>
            <a:xfrm>
              <a:off x="2367196" y="2045586"/>
              <a:ext cx="141877" cy="162741"/>
            </a:xfrm>
            <a:custGeom>
              <a:avLst/>
              <a:gdLst/>
              <a:ahLst/>
              <a:cxnLst/>
              <a:rect l="l" t="t" r="r" b="b"/>
              <a:pathLst>
                <a:path w="14729" h="16895" extrusionOk="0">
                  <a:moveTo>
                    <a:pt x="4930" y="0"/>
                  </a:moveTo>
                  <a:cubicBezTo>
                    <a:pt x="3231" y="0"/>
                    <a:pt x="1527" y="629"/>
                    <a:pt x="1" y="2282"/>
                  </a:cubicBezTo>
                  <a:cubicBezTo>
                    <a:pt x="548" y="3937"/>
                    <a:pt x="1013" y="5509"/>
                    <a:pt x="1334" y="7271"/>
                  </a:cubicBezTo>
                  <a:cubicBezTo>
                    <a:pt x="1751" y="9581"/>
                    <a:pt x="1930" y="12212"/>
                    <a:pt x="1775" y="15748"/>
                  </a:cubicBezTo>
                  <a:cubicBezTo>
                    <a:pt x="3645" y="16513"/>
                    <a:pt x="5489" y="16895"/>
                    <a:pt x="7306" y="16895"/>
                  </a:cubicBezTo>
                  <a:cubicBezTo>
                    <a:pt x="9757" y="16895"/>
                    <a:pt x="12157" y="16201"/>
                    <a:pt x="14503" y="14819"/>
                  </a:cubicBezTo>
                  <a:cubicBezTo>
                    <a:pt x="13776" y="10962"/>
                    <a:pt x="14062" y="7938"/>
                    <a:pt x="14729" y="5211"/>
                  </a:cubicBezTo>
                  <a:cubicBezTo>
                    <a:pt x="13681" y="4163"/>
                    <a:pt x="11526" y="2211"/>
                    <a:pt x="9002" y="1020"/>
                  </a:cubicBezTo>
                  <a:cubicBezTo>
                    <a:pt x="7907" y="663"/>
                    <a:pt x="6752" y="318"/>
                    <a:pt x="5597" y="32"/>
                  </a:cubicBezTo>
                  <a:cubicBezTo>
                    <a:pt x="5375" y="11"/>
                    <a:pt x="5152" y="0"/>
                    <a:pt x="4930" y="0"/>
                  </a:cubicBezTo>
                  <a:close/>
                </a:path>
              </a:pathLst>
            </a:custGeom>
            <a:solidFill>
              <a:srgbClr val="DC663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17"/>
            <p:cNvSpPr/>
            <p:nvPr/>
          </p:nvSpPr>
          <p:spPr>
            <a:xfrm>
              <a:off x="2367196" y="2045586"/>
              <a:ext cx="141877" cy="142754"/>
            </a:xfrm>
            <a:custGeom>
              <a:avLst/>
              <a:gdLst/>
              <a:ahLst/>
              <a:cxnLst/>
              <a:rect l="l" t="t" r="r" b="b"/>
              <a:pathLst>
                <a:path w="14729" h="14820" extrusionOk="0">
                  <a:moveTo>
                    <a:pt x="4930" y="0"/>
                  </a:moveTo>
                  <a:cubicBezTo>
                    <a:pt x="3231" y="0"/>
                    <a:pt x="1527" y="629"/>
                    <a:pt x="1" y="2282"/>
                  </a:cubicBezTo>
                  <a:cubicBezTo>
                    <a:pt x="548" y="3937"/>
                    <a:pt x="1013" y="5509"/>
                    <a:pt x="1334" y="7271"/>
                  </a:cubicBezTo>
                  <a:cubicBezTo>
                    <a:pt x="3573" y="10402"/>
                    <a:pt x="7704" y="14331"/>
                    <a:pt x="14503" y="14819"/>
                  </a:cubicBezTo>
                  <a:cubicBezTo>
                    <a:pt x="13776" y="10962"/>
                    <a:pt x="14062" y="7938"/>
                    <a:pt x="14729" y="5211"/>
                  </a:cubicBezTo>
                  <a:cubicBezTo>
                    <a:pt x="13681" y="4163"/>
                    <a:pt x="11526" y="2211"/>
                    <a:pt x="9002" y="1020"/>
                  </a:cubicBezTo>
                  <a:cubicBezTo>
                    <a:pt x="7907" y="663"/>
                    <a:pt x="6752" y="318"/>
                    <a:pt x="5597" y="32"/>
                  </a:cubicBezTo>
                  <a:cubicBezTo>
                    <a:pt x="5375" y="11"/>
                    <a:pt x="5152" y="0"/>
                    <a:pt x="4930" y="0"/>
                  </a:cubicBezTo>
                  <a:close/>
                </a:path>
              </a:pathLst>
            </a:custGeom>
            <a:solidFill>
              <a:srgbClr val="BE3C30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17"/>
            <p:cNvSpPr/>
            <p:nvPr/>
          </p:nvSpPr>
          <p:spPr>
            <a:xfrm>
              <a:off x="2562265" y="1913286"/>
              <a:ext cx="74912" cy="113856"/>
            </a:xfrm>
            <a:custGeom>
              <a:avLst/>
              <a:gdLst/>
              <a:ahLst/>
              <a:cxnLst/>
              <a:rect l="l" t="t" r="r" b="b"/>
              <a:pathLst>
                <a:path w="7777" h="11820" extrusionOk="0">
                  <a:moveTo>
                    <a:pt x="4202" y="0"/>
                  </a:moveTo>
                  <a:cubicBezTo>
                    <a:pt x="2698" y="0"/>
                    <a:pt x="1274" y="1516"/>
                    <a:pt x="1274" y="1516"/>
                  </a:cubicBezTo>
                  <a:cubicBezTo>
                    <a:pt x="0" y="6624"/>
                    <a:pt x="1096" y="11803"/>
                    <a:pt x="1096" y="11803"/>
                  </a:cubicBezTo>
                  <a:cubicBezTo>
                    <a:pt x="1227" y="11814"/>
                    <a:pt x="1355" y="11820"/>
                    <a:pt x="1481" y="11820"/>
                  </a:cubicBezTo>
                  <a:cubicBezTo>
                    <a:pt x="6552" y="11820"/>
                    <a:pt x="7777" y="3139"/>
                    <a:pt x="5930" y="885"/>
                  </a:cubicBezTo>
                  <a:cubicBezTo>
                    <a:pt x="5396" y="234"/>
                    <a:pt x="4793" y="0"/>
                    <a:pt x="4202" y="0"/>
                  </a:cubicBezTo>
                  <a:close/>
                </a:path>
              </a:pathLst>
            </a:custGeom>
            <a:solidFill>
              <a:srgbClr val="BE3C30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17"/>
            <p:cNvSpPr/>
            <p:nvPr/>
          </p:nvSpPr>
          <p:spPr>
            <a:xfrm>
              <a:off x="2320521" y="1886606"/>
              <a:ext cx="125" cy="347"/>
            </a:xfrm>
            <a:custGeom>
              <a:avLst/>
              <a:gdLst/>
              <a:ahLst/>
              <a:cxnLst/>
              <a:rect l="l" t="t" r="r" b="b"/>
              <a:pathLst>
                <a:path w="13" h="36" extrusionOk="0">
                  <a:moveTo>
                    <a:pt x="1" y="0"/>
                  </a:moveTo>
                  <a:lnTo>
                    <a:pt x="1" y="36"/>
                  </a:lnTo>
                  <a:cubicBezTo>
                    <a:pt x="1" y="36"/>
                    <a:pt x="13" y="24"/>
                    <a:pt x="13" y="0"/>
                  </a:cubicBezTo>
                  <a:close/>
                </a:path>
              </a:pathLst>
            </a:custGeom>
            <a:solidFill>
              <a:srgbClr val="DC663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17"/>
            <p:cNvSpPr/>
            <p:nvPr/>
          </p:nvSpPr>
          <p:spPr>
            <a:xfrm>
              <a:off x="2319722" y="1784289"/>
              <a:ext cx="296594" cy="356325"/>
            </a:xfrm>
            <a:custGeom>
              <a:avLst/>
              <a:gdLst/>
              <a:ahLst/>
              <a:cxnLst/>
              <a:rect l="l" t="t" r="r" b="b"/>
              <a:pathLst>
                <a:path w="30791" h="36992" extrusionOk="0">
                  <a:moveTo>
                    <a:pt x="15258" y="1"/>
                  </a:moveTo>
                  <a:cubicBezTo>
                    <a:pt x="15162" y="1"/>
                    <a:pt x="15064" y="1"/>
                    <a:pt x="14967" y="3"/>
                  </a:cubicBezTo>
                  <a:cubicBezTo>
                    <a:pt x="4037" y="158"/>
                    <a:pt x="775" y="5194"/>
                    <a:pt x="132" y="8706"/>
                  </a:cubicBezTo>
                  <a:cubicBezTo>
                    <a:pt x="120" y="8742"/>
                    <a:pt x="84" y="10659"/>
                    <a:pt x="84" y="10659"/>
                  </a:cubicBezTo>
                  <a:cubicBezTo>
                    <a:pt x="1" y="15076"/>
                    <a:pt x="703" y="19577"/>
                    <a:pt x="2048" y="23565"/>
                  </a:cubicBezTo>
                  <a:cubicBezTo>
                    <a:pt x="2191" y="23970"/>
                    <a:pt x="2334" y="24375"/>
                    <a:pt x="2489" y="24768"/>
                  </a:cubicBezTo>
                  <a:cubicBezTo>
                    <a:pt x="2525" y="24875"/>
                    <a:pt x="2572" y="24970"/>
                    <a:pt x="2608" y="25077"/>
                  </a:cubicBezTo>
                  <a:cubicBezTo>
                    <a:pt x="2763" y="25470"/>
                    <a:pt x="2930" y="25863"/>
                    <a:pt x="3096" y="26244"/>
                  </a:cubicBezTo>
                  <a:cubicBezTo>
                    <a:pt x="5868" y="32505"/>
                    <a:pt x="10447" y="36992"/>
                    <a:pt x="16300" y="36992"/>
                  </a:cubicBezTo>
                  <a:cubicBezTo>
                    <a:pt x="17637" y="36992"/>
                    <a:pt x="19040" y="36758"/>
                    <a:pt x="20503" y="36257"/>
                  </a:cubicBezTo>
                  <a:cubicBezTo>
                    <a:pt x="30790" y="32757"/>
                    <a:pt x="29516" y="12778"/>
                    <a:pt x="29409" y="11290"/>
                  </a:cubicBezTo>
                  <a:cubicBezTo>
                    <a:pt x="29433" y="11290"/>
                    <a:pt x="29326" y="10397"/>
                    <a:pt x="29278" y="10206"/>
                  </a:cubicBezTo>
                  <a:cubicBezTo>
                    <a:pt x="28885" y="8801"/>
                    <a:pt x="28873" y="8563"/>
                    <a:pt x="28290" y="7504"/>
                  </a:cubicBezTo>
                  <a:cubicBezTo>
                    <a:pt x="26714" y="4658"/>
                    <a:pt x="22967" y="1"/>
                    <a:pt x="15258" y="1"/>
                  </a:cubicBezTo>
                  <a:close/>
                </a:path>
              </a:pathLst>
            </a:custGeom>
            <a:solidFill>
              <a:srgbClr val="DC663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17"/>
            <p:cNvSpPr/>
            <p:nvPr/>
          </p:nvSpPr>
          <p:spPr>
            <a:xfrm>
              <a:off x="2282640" y="1918670"/>
              <a:ext cx="87906" cy="107508"/>
            </a:xfrm>
            <a:custGeom>
              <a:avLst/>
              <a:gdLst/>
              <a:ahLst/>
              <a:cxnLst/>
              <a:rect l="l" t="t" r="r" b="b"/>
              <a:pathLst>
                <a:path w="9126" h="11161" extrusionOk="0">
                  <a:moveTo>
                    <a:pt x="3668" y="0"/>
                  </a:moveTo>
                  <a:cubicBezTo>
                    <a:pt x="2701" y="0"/>
                    <a:pt x="1753" y="317"/>
                    <a:pt x="1231" y="1350"/>
                  </a:cubicBezTo>
                  <a:cubicBezTo>
                    <a:pt x="1" y="3790"/>
                    <a:pt x="2635" y="11161"/>
                    <a:pt x="7048" y="11161"/>
                  </a:cubicBezTo>
                  <a:cubicBezTo>
                    <a:pt x="7460" y="11161"/>
                    <a:pt x="7887" y="11097"/>
                    <a:pt x="8327" y="10959"/>
                  </a:cubicBezTo>
                  <a:cubicBezTo>
                    <a:pt x="8327" y="10959"/>
                    <a:pt x="9125" y="5494"/>
                    <a:pt x="6768" y="791"/>
                  </a:cubicBezTo>
                  <a:cubicBezTo>
                    <a:pt x="6768" y="791"/>
                    <a:pt x="5196" y="0"/>
                    <a:pt x="3668" y="0"/>
                  </a:cubicBezTo>
                  <a:close/>
                </a:path>
              </a:pathLst>
            </a:custGeom>
            <a:solidFill>
              <a:srgbClr val="DC663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17"/>
            <p:cNvSpPr/>
            <p:nvPr/>
          </p:nvSpPr>
          <p:spPr>
            <a:xfrm>
              <a:off x="2344841" y="2019629"/>
              <a:ext cx="27761" cy="17444"/>
            </a:xfrm>
            <a:custGeom>
              <a:avLst/>
              <a:gdLst/>
              <a:ahLst/>
              <a:cxnLst/>
              <a:rect l="l" t="t" r="r" b="b"/>
              <a:pathLst>
                <a:path w="2882" h="1811" extrusionOk="0">
                  <a:moveTo>
                    <a:pt x="2881" y="0"/>
                  </a:moveTo>
                  <a:lnTo>
                    <a:pt x="2881" y="0"/>
                  </a:lnTo>
                  <a:cubicBezTo>
                    <a:pt x="2881" y="0"/>
                    <a:pt x="1656" y="713"/>
                    <a:pt x="550" y="713"/>
                  </a:cubicBezTo>
                  <a:cubicBezTo>
                    <a:pt x="361" y="713"/>
                    <a:pt x="175" y="692"/>
                    <a:pt x="0" y="643"/>
                  </a:cubicBezTo>
                  <a:lnTo>
                    <a:pt x="0" y="643"/>
                  </a:lnTo>
                  <a:cubicBezTo>
                    <a:pt x="155" y="1036"/>
                    <a:pt x="322" y="1429"/>
                    <a:pt x="488" y="1810"/>
                  </a:cubicBezTo>
                  <a:cubicBezTo>
                    <a:pt x="1238" y="1774"/>
                    <a:pt x="2238" y="1429"/>
                    <a:pt x="2881" y="0"/>
                  </a:cubicBezTo>
                  <a:close/>
                </a:path>
              </a:pathLst>
            </a:custGeom>
            <a:solidFill>
              <a:srgbClr val="BE3C30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17"/>
            <p:cNvSpPr/>
            <p:nvPr/>
          </p:nvSpPr>
          <p:spPr>
            <a:xfrm>
              <a:off x="2309859" y="1747390"/>
              <a:ext cx="285006" cy="218716"/>
            </a:xfrm>
            <a:custGeom>
              <a:avLst/>
              <a:gdLst/>
              <a:ahLst/>
              <a:cxnLst/>
              <a:rect l="l" t="t" r="r" b="b"/>
              <a:pathLst>
                <a:path w="29588" h="22706" extrusionOk="0">
                  <a:moveTo>
                    <a:pt x="16642" y="0"/>
                  </a:moveTo>
                  <a:cubicBezTo>
                    <a:pt x="9909" y="0"/>
                    <a:pt x="2806" y="4164"/>
                    <a:pt x="1037" y="10049"/>
                  </a:cubicBezTo>
                  <a:cubicBezTo>
                    <a:pt x="1" y="13490"/>
                    <a:pt x="1191" y="17752"/>
                    <a:pt x="1191" y="17752"/>
                  </a:cubicBezTo>
                  <a:cubicBezTo>
                    <a:pt x="5323" y="18645"/>
                    <a:pt x="5406" y="22705"/>
                    <a:pt x="5406" y="22705"/>
                  </a:cubicBezTo>
                  <a:lnTo>
                    <a:pt x="8585" y="22550"/>
                  </a:lnTo>
                  <a:cubicBezTo>
                    <a:pt x="8025" y="17883"/>
                    <a:pt x="5859" y="16645"/>
                    <a:pt x="6382" y="13216"/>
                  </a:cubicBezTo>
                  <a:cubicBezTo>
                    <a:pt x="3204" y="11275"/>
                    <a:pt x="2834" y="8775"/>
                    <a:pt x="2834" y="8775"/>
                  </a:cubicBezTo>
                  <a:lnTo>
                    <a:pt x="2834" y="8775"/>
                  </a:lnTo>
                  <a:cubicBezTo>
                    <a:pt x="3525" y="10096"/>
                    <a:pt x="5287" y="11085"/>
                    <a:pt x="6752" y="11704"/>
                  </a:cubicBezTo>
                  <a:cubicBezTo>
                    <a:pt x="6752" y="11692"/>
                    <a:pt x="6752" y="11692"/>
                    <a:pt x="6752" y="11680"/>
                  </a:cubicBezTo>
                  <a:cubicBezTo>
                    <a:pt x="6958" y="11051"/>
                    <a:pt x="7958" y="10747"/>
                    <a:pt x="9501" y="10747"/>
                  </a:cubicBezTo>
                  <a:cubicBezTo>
                    <a:pt x="11257" y="10747"/>
                    <a:pt x="13714" y="11140"/>
                    <a:pt x="16503" y="11894"/>
                  </a:cubicBezTo>
                  <a:cubicBezTo>
                    <a:pt x="19242" y="12638"/>
                    <a:pt x="21453" y="12910"/>
                    <a:pt x="23222" y="12910"/>
                  </a:cubicBezTo>
                  <a:cubicBezTo>
                    <a:pt x="28051" y="12910"/>
                    <a:pt x="29588" y="10882"/>
                    <a:pt x="29588" y="10882"/>
                  </a:cubicBezTo>
                  <a:cubicBezTo>
                    <a:pt x="27993" y="3104"/>
                    <a:pt x="22455" y="0"/>
                    <a:pt x="16642" y="0"/>
                  </a:cubicBezTo>
                  <a:close/>
                </a:path>
              </a:pathLst>
            </a:custGeom>
            <a:solidFill>
              <a:srgbClr val="252D48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17"/>
            <p:cNvSpPr/>
            <p:nvPr/>
          </p:nvSpPr>
          <p:spPr>
            <a:xfrm>
              <a:off x="2361927" y="1938665"/>
              <a:ext cx="234763" cy="222848"/>
            </a:xfrm>
            <a:custGeom>
              <a:avLst/>
              <a:gdLst/>
              <a:ahLst/>
              <a:cxnLst/>
              <a:rect l="l" t="t" r="r" b="b"/>
              <a:pathLst>
                <a:path w="24372" h="23135" extrusionOk="0">
                  <a:moveTo>
                    <a:pt x="2250" y="1"/>
                  </a:moveTo>
                  <a:lnTo>
                    <a:pt x="0" y="2846"/>
                  </a:lnTo>
                  <a:cubicBezTo>
                    <a:pt x="369" y="7382"/>
                    <a:pt x="3846" y="19074"/>
                    <a:pt x="7692" y="21765"/>
                  </a:cubicBezTo>
                  <a:cubicBezTo>
                    <a:pt x="9008" y="22689"/>
                    <a:pt x="10750" y="23135"/>
                    <a:pt x="12592" y="23135"/>
                  </a:cubicBezTo>
                  <a:cubicBezTo>
                    <a:pt x="16114" y="23135"/>
                    <a:pt x="20006" y="21508"/>
                    <a:pt x="22015" y="18491"/>
                  </a:cubicBezTo>
                  <a:cubicBezTo>
                    <a:pt x="24372" y="14967"/>
                    <a:pt x="23944" y="9538"/>
                    <a:pt x="23944" y="9537"/>
                  </a:cubicBezTo>
                  <a:lnTo>
                    <a:pt x="23944" y="9537"/>
                  </a:lnTo>
                  <a:cubicBezTo>
                    <a:pt x="23944" y="9538"/>
                    <a:pt x="23621" y="14955"/>
                    <a:pt x="15264" y="15550"/>
                  </a:cubicBezTo>
                  <a:cubicBezTo>
                    <a:pt x="15112" y="15561"/>
                    <a:pt x="14962" y="15566"/>
                    <a:pt x="14813" y="15566"/>
                  </a:cubicBezTo>
                  <a:cubicBezTo>
                    <a:pt x="6727" y="15566"/>
                    <a:pt x="2250" y="1"/>
                    <a:pt x="2250" y="1"/>
                  </a:cubicBezTo>
                  <a:close/>
                </a:path>
              </a:pathLst>
            </a:custGeom>
            <a:solidFill>
              <a:srgbClr val="252D48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17"/>
            <p:cNvSpPr/>
            <p:nvPr/>
          </p:nvSpPr>
          <p:spPr>
            <a:xfrm>
              <a:off x="2541162" y="1895891"/>
              <a:ext cx="69624" cy="186948"/>
            </a:xfrm>
            <a:custGeom>
              <a:avLst/>
              <a:gdLst/>
              <a:ahLst/>
              <a:cxnLst/>
              <a:rect l="l" t="t" r="r" b="b"/>
              <a:pathLst>
                <a:path w="7228" h="19408" extrusionOk="0">
                  <a:moveTo>
                    <a:pt x="6918" y="1"/>
                  </a:moveTo>
                  <a:lnTo>
                    <a:pt x="6501" y="1358"/>
                  </a:lnTo>
                  <a:cubicBezTo>
                    <a:pt x="6501" y="1358"/>
                    <a:pt x="6168" y="12133"/>
                    <a:pt x="3942" y="15598"/>
                  </a:cubicBezTo>
                  <a:cubicBezTo>
                    <a:pt x="2240" y="18245"/>
                    <a:pt x="838" y="19071"/>
                    <a:pt x="271" y="19314"/>
                  </a:cubicBezTo>
                  <a:lnTo>
                    <a:pt x="271" y="19314"/>
                  </a:lnTo>
                  <a:lnTo>
                    <a:pt x="5204" y="17598"/>
                  </a:lnTo>
                  <a:cubicBezTo>
                    <a:pt x="5204" y="17598"/>
                    <a:pt x="7228" y="5525"/>
                    <a:pt x="6918" y="1"/>
                  </a:cubicBezTo>
                  <a:close/>
                  <a:moveTo>
                    <a:pt x="271" y="19314"/>
                  </a:moveTo>
                  <a:lnTo>
                    <a:pt x="1" y="19408"/>
                  </a:lnTo>
                  <a:cubicBezTo>
                    <a:pt x="1" y="19408"/>
                    <a:pt x="96" y="19388"/>
                    <a:pt x="271" y="19314"/>
                  </a:cubicBezTo>
                  <a:close/>
                </a:path>
              </a:pathLst>
            </a:custGeom>
            <a:solidFill>
              <a:srgbClr val="252D48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17"/>
            <p:cNvSpPr/>
            <p:nvPr/>
          </p:nvSpPr>
          <p:spPr>
            <a:xfrm>
              <a:off x="2437382" y="2001810"/>
              <a:ext cx="148986" cy="67832"/>
            </a:xfrm>
            <a:custGeom>
              <a:avLst/>
              <a:gdLst/>
              <a:ahLst/>
              <a:cxnLst/>
              <a:rect l="l" t="t" r="r" b="b"/>
              <a:pathLst>
                <a:path w="15467" h="7042" extrusionOk="0">
                  <a:moveTo>
                    <a:pt x="9126" y="0"/>
                  </a:moveTo>
                  <a:cubicBezTo>
                    <a:pt x="4702" y="0"/>
                    <a:pt x="280" y="3697"/>
                    <a:pt x="0" y="5541"/>
                  </a:cubicBezTo>
                  <a:lnTo>
                    <a:pt x="1655" y="7041"/>
                  </a:lnTo>
                  <a:cubicBezTo>
                    <a:pt x="1655" y="7041"/>
                    <a:pt x="3453" y="6684"/>
                    <a:pt x="5442" y="5291"/>
                  </a:cubicBezTo>
                  <a:cubicBezTo>
                    <a:pt x="6575" y="4501"/>
                    <a:pt x="7905" y="4089"/>
                    <a:pt x="9234" y="4089"/>
                  </a:cubicBezTo>
                  <a:cubicBezTo>
                    <a:pt x="10307" y="4089"/>
                    <a:pt x="11379" y="4357"/>
                    <a:pt x="12347" y="4910"/>
                  </a:cubicBezTo>
                  <a:cubicBezTo>
                    <a:pt x="13197" y="5396"/>
                    <a:pt x="14057" y="5738"/>
                    <a:pt x="14766" y="5738"/>
                  </a:cubicBezTo>
                  <a:cubicBezTo>
                    <a:pt x="14822" y="5738"/>
                    <a:pt x="14877" y="5736"/>
                    <a:pt x="14931" y="5732"/>
                  </a:cubicBezTo>
                  <a:lnTo>
                    <a:pt x="15467" y="3708"/>
                  </a:lnTo>
                  <a:cubicBezTo>
                    <a:pt x="15467" y="3708"/>
                    <a:pt x="13907" y="148"/>
                    <a:pt x="9394" y="5"/>
                  </a:cubicBezTo>
                  <a:cubicBezTo>
                    <a:pt x="9305" y="2"/>
                    <a:pt x="9216" y="0"/>
                    <a:pt x="9126" y="0"/>
                  </a:cubicBezTo>
                  <a:close/>
                </a:path>
              </a:pathLst>
            </a:custGeom>
            <a:solidFill>
              <a:srgbClr val="252D48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17"/>
            <p:cNvSpPr/>
            <p:nvPr/>
          </p:nvSpPr>
          <p:spPr>
            <a:xfrm>
              <a:off x="2539612" y="2217328"/>
              <a:ext cx="125772" cy="185291"/>
            </a:xfrm>
            <a:custGeom>
              <a:avLst/>
              <a:gdLst/>
              <a:ahLst/>
              <a:cxnLst/>
              <a:rect l="l" t="t" r="r" b="b"/>
              <a:pathLst>
                <a:path w="13057" h="19236" extrusionOk="0">
                  <a:moveTo>
                    <a:pt x="3995" y="1"/>
                  </a:moveTo>
                  <a:cubicBezTo>
                    <a:pt x="3995" y="1"/>
                    <a:pt x="2471" y="2382"/>
                    <a:pt x="1483" y="4144"/>
                  </a:cubicBezTo>
                  <a:cubicBezTo>
                    <a:pt x="483" y="5906"/>
                    <a:pt x="519" y="7990"/>
                    <a:pt x="173" y="9883"/>
                  </a:cubicBezTo>
                  <a:cubicBezTo>
                    <a:pt x="1" y="10803"/>
                    <a:pt x="284" y="11221"/>
                    <a:pt x="709" y="11221"/>
                  </a:cubicBezTo>
                  <a:cubicBezTo>
                    <a:pt x="1164" y="11221"/>
                    <a:pt x="1780" y="10744"/>
                    <a:pt x="2174" y="9895"/>
                  </a:cubicBezTo>
                  <a:cubicBezTo>
                    <a:pt x="2857" y="8444"/>
                    <a:pt x="3392" y="6854"/>
                    <a:pt x="3819" y="6854"/>
                  </a:cubicBezTo>
                  <a:cubicBezTo>
                    <a:pt x="3876" y="6854"/>
                    <a:pt x="3931" y="6882"/>
                    <a:pt x="3983" y="6942"/>
                  </a:cubicBezTo>
                  <a:cubicBezTo>
                    <a:pt x="4448" y="7466"/>
                    <a:pt x="3805" y="15407"/>
                    <a:pt x="5007" y="17169"/>
                  </a:cubicBezTo>
                  <a:cubicBezTo>
                    <a:pt x="5142" y="17367"/>
                    <a:pt x="5266" y="17455"/>
                    <a:pt x="5378" y="17455"/>
                  </a:cubicBezTo>
                  <a:cubicBezTo>
                    <a:pt x="6270" y="17455"/>
                    <a:pt x="6496" y="11955"/>
                    <a:pt x="6496" y="11955"/>
                  </a:cubicBezTo>
                  <a:cubicBezTo>
                    <a:pt x="6496" y="11955"/>
                    <a:pt x="6829" y="18658"/>
                    <a:pt x="7972" y="19205"/>
                  </a:cubicBezTo>
                  <a:cubicBezTo>
                    <a:pt x="8015" y="19226"/>
                    <a:pt x="8056" y="19236"/>
                    <a:pt x="8094" y="19236"/>
                  </a:cubicBezTo>
                  <a:cubicBezTo>
                    <a:pt x="9085" y="19236"/>
                    <a:pt x="8710" y="12720"/>
                    <a:pt x="8710" y="12717"/>
                  </a:cubicBezTo>
                  <a:lnTo>
                    <a:pt x="8710" y="12717"/>
                  </a:lnTo>
                  <a:cubicBezTo>
                    <a:pt x="8710" y="12719"/>
                    <a:pt x="9057" y="17685"/>
                    <a:pt x="10137" y="17685"/>
                  </a:cubicBezTo>
                  <a:cubicBezTo>
                    <a:pt x="10153" y="17685"/>
                    <a:pt x="10170" y="17684"/>
                    <a:pt x="10187" y="17681"/>
                  </a:cubicBezTo>
                  <a:cubicBezTo>
                    <a:pt x="10984" y="17574"/>
                    <a:pt x="10830" y="13419"/>
                    <a:pt x="10699" y="11395"/>
                  </a:cubicBezTo>
                  <a:lnTo>
                    <a:pt x="10699" y="11395"/>
                  </a:lnTo>
                  <a:cubicBezTo>
                    <a:pt x="10699" y="11397"/>
                    <a:pt x="11127" y="15925"/>
                    <a:pt x="11831" y="15925"/>
                  </a:cubicBezTo>
                  <a:cubicBezTo>
                    <a:pt x="11870" y="15925"/>
                    <a:pt x="11909" y="15912"/>
                    <a:pt x="11949" y="15884"/>
                  </a:cubicBezTo>
                  <a:cubicBezTo>
                    <a:pt x="12913" y="15193"/>
                    <a:pt x="13056" y="5525"/>
                    <a:pt x="10996" y="1"/>
                  </a:cubicBezTo>
                  <a:close/>
                </a:path>
              </a:pathLst>
            </a:custGeom>
            <a:solidFill>
              <a:srgbClr val="FAB18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17"/>
            <p:cNvSpPr/>
            <p:nvPr/>
          </p:nvSpPr>
          <p:spPr>
            <a:xfrm>
              <a:off x="2497011" y="2123179"/>
              <a:ext cx="149834" cy="102307"/>
            </a:xfrm>
            <a:custGeom>
              <a:avLst/>
              <a:gdLst/>
              <a:ahLst/>
              <a:cxnLst/>
              <a:rect l="l" t="t" r="r" b="b"/>
              <a:pathLst>
                <a:path w="15555" h="10621" extrusionOk="0">
                  <a:moveTo>
                    <a:pt x="7502" y="1"/>
                  </a:moveTo>
                  <a:cubicBezTo>
                    <a:pt x="5942" y="2001"/>
                    <a:pt x="429" y="3430"/>
                    <a:pt x="429" y="3430"/>
                  </a:cubicBezTo>
                  <a:cubicBezTo>
                    <a:pt x="1" y="4513"/>
                    <a:pt x="620" y="5835"/>
                    <a:pt x="620" y="5835"/>
                  </a:cubicBezTo>
                  <a:cubicBezTo>
                    <a:pt x="3263" y="6490"/>
                    <a:pt x="5799" y="7192"/>
                    <a:pt x="7394" y="8585"/>
                  </a:cubicBezTo>
                  <a:cubicBezTo>
                    <a:pt x="7775" y="8907"/>
                    <a:pt x="8109" y="9276"/>
                    <a:pt x="8371" y="9692"/>
                  </a:cubicBezTo>
                  <a:cubicBezTo>
                    <a:pt x="8383" y="9716"/>
                    <a:pt x="8406" y="9752"/>
                    <a:pt x="8418" y="9776"/>
                  </a:cubicBezTo>
                  <a:lnTo>
                    <a:pt x="11431" y="10431"/>
                  </a:lnTo>
                  <a:cubicBezTo>
                    <a:pt x="11562" y="10466"/>
                    <a:pt x="11705" y="10478"/>
                    <a:pt x="11835" y="10502"/>
                  </a:cubicBezTo>
                  <a:cubicBezTo>
                    <a:pt x="12470" y="10587"/>
                    <a:pt x="13071" y="10621"/>
                    <a:pt x="13597" y="10621"/>
                  </a:cubicBezTo>
                  <a:cubicBezTo>
                    <a:pt x="14759" y="10621"/>
                    <a:pt x="15555" y="10458"/>
                    <a:pt x="15538" y="10335"/>
                  </a:cubicBezTo>
                  <a:cubicBezTo>
                    <a:pt x="14717" y="5989"/>
                    <a:pt x="12621" y="3382"/>
                    <a:pt x="10752" y="1870"/>
                  </a:cubicBezTo>
                  <a:cubicBezTo>
                    <a:pt x="10192" y="1417"/>
                    <a:pt x="9669" y="1072"/>
                    <a:pt x="9192" y="798"/>
                  </a:cubicBezTo>
                  <a:cubicBezTo>
                    <a:pt x="8061" y="144"/>
                    <a:pt x="7502" y="1"/>
                    <a:pt x="7502" y="1"/>
                  </a:cubicBezTo>
                  <a:close/>
                </a:path>
              </a:pathLst>
            </a:custGeom>
            <a:solidFill>
              <a:srgbClr val="F2777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17"/>
            <p:cNvSpPr/>
            <p:nvPr/>
          </p:nvSpPr>
          <p:spPr>
            <a:xfrm>
              <a:off x="2562381" y="2130749"/>
              <a:ext cx="38193" cy="17560"/>
            </a:xfrm>
            <a:custGeom>
              <a:avLst/>
              <a:gdLst/>
              <a:ahLst/>
              <a:cxnLst/>
              <a:rect l="l" t="t" r="r" b="b"/>
              <a:pathLst>
                <a:path w="3965" h="1823" extrusionOk="0">
                  <a:moveTo>
                    <a:pt x="2405" y="0"/>
                  </a:moveTo>
                  <a:lnTo>
                    <a:pt x="619" y="441"/>
                  </a:lnTo>
                  <a:cubicBezTo>
                    <a:pt x="238" y="536"/>
                    <a:pt x="0" y="917"/>
                    <a:pt x="95" y="1298"/>
                  </a:cubicBezTo>
                  <a:cubicBezTo>
                    <a:pt x="179" y="1620"/>
                    <a:pt x="465" y="1822"/>
                    <a:pt x="774" y="1822"/>
                  </a:cubicBezTo>
                  <a:cubicBezTo>
                    <a:pt x="834" y="1822"/>
                    <a:pt x="893" y="1822"/>
                    <a:pt x="953" y="1810"/>
                  </a:cubicBezTo>
                  <a:lnTo>
                    <a:pt x="3965" y="1084"/>
                  </a:lnTo>
                  <a:cubicBezTo>
                    <a:pt x="3405" y="631"/>
                    <a:pt x="2882" y="286"/>
                    <a:pt x="2405" y="0"/>
                  </a:cubicBezTo>
                  <a:close/>
                </a:path>
              </a:pathLst>
            </a:custGeom>
            <a:solidFill>
              <a:srgbClr val="FFE2E7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17"/>
            <p:cNvSpPr/>
            <p:nvPr/>
          </p:nvSpPr>
          <p:spPr>
            <a:xfrm>
              <a:off x="2568227" y="2181363"/>
              <a:ext cx="26383" cy="35178"/>
            </a:xfrm>
            <a:custGeom>
              <a:avLst/>
              <a:gdLst/>
              <a:ahLst/>
              <a:cxnLst/>
              <a:rect l="l" t="t" r="r" b="b"/>
              <a:pathLst>
                <a:path w="2739" h="3652" extrusionOk="0">
                  <a:moveTo>
                    <a:pt x="1935" y="1"/>
                  </a:moveTo>
                  <a:cubicBezTo>
                    <a:pt x="1698" y="1"/>
                    <a:pt x="1467" y="122"/>
                    <a:pt x="1334" y="341"/>
                  </a:cubicBezTo>
                  <a:lnTo>
                    <a:pt x="0" y="2544"/>
                  </a:lnTo>
                  <a:cubicBezTo>
                    <a:pt x="381" y="2866"/>
                    <a:pt x="715" y="3235"/>
                    <a:pt x="977" y="3651"/>
                  </a:cubicBezTo>
                  <a:lnTo>
                    <a:pt x="2536" y="1068"/>
                  </a:lnTo>
                  <a:cubicBezTo>
                    <a:pt x="2739" y="734"/>
                    <a:pt x="2632" y="306"/>
                    <a:pt x="2298" y="103"/>
                  </a:cubicBezTo>
                  <a:cubicBezTo>
                    <a:pt x="2184" y="34"/>
                    <a:pt x="2059" y="1"/>
                    <a:pt x="1935" y="1"/>
                  </a:cubicBezTo>
                  <a:close/>
                </a:path>
              </a:pathLst>
            </a:custGeom>
            <a:solidFill>
              <a:srgbClr val="FFE2E7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17"/>
            <p:cNvSpPr/>
            <p:nvPr/>
          </p:nvSpPr>
          <p:spPr>
            <a:xfrm>
              <a:off x="2183944" y="2570491"/>
              <a:ext cx="148302" cy="120888"/>
            </a:xfrm>
            <a:custGeom>
              <a:avLst/>
              <a:gdLst/>
              <a:ahLst/>
              <a:cxnLst/>
              <a:rect l="l" t="t" r="r" b="b"/>
              <a:pathLst>
                <a:path w="15396" h="12550" extrusionOk="0">
                  <a:moveTo>
                    <a:pt x="7730" y="0"/>
                  </a:moveTo>
                  <a:cubicBezTo>
                    <a:pt x="5730" y="0"/>
                    <a:pt x="3906" y="291"/>
                    <a:pt x="3906" y="291"/>
                  </a:cubicBezTo>
                  <a:cubicBezTo>
                    <a:pt x="3906" y="291"/>
                    <a:pt x="513" y="1541"/>
                    <a:pt x="143" y="6541"/>
                  </a:cubicBezTo>
                  <a:cubicBezTo>
                    <a:pt x="1" y="8601"/>
                    <a:pt x="763" y="10375"/>
                    <a:pt x="1156" y="11304"/>
                  </a:cubicBezTo>
                  <a:cubicBezTo>
                    <a:pt x="1356" y="11776"/>
                    <a:pt x="2013" y="12447"/>
                    <a:pt x="3463" y="12447"/>
                  </a:cubicBezTo>
                  <a:cubicBezTo>
                    <a:pt x="3475" y="12447"/>
                    <a:pt x="3488" y="12447"/>
                    <a:pt x="3501" y="12447"/>
                  </a:cubicBezTo>
                  <a:cubicBezTo>
                    <a:pt x="4128" y="12439"/>
                    <a:pt x="4604" y="12436"/>
                    <a:pt x="4961" y="12436"/>
                  </a:cubicBezTo>
                  <a:cubicBezTo>
                    <a:pt x="5673" y="12436"/>
                    <a:pt x="5906" y="12447"/>
                    <a:pt x="5906" y="12447"/>
                  </a:cubicBezTo>
                  <a:cubicBezTo>
                    <a:pt x="5906" y="12447"/>
                    <a:pt x="6505" y="12550"/>
                    <a:pt x="7253" y="12550"/>
                  </a:cubicBezTo>
                  <a:cubicBezTo>
                    <a:pt x="8228" y="12550"/>
                    <a:pt x="9457" y="12375"/>
                    <a:pt x="9942" y="11566"/>
                  </a:cubicBezTo>
                  <a:cubicBezTo>
                    <a:pt x="10240" y="11078"/>
                    <a:pt x="5716" y="10018"/>
                    <a:pt x="5716" y="10018"/>
                  </a:cubicBezTo>
                  <a:cubicBezTo>
                    <a:pt x="5716" y="10018"/>
                    <a:pt x="12538" y="9339"/>
                    <a:pt x="12609" y="8518"/>
                  </a:cubicBezTo>
                  <a:cubicBezTo>
                    <a:pt x="12740" y="7160"/>
                    <a:pt x="6049" y="6565"/>
                    <a:pt x="6049" y="6565"/>
                  </a:cubicBezTo>
                  <a:cubicBezTo>
                    <a:pt x="6049" y="6565"/>
                    <a:pt x="15395" y="6160"/>
                    <a:pt x="13478" y="4672"/>
                  </a:cubicBezTo>
                  <a:cubicBezTo>
                    <a:pt x="11562" y="3184"/>
                    <a:pt x="5204" y="3077"/>
                    <a:pt x="5204" y="3077"/>
                  </a:cubicBezTo>
                  <a:cubicBezTo>
                    <a:pt x="5204" y="3077"/>
                    <a:pt x="13764" y="2600"/>
                    <a:pt x="12383" y="1160"/>
                  </a:cubicBezTo>
                  <a:cubicBezTo>
                    <a:pt x="11515" y="241"/>
                    <a:pt x="9550" y="0"/>
                    <a:pt x="7730" y="0"/>
                  </a:cubicBezTo>
                  <a:close/>
                </a:path>
              </a:pathLst>
            </a:custGeom>
            <a:solidFill>
              <a:srgbClr val="FF996C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17"/>
            <p:cNvSpPr/>
            <p:nvPr/>
          </p:nvSpPr>
          <p:spPr>
            <a:xfrm>
              <a:off x="2211356" y="2534864"/>
              <a:ext cx="20652" cy="51621"/>
            </a:xfrm>
            <a:custGeom>
              <a:avLst/>
              <a:gdLst/>
              <a:ahLst/>
              <a:cxnLst/>
              <a:rect l="l" t="t" r="r" b="b"/>
              <a:pathLst>
                <a:path w="2144" h="5359" extrusionOk="0">
                  <a:moveTo>
                    <a:pt x="1758" y="0"/>
                  </a:moveTo>
                  <a:cubicBezTo>
                    <a:pt x="1491" y="0"/>
                    <a:pt x="877" y="574"/>
                    <a:pt x="703" y="1025"/>
                  </a:cubicBezTo>
                  <a:cubicBezTo>
                    <a:pt x="0" y="2847"/>
                    <a:pt x="584" y="5311"/>
                    <a:pt x="584" y="5311"/>
                  </a:cubicBezTo>
                  <a:lnTo>
                    <a:pt x="1858" y="5359"/>
                  </a:lnTo>
                  <a:cubicBezTo>
                    <a:pt x="2012" y="3859"/>
                    <a:pt x="2143" y="1537"/>
                    <a:pt x="1858" y="49"/>
                  </a:cubicBezTo>
                  <a:cubicBezTo>
                    <a:pt x="1836" y="15"/>
                    <a:pt x="1802" y="0"/>
                    <a:pt x="1758" y="0"/>
                  </a:cubicBezTo>
                  <a:close/>
                </a:path>
              </a:pathLst>
            </a:custGeom>
            <a:solidFill>
              <a:srgbClr val="FF996C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17"/>
            <p:cNvSpPr/>
            <p:nvPr/>
          </p:nvSpPr>
          <p:spPr>
            <a:xfrm>
              <a:off x="2340247" y="2160347"/>
              <a:ext cx="84650" cy="110109"/>
            </a:xfrm>
            <a:custGeom>
              <a:avLst/>
              <a:gdLst/>
              <a:ahLst/>
              <a:cxnLst/>
              <a:rect l="l" t="t" r="r" b="b"/>
              <a:pathLst>
                <a:path w="8788" h="11431" extrusionOk="0">
                  <a:moveTo>
                    <a:pt x="4454" y="0"/>
                  </a:moveTo>
                  <a:cubicBezTo>
                    <a:pt x="3306" y="0"/>
                    <a:pt x="910" y="414"/>
                    <a:pt x="1" y="3702"/>
                  </a:cubicBezTo>
                  <a:cubicBezTo>
                    <a:pt x="1" y="3702"/>
                    <a:pt x="1565" y="11430"/>
                    <a:pt x="8657" y="11430"/>
                  </a:cubicBezTo>
                  <a:cubicBezTo>
                    <a:pt x="8701" y="11430"/>
                    <a:pt x="8744" y="11430"/>
                    <a:pt x="8788" y="11429"/>
                  </a:cubicBezTo>
                  <a:lnTo>
                    <a:pt x="8788" y="4893"/>
                  </a:lnTo>
                  <a:cubicBezTo>
                    <a:pt x="8788" y="4893"/>
                    <a:pt x="4990" y="3440"/>
                    <a:pt x="5085" y="47"/>
                  </a:cubicBezTo>
                  <a:cubicBezTo>
                    <a:pt x="5085" y="47"/>
                    <a:pt x="4840" y="0"/>
                    <a:pt x="4454" y="0"/>
                  </a:cubicBezTo>
                  <a:close/>
                </a:path>
              </a:pathLst>
            </a:custGeom>
            <a:solidFill>
              <a:srgbClr val="ED7C00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17"/>
            <p:cNvSpPr/>
            <p:nvPr/>
          </p:nvSpPr>
          <p:spPr>
            <a:xfrm>
              <a:off x="2463753" y="2160347"/>
              <a:ext cx="85113" cy="110109"/>
            </a:xfrm>
            <a:custGeom>
              <a:avLst/>
              <a:gdLst/>
              <a:ahLst/>
              <a:cxnLst/>
              <a:rect l="l" t="t" r="r" b="b"/>
              <a:pathLst>
                <a:path w="8836" h="11431" extrusionOk="0">
                  <a:moveTo>
                    <a:pt x="4380" y="0"/>
                  </a:moveTo>
                  <a:cubicBezTo>
                    <a:pt x="3995" y="0"/>
                    <a:pt x="3751" y="47"/>
                    <a:pt x="3751" y="47"/>
                  </a:cubicBezTo>
                  <a:cubicBezTo>
                    <a:pt x="3847" y="3440"/>
                    <a:pt x="1" y="4702"/>
                    <a:pt x="1" y="4702"/>
                  </a:cubicBezTo>
                  <a:lnTo>
                    <a:pt x="1" y="11429"/>
                  </a:lnTo>
                  <a:cubicBezTo>
                    <a:pt x="44" y="11430"/>
                    <a:pt x="88" y="11430"/>
                    <a:pt x="131" y="11430"/>
                  </a:cubicBezTo>
                  <a:cubicBezTo>
                    <a:pt x="7224" y="11430"/>
                    <a:pt x="8835" y="3702"/>
                    <a:pt x="8835" y="3702"/>
                  </a:cubicBezTo>
                  <a:cubicBezTo>
                    <a:pt x="7917" y="414"/>
                    <a:pt x="5525" y="0"/>
                    <a:pt x="4380" y="0"/>
                  </a:cubicBezTo>
                  <a:close/>
                </a:path>
              </a:pathLst>
            </a:custGeom>
            <a:solidFill>
              <a:srgbClr val="ED7C00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17"/>
            <p:cNvSpPr/>
            <p:nvPr/>
          </p:nvSpPr>
          <p:spPr>
            <a:xfrm>
              <a:off x="3128884" y="2707453"/>
              <a:ext cx="207725" cy="1412462"/>
            </a:xfrm>
            <a:custGeom>
              <a:avLst/>
              <a:gdLst/>
              <a:ahLst/>
              <a:cxnLst/>
              <a:rect l="l" t="t" r="r" b="b"/>
              <a:pathLst>
                <a:path w="21565" h="146635" extrusionOk="0">
                  <a:moveTo>
                    <a:pt x="0" y="1"/>
                  </a:moveTo>
                  <a:lnTo>
                    <a:pt x="4489" y="145209"/>
                  </a:lnTo>
                  <a:cubicBezTo>
                    <a:pt x="4489" y="145209"/>
                    <a:pt x="10433" y="146634"/>
                    <a:pt x="15122" y="146634"/>
                  </a:cubicBezTo>
                  <a:cubicBezTo>
                    <a:pt x="18711" y="146634"/>
                    <a:pt x="21565" y="145799"/>
                    <a:pt x="20455" y="142852"/>
                  </a:cubicBezTo>
                  <a:cubicBezTo>
                    <a:pt x="17895" y="136053"/>
                    <a:pt x="14561" y="60604"/>
                    <a:pt x="12811" y="44768"/>
                  </a:cubicBezTo>
                  <a:cubicBezTo>
                    <a:pt x="11049" y="28933"/>
                    <a:pt x="1" y="2"/>
                    <a:pt x="0" y="1"/>
                  </a:cubicBezTo>
                  <a:close/>
                </a:path>
              </a:pathLst>
            </a:custGeom>
            <a:solidFill>
              <a:srgbClr val="00485E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17"/>
            <p:cNvSpPr/>
            <p:nvPr/>
          </p:nvSpPr>
          <p:spPr>
            <a:xfrm>
              <a:off x="3165918" y="2275012"/>
              <a:ext cx="222164" cy="267803"/>
            </a:xfrm>
            <a:custGeom>
              <a:avLst/>
              <a:gdLst/>
              <a:ahLst/>
              <a:cxnLst/>
              <a:rect l="l" t="t" r="r" b="b"/>
              <a:pathLst>
                <a:path w="23064" h="27802" extrusionOk="0">
                  <a:moveTo>
                    <a:pt x="3299" y="1"/>
                  </a:moveTo>
                  <a:cubicBezTo>
                    <a:pt x="1" y="4787"/>
                    <a:pt x="1" y="17062"/>
                    <a:pt x="1" y="17062"/>
                  </a:cubicBezTo>
                  <a:lnTo>
                    <a:pt x="23063" y="27802"/>
                  </a:lnTo>
                  <a:lnTo>
                    <a:pt x="20420" y="13705"/>
                  </a:lnTo>
                  <a:lnTo>
                    <a:pt x="3299" y="1"/>
                  </a:lnTo>
                  <a:close/>
                </a:path>
              </a:pathLst>
            </a:custGeom>
            <a:solidFill>
              <a:srgbClr val="006D8C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17"/>
            <p:cNvSpPr/>
            <p:nvPr/>
          </p:nvSpPr>
          <p:spPr>
            <a:xfrm>
              <a:off x="2713752" y="4150765"/>
              <a:ext cx="64345" cy="82059"/>
            </a:xfrm>
            <a:custGeom>
              <a:avLst/>
              <a:gdLst/>
              <a:ahLst/>
              <a:cxnLst/>
              <a:rect l="l" t="t" r="r" b="b"/>
              <a:pathLst>
                <a:path w="6680" h="8519" extrusionOk="0">
                  <a:moveTo>
                    <a:pt x="2163" y="0"/>
                  </a:moveTo>
                  <a:cubicBezTo>
                    <a:pt x="1400" y="0"/>
                    <a:pt x="647" y="155"/>
                    <a:pt x="0" y="573"/>
                  </a:cubicBezTo>
                  <a:lnTo>
                    <a:pt x="0" y="7836"/>
                  </a:lnTo>
                  <a:cubicBezTo>
                    <a:pt x="1007" y="8293"/>
                    <a:pt x="2085" y="8518"/>
                    <a:pt x="3226" y="8518"/>
                  </a:cubicBezTo>
                  <a:cubicBezTo>
                    <a:pt x="3839" y="8518"/>
                    <a:pt x="4471" y="8453"/>
                    <a:pt x="5120" y="8324"/>
                  </a:cubicBezTo>
                  <a:lnTo>
                    <a:pt x="6680" y="1311"/>
                  </a:lnTo>
                  <a:cubicBezTo>
                    <a:pt x="6680" y="1311"/>
                    <a:pt x="4380" y="0"/>
                    <a:pt x="2163" y="0"/>
                  </a:cubicBezTo>
                  <a:close/>
                </a:path>
              </a:pathLst>
            </a:custGeom>
            <a:solidFill>
              <a:srgbClr val="FF996C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17"/>
            <p:cNvSpPr/>
            <p:nvPr/>
          </p:nvSpPr>
          <p:spPr>
            <a:xfrm>
              <a:off x="3079570" y="4160262"/>
              <a:ext cx="64345" cy="80894"/>
            </a:xfrm>
            <a:custGeom>
              <a:avLst/>
              <a:gdLst/>
              <a:ahLst/>
              <a:cxnLst/>
              <a:rect l="l" t="t" r="r" b="b"/>
              <a:pathLst>
                <a:path w="6680" h="8398" extrusionOk="0">
                  <a:moveTo>
                    <a:pt x="4508" y="0"/>
                  </a:moveTo>
                  <a:cubicBezTo>
                    <a:pt x="2294" y="0"/>
                    <a:pt x="0" y="1302"/>
                    <a:pt x="0" y="1302"/>
                  </a:cubicBezTo>
                  <a:lnTo>
                    <a:pt x="774" y="8398"/>
                  </a:lnTo>
                  <a:lnTo>
                    <a:pt x="5727" y="7921"/>
                  </a:lnTo>
                  <a:lnTo>
                    <a:pt x="6680" y="575"/>
                  </a:lnTo>
                  <a:cubicBezTo>
                    <a:pt x="6031" y="156"/>
                    <a:pt x="5274" y="0"/>
                    <a:pt x="4508" y="0"/>
                  </a:cubicBezTo>
                  <a:close/>
                </a:path>
              </a:pathLst>
            </a:custGeom>
            <a:solidFill>
              <a:srgbClr val="FF996C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17"/>
            <p:cNvSpPr/>
            <p:nvPr/>
          </p:nvSpPr>
          <p:spPr>
            <a:xfrm>
              <a:off x="2524875" y="4202843"/>
              <a:ext cx="252439" cy="133844"/>
            </a:xfrm>
            <a:custGeom>
              <a:avLst/>
              <a:gdLst/>
              <a:ahLst/>
              <a:cxnLst/>
              <a:rect l="l" t="t" r="r" b="b"/>
              <a:pathLst>
                <a:path w="26207" h="13895" extrusionOk="0">
                  <a:moveTo>
                    <a:pt x="18920" y="0"/>
                  </a:moveTo>
                  <a:cubicBezTo>
                    <a:pt x="18920" y="0"/>
                    <a:pt x="14098" y="2810"/>
                    <a:pt x="12479" y="4477"/>
                  </a:cubicBezTo>
                  <a:cubicBezTo>
                    <a:pt x="12479" y="4477"/>
                    <a:pt x="6847" y="5620"/>
                    <a:pt x="3037" y="8084"/>
                  </a:cubicBezTo>
                  <a:cubicBezTo>
                    <a:pt x="1632" y="8989"/>
                    <a:pt x="632" y="10454"/>
                    <a:pt x="215" y="12132"/>
                  </a:cubicBezTo>
                  <a:cubicBezTo>
                    <a:pt x="72" y="12704"/>
                    <a:pt x="1" y="13287"/>
                    <a:pt x="1" y="13895"/>
                  </a:cubicBezTo>
                  <a:lnTo>
                    <a:pt x="24956" y="13895"/>
                  </a:lnTo>
                  <a:cubicBezTo>
                    <a:pt x="25016" y="13311"/>
                    <a:pt x="25087" y="12728"/>
                    <a:pt x="25159" y="12132"/>
                  </a:cubicBezTo>
                  <a:cubicBezTo>
                    <a:pt x="25599" y="8584"/>
                    <a:pt x="26207" y="4870"/>
                    <a:pt x="25159" y="976"/>
                  </a:cubicBezTo>
                  <a:cubicBezTo>
                    <a:pt x="25159" y="976"/>
                    <a:pt x="24650" y="1159"/>
                    <a:pt x="23687" y="1159"/>
                  </a:cubicBezTo>
                  <a:cubicBezTo>
                    <a:pt x="22626" y="1159"/>
                    <a:pt x="21012" y="937"/>
                    <a:pt x="18920" y="0"/>
                  </a:cubicBezTo>
                  <a:close/>
                </a:path>
              </a:pathLst>
            </a:custGeom>
            <a:solidFill>
              <a:srgbClr val="006D8C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17"/>
            <p:cNvSpPr/>
            <p:nvPr/>
          </p:nvSpPr>
          <p:spPr>
            <a:xfrm>
              <a:off x="2572128" y="4249740"/>
              <a:ext cx="92559" cy="20768"/>
            </a:xfrm>
            <a:custGeom>
              <a:avLst/>
              <a:gdLst/>
              <a:ahLst/>
              <a:cxnLst/>
              <a:rect l="l" t="t" r="r" b="b"/>
              <a:pathLst>
                <a:path w="9609" h="2156" extrusionOk="0">
                  <a:moveTo>
                    <a:pt x="4263" y="1"/>
                  </a:moveTo>
                  <a:cubicBezTo>
                    <a:pt x="1727" y="1"/>
                    <a:pt x="0" y="2156"/>
                    <a:pt x="0" y="2156"/>
                  </a:cubicBezTo>
                  <a:lnTo>
                    <a:pt x="2012" y="1358"/>
                  </a:lnTo>
                  <a:cubicBezTo>
                    <a:pt x="2012" y="1358"/>
                    <a:pt x="2858" y="1027"/>
                    <a:pt x="4291" y="1027"/>
                  </a:cubicBezTo>
                  <a:cubicBezTo>
                    <a:pt x="4641" y="1027"/>
                    <a:pt x="5025" y="1047"/>
                    <a:pt x="5441" y="1096"/>
                  </a:cubicBezTo>
                  <a:cubicBezTo>
                    <a:pt x="6418" y="1203"/>
                    <a:pt x="7215" y="1501"/>
                    <a:pt x="7775" y="1751"/>
                  </a:cubicBezTo>
                  <a:cubicBezTo>
                    <a:pt x="8132" y="1914"/>
                    <a:pt x="8516" y="1999"/>
                    <a:pt x="8905" y="1999"/>
                  </a:cubicBezTo>
                  <a:cubicBezTo>
                    <a:pt x="9140" y="1999"/>
                    <a:pt x="9376" y="1968"/>
                    <a:pt x="9609" y="1906"/>
                  </a:cubicBezTo>
                  <a:cubicBezTo>
                    <a:pt x="9609" y="1906"/>
                    <a:pt x="7775" y="1"/>
                    <a:pt x="4263" y="1"/>
                  </a:cubicBezTo>
                  <a:close/>
                </a:path>
              </a:pathLst>
            </a:custGeom>
            <a:solidFill>
              <a:srgbClr val="00485E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17"/>
            <p:cNvSpPr/>
            <p:nvPr/>
          </p:nvSpPr>
          <p:spPr>
            <a:xfrm>
              <a:off x="2605608" y="4239424"/>
              <a:ext cx="92453" cy="20768"/>
            </a:xfrm>
            <a:custGeom>
              <a:avLst/>
              <a:gdLst/>
              <a:ahLst/>
              <a:cxnLst/>
              <a:rect l="l" t="t" r="r" b="b"/>
              <a:pathLst>
                <a:path w="9598" h="2156" extrusionOk="0">
                  <a:moveTo>
                    <a:pt x="4296" y="0"/>
                  </a:moveTo>
                  <a:cubicBezTo>
                    <a:pt x="4285" y="0"/>
                    <a:pt x="4274" y="0"/>
                    <a:pt x="4263" y="0"/>
                  </a:cubicBezTo>
                  <a:cubicBezTo>
                    <a:pt x="1727" y="0"/>
                    <a:pt x="1" y="2155"/>
                    <a:pt x="1" y="2155"/>
                  </a:cubicBezTo>
                  <a:lnTo>
                    <a:pt x="2001" y="1346"/>
                  </a:lnTo>
                  <a:cubicBezTo>
                    <a:pt x="2001" y="1346"/>
                    <a:pt x="2856" y="1019"/>
                    <a:pt x="4307" y="1019"/>
                  </a:cubicBezTo>
                  <a:cubicBezTo>
                    <a:pt x="4653" y="1019"/>
                    <a:pt x="5032" y="1038"/>
                    <a:pt x="5442" y="1084"/>
                  </a:cubicBezTo>
                  <a:cubicBezTo>
                    <a:pt x="6418" y="1203"/>
                    <a:pt x="7216" y="1488"/>
                    <a:pt x="7764" y="1750"/>
                  </a:cubicBezTo>
                  <a:cubicBezTo>
                    <a:pt x="8128" y="1914"/>
                    <a:pt x="8515" y="1998"/>
                    <a:pt x="8903" y="1998"/>
                  </a:cubicBezTo>
                  <a:cubicBezTo>
                    <a:pt x="9136" y="1998"/>
                    <a:pt x="9369" y="1968"/>
                    <a:pt x="9597" y="1905"/>
                  </a:cubicBezTo>
                  <a:cubicBezTo>
                    <a:pt x="9597" y="1905"/>
                    <a:pt x="7787" y="0"/>
                    <a:pt x="4296" y="0"/>
                  </a:cubicBezTo>
                  <a:close/>
                </a:path>
              </a:pathLst>
            </a:custGeom>
            <a:solidFill>
              <a:srgbClr val="00485E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17"/>
            <p:cNvSpPr/>
            <p:nvPr/>
          </p:nvSpPr>
          <p:spPr>
            <a:xfrm>
              <a:off x="2640127" y="4227375"/>
              <a:ext cx="92453" cy="20768"/>
            </a:xfrm>
            <a:custGeom>
              <a:avLst/>
              <a:gdLst/>
              <a:ahLst/>
              <a:cxnLst/>
              <a:rect l="l" t="t" r="r" b="b"/>
              <a:pathLst>
                <a:path w="9598" h="2156" extrusionOk="0">
                  <a:moveTo>
                    <a:pt x="4251" y="1"/>
                  </a:moveTo>
                  <a:cubicBezTo>
                    <a:pt x="1715" y="1"/>
                    <a:pt x="1" y="2156"/>
                    <a:pt x="1" y="2156"/>
                  </a:cubicBezTo>
                  <a:lnTo>
                    <a:pt x="2001" y="1358"/>
                  </a:lnTo>
                  <a:cubicBezTo>
                    <a:pt x="2001" y="1358"/>
                    <a:pt x="2847" y="1028"/>
                    <a:pt x="4279" y="1028"/>
                  </a:cubicBezTo>
                  <a:cubicBezTo>
                    <a:pt x="4629" y="1028"/>
                    <a:pt x="5014" y="1047"/>
                    <a:pt x="5430" y="1096"/>
                  </a:cubicBezTo>
                  <a:cubicBezTo>
                    <a:pt x="6406" y="1204"/>
                    <a:pt x="7204" y="1489"/>
                    <a:pt x="7764" y="1751"/>
                  </a:cubicBezTo>
                  <a:cubicBezTo>
                    <a:pt x="8120" y="1915"/>
                    <a:pt x="8505" y="1999"/>
                    <a:pt x="8894" y="1999"/>
                  </a:cubicBezTo>
                  <a:cubicBezTo>
                    <a:pt x="9128" y="1999"/>
                    <a:pt x="9364" y="1969"/>
                    <a:pt x="9597" y="1906"/>
                  </a:cubicBezTo>
                  <a:cubicBezTo>
                    <a:pt x="9597" y="1906"/>
                    <a:pt x="7764" y="1"/>
                    <a:pt x="4251" y="1"/>
                  </a:cubicBezTo>
                  <a:close/>
                </a:path>
              </a:pathLst>
            </a:custGeom>
            <a:solidFill>
              <a:srgbClr val="00485E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17"/>
            <p:cNvSpPr/>
            <p:nvPr/>
          </p:nvSpPr>
          <p:spPr>
            <a:xfrm>
              <a:off x="2524875" y="4319694"/>
              <a:ext cx="242344" cy="16982"/>
            </a:xfrm>
            <a:custGeom>
              <a:avLst/>
              <a:gdLst/>
              <a:ahLst/>
              <a:cxnLst/>
              <a:rect l="l" t="t" r="r" b="b"/>
              <a:pathLst>
                <a:path w="25159" h="1763" extrusionOk="0">
                  <a:moveTo>
                    <a:pt x="215" y="0"/>
                  </a:moveTo>
                  <a:cubicBezTo>
                    <a:pt x="72" y="572"/>
                    <a:pt x="1" y="1155"/>
                    <a:pt x="1" y="1763"/>
                  </a:cubicBezTo>
                  <a:lnTo>
                    <a:pt x="24956" y="1763"/>
                  </a:lnTo>
                  <a:cubicBezTo>
                    <a:pt x="25016" y="1179"/>
                    <a:pt x="25087" y="596"/>
                    <a:pt x="25159" y="0"/>
                  </a:cubicBezTo>
                  <a:close/>
                </a:path>
              </a:pathLst>
            </a:custGeom>
            <a:solidFill>
              <a:srgbClr val="00485E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17"/>
            <p:cNvSpPr/>
            <p:nvPr/>
          </p:nvSpPr>
          <p:spPr>
            <a:xfrm>
              <a:off x="3071538" y="4207544"/>
              <a:ext cx="189019" cy="129143"/>
            </a:xfrm>
            <a:custGeom>
              <a:avLst/>
              <a:gdLst/>
              <a:ahLst/>
              <a:cxnLst/>
              <a:rect l="l" t="t" r="r" b="b"/>
              <a:pathLst>
                <a:path w="19623" h="13407" extrusionOk="0">
                  <a:moveTo>
                    <a:pt x="6954" y="0"/>
                  </a:moveTo>
                  <a:cubicBezTo>
                    <a:pt x="6297" y="536"/>
                    <a:pt x="4988" y="680"/>
                    <a:pt x="3774" y="680"/>
                  </a:cubicBezTo>
                  <a:cubicBezTo>
                    <a:pt x="2372" y="680"/>
                    <a:pt x="1096" y="488"/>
                    <a:pt x="1096" y="488"/>
                  </a:cubicBezTo>
                  <a:cubicBezTo>
                    <a:pt x="1" y="5287"/>
                    <a:pt x="465" y="9418"/>
                    <a:pt x="882" y="11644"/>
                  </a:cubicBezTo>
                  <a:cubicBezTo>
                    <a:pt x="1096" y="12764"/>
                    <a:pt x="1299" y="13407"/>
                    <a:pt x="1299" y="13407"/>
                  </a:cubicBezTo>
                  <a:lnTo>
                    <a:pt x="19575" y="13407"/>
                  </a:lnTo>
                  <a:cubicBezTo>
                    <a:pt x="19622" y="12776"/>
                    <a:pt x="19611" y="12192"/>
                    <a:pt x="19539" y="11644"/>
                  </a:cubicBezTo>
                  <a:cubicBezTo>
                    <a:pt x="18860" y="5715"/>
                    <a:pt x="12455" y="4144"/>
                    <a:pt x="12455" y="4144"/>
                  </a:cubicBezTo>
                  <a:cubicBezTo>
                    <a:pt x="8669" y="560"/>
                    <a:pt x="6954" y="0"/>
                    <a:pt x="6954" y="0"/>
                  </a:cubicBezTo>
                  <a:close/>
                </a:path>
              </a:pathLst>
            </a:custGeom>
            <a:solidFill>
              <a:srgbClr val="006D8C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17"/>
            <p:cNvSpPr/>
            <p:nvPr/>
          </p:nvSpPr>
          <p:spPr>
            <a:xfrm>
              <a:off x="3163173" y="4251348"/>
              <a:ext cx="72600" cy="20883"/>
            </a:xfrm>
            <a:custGeom>
              <a:avLst/>
              <a:gdLst/>
              <a:ahLst/>
              <a:cxnLst/>
              <a:rect l="l" t="t" r="r" b="b"/>
              <a:pathLst>
                <a:path w="7537" h="2168" extrusionOk="0">
                  <a:moveTo>
                    <a:pt x="4201" y="0"/>
                  </a:moveTo>
                  <a:cubicBezTo>
                    <a:pt x="1432" y="0"/>
                    <a:pt x="0" y="1905"/>
                    <a:pt x="0" y="1905"/>
                  </a:cubicBezTo>
                  <a:cubicBezTo>
                    <a:pt x="184" y="1968"/>
                    <a:pt x="370" y="1999"/>
                    <a:pt x="556" y="1999"/>
                  </a:cubicBezTo>
                  <a:cubicBezTo>
                    <a:pt x="865" y="1999"/>
                    <a:pt x="1170" y="1914"/>
                    <a:pt x="1453" y="1751"/>
                  </a:cubicBezTo>
                  <a:cubicBezTo>
                    <a:pt x="1881" y="1489"/>
                    <a:pt x="2524" y="1203"/>
                    <a:pt x="3286" y="1084"/>
                  </a:cubicBezTo>
                  <a:cubicBezTo>
                    <a:pt x="3611" y="1038"/>
                    <a:pt x="3912" y="1020"/>
                    <a:pt x="4186" y="1020"/>
                  </a:cubicBezTo>
                  <a:cubicBezTo>
                    <a:pt x="5337" y="1020"/>
                    <a:pt x="6013" y="1346"/>
                    <a:pt x="6013" y="1346"/>
                  </a:cubicBezTo>
                  <a:lnTo>
                    <a:pt x="7537" y="2167"/>
                  </a:lnTo>
                  <a:cubicBezTo>
                    <a:pt x="7537" y="2167"/>
                    <a:pt x="6239" y="0"/>
                    <a:pt x="4227" y="0"/>
                  </a:cubicBezTo>
                  <a:cubicBezTo>
                    <a:pt x="4218" y="0"/>
                    <a:pt x="4210" y="0"/>
                    <a:pt x="4201" y="0"/>
                  </a:cubicBezTo>
                  <a:close/>
                </a:path>
              </a:pathLst>
            </a:custGeom>
            <a:solidFill>
              <a:srgbClr val="00485E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17"/>
            <p:cNvSpPr/>
            <p:nvPr/>
          </p:nvSpPr>
          <p:spPr>
            <a:xfrm>
              <a:off x="3138853" y="4240908"/>
              <a:ext cx="73188" cy="20768"/>
            </a:xfrm>
            <a:custGeom>
              <a:avLst/>
              <a:gdLst/>
              <a:ahLst/>
              <a:cxnLst/>
              <a:rect l="l" t="t" r="r" b="b"/>
              <a:pathLst>
                <a:path w="7598" h="2156" extrusionOk="0">
                  <a:moveTo>
                    <a:pt x="4228" y="1"/>
                  </a:moveTo>
                  <a:cubicBezTo>
                    <a:pt x="1442" y="1"/>
                    <a:pt x="1" y="1906"/>
                    <a:pt x="1" y="1906"/>
                  </a:cubicBezTo>
                  <a:cubicBezTo>
                    <a:pt x="180" y="1969"/>
                    <a:pt x="364" y="1999"/>
                    <a:pt x="548" y="1999"/>
                  </a:cubicBezTo>
                  <a:cubicBezTo>
                    <a:pt x="854" y="1999"/>
                    <a:pt x="1159" y="1915"/>
                    <a:pt x="1442" y="1751"/>
                  </a:cubicBezTo>
                  <a:cubicBezTo>
                    <a:pt x="1882" y="1501"/>
                    <a:pt x="2525" y="1203"/>
                    <a:pt x="3287" y="1096"/>
                  </a:cubicBezTo>
                  <a:cubicBezTo>
                    <a:pt x="3619" y="1047"/>
                    <a:pt x="3925" y="1027"/>
                    <a:pt x="4204" y="1027"/>
                  </a:cubicBezTo>
                  <a:cubicBezTo>
                    <a:pt x="5344" y="1027"/>
                    <a:pt x="6014" y="1358"/>
                    <a:pt x="6014" y="1358"/>
                  </a:cubicBezTo>
                  <a:lnTo>
                    <a:pt x="7597" y="2156"/>
                  </a:lnTo>
                  <a:cubicBezTo>
                    <a:pt x="7597" y="2156"/>
                    <a:pt x="6228" y="1"/>
                    <a:pt x="4228" y="1"/>
                  </a:cubicBezTo>
                  <a:close/>
                </a:path>
              </a:pathLst>
            </a:custGeom>
            <a:solidFill>
              <a:srgbClr val="00485E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17"/>
            <p:cNvSpPr/>
            <p:nvPr/>
          </p:nvSpPr>
          <p:spPr>
            <a:xfrm>
              <a:off x="3120052" y="4228868"/>
              <a:ext cx="73178" cy="20768"/>
            </a:xfrm>
            <a:custGeom>
              <a:avLst/>
              <a:gdLst/>
              <a:ahLst/>
              <a:cxnLst/>
              <a:rect l="l" t="t" r="r" b="b"/>
              <a:pathLst>
                <a:path w="7597" h="2156" extrusionOk="0">
                  <a:moveTo>
                    <a:pt x="4227" y="1"/>
                  </a:moveTo>
                  <a:cubicBezTo>
                    <a:pt x="1441" y="1"/>
                    <a:pt x="0" y="1918"/>
                    <a:pt x="0" y="1918"/>
                  </a:cubicBezTo>
                  <a:cubicBezTo>
                    <a:pt x="178" y="1980"/>
                    <a:pt x="360" y="2010"/>
                    <a:pt x="542" y="2010"/>
                  </a:cubicBezTo>
                  <a:cubicBezTo>
                    <a:pt x="851" y="2010"/>
                    <a:pt x="1161" y="1923"/>
                    <a:pt x="1453" y="1751"/>
                  </a:cubicBezTo>
                  <a:cubicBezTo>
                    <a:pt x="1882" y="1501"/>
                    <a:pt x="2524" y="1215"/>
                    <a:pt x="3286" y="1096"/>
                  </a:cubicBezTo>
                  <a:cubicBezTo>
                    <a:pt x="3612" y="1050"/>
                    <a:pt x="3912" y="1032"/>
                    <a:pt x="4186" y="1032"/>
                  </a:cubicBezTo>
                  <a:cubicBezTo>
                    <a:pt x="5337" y="1032"/>
                    <a:pt x="6013" y="1358"/>
                    <a:pt x="6013" y="1358"/>
                  </a:cubicBezTo>
                  <a:lnTo>
                    <a:pt x="7597" y="2156"/>
                  </a:lnTo>
                  <a:cubicBezTo>
                    <a:pt x="7597" y="2156"/>
                    <a:pt x="6227" y="1"/>
                    <a:pt x="4227" y="1"/>
                  </a:cubicBezTo>
                  <a:close/>
                </a:path>
              </a:pathLst>
            </a:custGeom>
            <a:solidFill>
              <a:srgbClr val="00485E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17"/>
            <p:cNvSpPr/>
            <p:nvPr/>
          </p:nvSpPr>
          <p:spPr>
            <a:xfrm>
              <a:off x="3080033" y="4319694"/>
              <a:ext cx="180523" cy="16982"/>
            </a:xfrm>
            <a:custGeom>
              <a:avLst/>
              <a:gdLst/>
              <a:ahLst/>
              <a:cxnLst/>
              <a:rect l="l" t="t" r="r" b="b"/>
              <a:pathLst>
                <a:path w="18741" h="1763" extrusionOk="0">
                  <a:moveTo>
                    <a:pt x="0" y="0"/>
                  </a:moveTo>
                  <a:cubicBezTo>
                    <a:pt x="214" y="1120"/>
                    <a:pt x="417" y="1763"/>
                    <a:pt x="417" y="1763"/>
                  </a:cubicBezTo>
                  <a:lnTo>
                    <a:pt x="18693" y="1763"/>
                  </a:lnTo>
                  <a:cubicBezTo>
                    <a:pt x="18740" y="1132"/>
                    <a:pt x="18729" y="548"/>
                    <a:pt x="18657" y="0"/>
                  </a:cubicBezTo>
                  <a:close/>
                </a:path>
              </a:pathLst>
            </a:custGeom>
            <a:solidFill>
              <a:srgbClr val="00485E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17"/>
            <p:cNvSpPr/>
            <p:nvPr/>
          </p:nvSpPr>
          <p:spPr>
            <a:xfrm>
              <a:off x="2669369" y="2212281"/>
              <a:ext cx="567826" cy="1982185"/>
            </a:xfrm>
            <a:custGeom>
              <a:avLst/>
              <a:gdLst/>
              <a:ahLst/>
              <a:cxnLst/>
              <a:rect l="l" t="t" r="r" b="b"/>
              <a:pathLst>
                <a:path w="58949" h="205781" extrusionOk="0">
                  <a:moveTo>
                    <a:pt x="26599" y="1"/>
                  </a:moveTo>
                  <a:cubicBezTo>
                    <a:pt x="26599" y="1"/>
                    <a:pt x="25468" y="203"/>
                    <a:pt x="23789" y="572"/>
                  </a:cubicBezTo>
                  <a:cubicBezTo>
                    <a:pt x="21944" y="977"/>
                    <a:pt x="19467" y="2215"/>
                    <a:pt x="17098" y="3608"/>
                  </a:cubicBezTo>
                  <a:cubicBezTo>
                    <a:pt x="16372" y="4037"/>
                    <a:pt x="15657" y="4478"/>
                    <a:pt x="14967" y="4918"/>
                  </a:cubicBezTo>
                  <a:cubicBezTo>
                    <a:pt x="13217" y="6049"/>
                    <a:pt x="11681" y="7156"/>
                    <a:pt x="10728" y="7907"/>
                  </a:cubicBezTo>
                  <a:cubicBezTo>
                    <a:pt x="10728" y="7907"/>
                    <a:pt x="10538" y="20718"/>
                    <a:pt x="15824" y="41661"/>
                  </a:cubicBezTo>
                  <a:cubicBezTo>
                    <a:pt x="16431" y="44030"/>
                    <a:pt x="16491" y="46483"/>
                    <a:pt x="16015" y="48876"/>
                  </a:cubicBezTo>
                  <a:cubicBezTo>
                    <a:pt x="15729" y="50364"/>
                    <a:pt x="15348" y="52245"/>
                    <a:pt x="14919" y="54388"/>
                  </a:cubicBezTo>
                  <a:cubicBezTo>
                    <a:pt x="13622" y="60723"/>
                    <a:pt x="11800" y="69355"/>
                    <a:pt x="9931" y="77010"/>
                  </a:cubicBezTo>
                  <a:cubicBezTo>
                    <a:pt x="9704" y="77927"/>
                    <a:pt x="9466" y="79475"/>
                    <a:pt x="9192" y="81570"/>
                  </a:cubicBezTo>
                  <a:cubicBezTo>
                    <a:pt x="8764" y="84880"/>
                    <a:pt x="8276" y="89512"/>
                    <a:pt x="7764" y="95060"/>
                  </a:cubicBezTo>
                  <a:cubicBezTo>
                    <a:pt x="7692" y="95763"/>
                    <a:pt x="7633" y="96477"/>
                    <a:pt x="7561" y="97215"/>
                  </a:cubicBezTo>
                  <a:cubicBezTo>
                    <a:pt x="7418" y="98870"/>
                    <a:pt x="7264" y="100596"/>
                    <a:pt x="7109" y="102394"/>
                  </a:cubicBezTo>
                  <a:cubicBezTo>
                    <a:pt x="7049" y="103097"/>
                    <a:pt x="6990" y="103811"/>
                    <a:pt x="6930" y="104549"/>
                  </a:cubicBezTo>
                  <a:cubicBezTo>
                    <a:pt x="4811" y="129683"/>
                    <a:pt x="2394" y="165438"/>
                    <a:pt x="1037" y="186000"/>
                  </a:cubicBezTo>
                  <a:cubicBezTo>
                    <a:pt x="989" y="186786"/>
                    <a:pt x="941" y="187560"/>
                    <a:pt x="882" y="188310"/>
                  </a:cubicBezTo>
                  <a:cubicBezTo>
                    <a:pt x="763" y="190179"/>
                    <a:pt x="656" y="191917"/>
                    <a:pt x="560" y="193465"/>
                  </a:cubicBezTo>
                  <a:cubicBezTo>
                    <a:pt x="501" y="194287"/>
                    <a:pt x="453" y="195060"/>
                    <a:pt x="406" y="195775"/>
                  </a:cubicBezTo>
                  <a:cubicBezTo>
                    <a:pt x="144" y="199871"/>
                    <a:pt x="1" y="202240"/>
                    <a:pt x="1" y="202240"/>
                  </a:cubicBezTo>
                  <a:cubicBezTo>
                    <a:pt x="1" y="202240"/>
                    <a:pt x="14621" y="205781"/>
                    <a:pt x="31334" y="205781"/>
                  </a:cubicBezTo>
                  <a:cubicBezTo>
                    <a:pt x="40608" y="205781"/>
                    <a:pt x="50527" y="204690"/>
                    <a:pt x="58949" y="201299"/>
                  </a:cubicBezTo>
                  <a:cubicBezTo>
                    <a:pt x="58949" y="201299"/>
                    <a:pt x="58949" y="200680"/>
                    <a:pt x="58949" y="199537"/>
                  </a:cubicBezTo>
                  <a:cubicBezTo>
                    <a:pt x="58937" y="198382"/>
                    <a:pt x="58937" y="196692"/>
                    <a:pt x="58925" y="194560"/>
                  </a:cubicBezTo>
                  <a:cubicBezTo>
                    <a:pt x="58913" y="193798"/>
                    <a:pt x="58901" y="192989"/>
                    <a:pt x="58901" y="192120"/>
                  </a:cubicBezTo>
                  <a:cubicBezTo>
                    <a:pt x="58889" y="190572"/>
                    <a:pt x="58877" y="188857"/>
                    <a:pt x="58853" y="187000"/>
                  </a:cubicBezTo>
                  <a:cubicBezTo>
                    <a:pt x="58853" y="186202"/>
                    <a:pt x="58841" y="185393"/>
                    <a:pt x="58830" y="184559"/>
                  </a:cubicBezTo>
                  <a:cubicBezTo>
                    <a:pt x="58627" y="163938"/>
                    <a:pt x="58079" y="128600"/>
                    <a:pt x="56686" y="103680"/>
                  </a:cubicBezTo>
                  <a:cubicBezTo>
                    <a:pt x="56639" y="102942"/>
                    <a:pt x="56603" y="102204"/>
                    <a:pt x="56555" y="101489"/>
                  </a:cubicBezTo>
                  <a:cubicBezTo>
                    <a:pt x="56448" y="99680"/>
                    <a:pt x="56341" y="97941"/>
                    <a:pt x="56222" y="96275"/>
                  </a:cubicBezTo>
                  <a:cubicBezTo>
                    <a:pt x="56174" y="95524"/>
                    <a:pt x="56115" y="94798"/>
                    <a:pt x="56067" y="94084"/>
                  </a:cubicBezTo>
                  <a:cubicBezTo>
                    <a:pt x="55472" y="86345"/>
                    <a:pt x="54770" y="80380"/>
                    <a:pt x="53924" y="77367"/>
                  </a:cubicBezTo>
                  <a:cubicBezTo>
                    <a:pt x="50412" y="64830"/>
                    <a:pt x="48007" y="53103"/>
                    <a:pt x="47019" y="47923"/>
                  </a:cubicBezTo>
                  <a:cubicBezTo>
                    <a:pt x="46661" y="46090"/>
                    <a:pt x="46685" y="44221"/>
                    <a:pt x="47078" y="42399"/>
                  </a:cubicBezTo>
                  <a:lnTo>
                    <a:pt x="48257" y="36958"/>
                  </a:lnTo>
                  <a:lnTo>
                    <a:pt x="52841" y="15812"/>
                  </a:lnTo>
                  <a:lnTo>
                    <a:pt x="54853" y="6514"/>
                  </a:lnTo>
                  <a:lnTo>
                    <a:pt x="53912" y="6168"/>
                  </a:lnTo>
                  <a:lnTo>
                    <a:pt x="46518" y="3573"/>
                  </a:lnTo>
                  <a:lnTo>
                    <a:pt x="45447" y="3204"/>
                  </a:lnTo>
                  <a:lnTo>
                    <a:pt x="44102" y="2727"/>
                  </a:lnTo>
                  <a:lnTo>
                    <a:pt x="39018" y="941"/>
                  </a:lnTo>
                  <a:lnTo>
                    <a:pt x="38279" y="679"/>
                  </a:lnTo>
                  <a:cubicBezTo>
                    <a:pt x="38279" y="679"/>
                    <a:pt x="37294" y="1014"/>
                    <a:pt x="34987" y="1014"/>
                  </a:cubicBezTo>
                  <a:cubicBezTo>
                    <a:pt x="33118" y="1014"/>
                    <a:pt x="30382" y="795"/>
                    <a:pt x="26599" y="1"/>
                  </a:cubicBezTo>
                  <a:close/>
                </a:path>
              </a:pathLst>
            </a:custGeom>
            <a:solidFill>
              <a:srgbClr val="006D8C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17"/>
            <p:cNvSpPr/>
            <p:nvPr/>
          </p:nvSpPr>
          <p:spPr>
            <a:xfrm>
              <a:off x="2742194" y="3118455"/>
              <a:ext cx="468737" cy="51158"/>
            </a:xfrm>
            <a:custGeom>
              <a:avLst/>
              <a:gdLst/>
              <a:ahLst/>
              <a:cxnLst/>
              <a:rect l="l" t="t" r="r" b="b"/>
              <a:pathLst>
                <a:path w="48662" h="5311" extrusionOk="0">
                  <a:moveTo>
                    <a:pt x="48506" y="1"/>
                  </a:moveTo>
                  <a:cubicBezTo>
                    <a:pt x="41982" y="1811"/>
                    <a:pt x="33659" y="3156"/>
                    <a:pt x="23289" y="3192"/>
                  </a:cubicBezTo>
                  <a:cubicBezTo>
                    <a:pt x="23134" y="3204"/>
                    <a:pt x="22991" y="3204"/>
                    <a:pt x="22848" y="3204"/>
                  </a:cubicBezTo>
                  <a:cubicBezTo>
                    <a:pt x="14073" y="3204"/>
                    <a:pt x="6465" y="2251"/>
                    <a:pt x="203" y="977"/>
                  </a:cubicBezTo>
                  <a:cubicBezTo>
                    <a:pt x="131" y="1680"/>
                    <a:pt x="72" y="2394"/>
                    <a:pt x="0" y="3132"/>
                  </a:cubicBezTo>
                  <a:cubicBezTo>
                    <a:pt x="6311" y="4382"/>
                    <a:pt x="13966" y="5311"/>
                    <a:pt x="22836" y="5311"/>
                  </a:cubicBezTo>
                  <a:lnTo>
                    <a:pt x="23289" y="5311"/>
                  </a:lnTo>
                  <a:cubicBezTo>
                    <a:pt x="33671" y="5275"/>
                    <a:pt x="42041" y="3966"/>
                    <a:pt x="48661" y="2192"/>
                  </a:cubicBezTo>
                  <a:cubicBezTo>
                    <a:pt x="48613" y="1441"/>
                    <a:pt x="48554" y="715"/>
                    <a:pt x="48506" y="1"/>
                  </a:cubicBezTo>
                  <a:close/>
                </a:path>
              </a:pathLst>
            </a:custGeom>
            <a:solidFill>
              <a:srgbClr val="00485E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17"/>
            <p:cNvSpPr/>
            <p:nvPr/>
          </p:nvSpPr>
          <p:spPr>
            <a:xfrm>
              <a:off x="2736116" y="3189787"/>
              <a:ext cx="479284" cy="51958"/>
            </a:xfrm>
            <a:custGeom>
              <a:avLst/>
              <a:gdLst/>
              <a:ahLst/>
              <a:cxnLst/>
              <a:rect l="l" t="t" r="r" b="b"/>
              <a:pathLst>
                <a:path w="49757" h="5394" extrusionOk="0">
                  <a:moveTo>
                    <a:pt x="49625" y="0"/>
                  </a:moveTo>
                  <a:cubicBezTo>
                    <a:pt x="43053" y="1858"/>
                    <a:pt x="34612" y="3251"/>
                    <a:pt x="24063" y="3287"/>
                  </a:cubicBezTo>
                  <a:lnTo>
                    <a:pt x="23610" y="3287"/>
                  </a:lnTo>
                  <a:cubicBezTo>
                    <a:pt x="14466" y="3287"/>
                    <a:pt x="6584" y="2263"/>
                    <a:pt x="179" y="905"/>
                  </a:cubicBezTo>
                  <a:cubicBezTo>
                    <a:pt x="119" y="1608"/>
                    <a:pt x="60" y="2322"/>
                    <a:pt x="0" y="3060"/>
                  </a:cubicBezTo>
                  <a:cubicBezTo>
                    <a:pt x="6453" y="4394"/>
                    <a:pt x="14371" y="5394"/>
                    <a:pt x="23598" y="5394"/>
                  </a:cubicBezTo>
                  <a:lnTo>
                    <a:pt x="24063" y="5394"/>
                  </a:lnTo>
                  <a:cubicBezTo>
                    <a:pt x="34612" y="5358"/>
                    <a:pt x="43089" y="4013"/>
                    <a:pt x="49756" y="2191"/>
                  </a:cubicBezTo>
                  <a:cubicBezTo>
                    <a:pt x="49709" y="1453"/>
                    <a:pt x="49673" y="715"/>
                    <a:pt x="49625" y="0"/>
                  </a:cubicBezTo>
                  <a:close/>
                </a:path>
              </a:pathLst>
            </a:custGeom>
            <a:solidFill>
              <a:srgbClr val="00485E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17"/>
            <p:cNvSpPr/>
            <p:nvPr/>
          </p:nvSpPr>
          <p:spPr>
            <a:xfrm>
              <a:off x="2834051" y="2212281"/>
              <a:ext cx="283398" cy="160555"/>
            </a:xfrm>
            <a:custGeom>
              <a:avLst/>
              <a:gdLst/>
              <a:ahLst/>
              <a:cxnLst/>
              <a:rect l="l" t="t" r="r" b="b"/>
              <a:pathLst>
                <a:path w="29421" h="16668" extrusionOk="0">
                  <a:moveTo>
                    <a:pt x="9501" y="1"/>
                  </a:moveTo>
                  <a:cubicBezTo>
                    <a:pt x="9501" y="1"/>
                    <a:pt x="8370" y="203"/>
                    <a:pt x="6691" y="572"/>
                  </a:cubicBezTo>
                  <a:cubicBezTo>
                    <a:pt x="4846" y="977"/>
                    <a:pt x="2369" y="2215"/>
                    <a:pt x="0" y="3608"/>
                  </a:cubicBezTo>
                  <a:cubicBezTo>
                    <a:pt x="2269" y="9064"/>
                    <a:pt x="6773" y="16667"/>
                    <a:pt x="14295" y="16667"/>
                  </a:cubicBezTo>
                  <a:cubicBezTo>
                    <a:pt x="15063" y="16667"/>
                    <a:pt x="15862" y="16588"/>
                    <a:pt x="16693" y="16419"/>
                  </a:cubicBezTo>
                  <a:cubicBezTo>
                    <a:pt x="24063" y="14919"/>
                    <a:pt x="27670" y="8823"/>
                    <a:pt x="29420" y="3573"/>
                  </a:cubicBezTo>
                  <a:lnTo>
                    <a:pt x="28349" y="3204"/>
                  </a:lnTo>
                  <a:lnTo>
                    <a:pt x="27004" y="2727"/>
                  </a:lnTo>
                  <a:lnTo>
                    <a:pt x="21920" y="941"/>
                  </a:lnTo>
                  <a:lnTo>
                    <a:pt x="21181" y="679"/>
                  </a:lnTo>
                  <a:cubicBezTo>
                    <a:pt x="21181" y="679"/>
                    <a:pt x="20196" y="1014"/>
                    <a:pt x="17889" y="1014"/>
                  </a:cubicBezTo>
                  <a:cubicBezTo>
                    <a:pt x="16020" y="1014"/>
                    <a:pt x="13284" y="795"/>
                    <a:pt x="9501" y="1"/>
                  </a:cubicBezTo>
                  <a:close/>
                </a:path>
              </a:pathLst>
            </a:custGeom>
            <a:solidFill>
              <a:srgbClr val="00485E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17"/>
            <p:cNvSpPr/>
            <p:nvPr/>
          </p:nvSpPr>
          <p:spPr>
            <a:xfrm>
              <a:off x="2757903" y="2238546"/>
              <a:ext cx="430775" cy="759465"/>
            </a:xfrm>
            <a:custGeom>
              <a:avLst/>
              <a:gdLst/>
              <a:ahLst/>
              <a:cxnLst/>
              <a:rect l="l" t="t" r="r" b="b"/>
              <a:pathLst>
                <a:path w="44721" h="78844" extrusionOk="0">
                  <a:moveTo>
                    <a:pt x="34910" y="0"/>
                  </a:moveTo>
                  <a:cubicBezTo>
                    <a:pt x="32243" y="10442"/>
                    <a:pt x="23789" y="38005"/>
                    <a:pt x="5727" y="51661"/>
                  </a:cubicBezTo>
                  <a:cubicBezTo>
                    <a:pt x="4941" y="55495"/>
                    <a:pt x="3965" y="60162"/>
                    <a:pt x="2894" y="64949"/>
                  </a:cubicBezTo>
                  <a:cubicBezTo>
                    <a:pt x="2215" y="68080"/>
                    <a:pt x="1477" y="71259"/>
                    <a:pt x="739" y="74283"/>
                  </a:cubicBezTo>
                  <a:cubicBezTo>
                    <a:pt x="512" y="75200"/>
                    <a:pt x="274" y="76748"/>
                    <a:pt x="0" y="78843"/>
                  </a:cubicBezTo>
                  <a:cubicBezTo>
                    <a:pt x="0" y="78843"/>
                    <a:pt x="26539" y="74986"/>
                    <a:pt x="39065" y="34231"/>
                  </a:cubicBezTo>
                  <a:cubicBezTo>
                    <a:pt x="40958" y="28063"/>
                    <a:pt x="42530" y="21051"/>
                    <a:pt x="43649" y="13085"/>
                  </a:cubicBezTo>
                  <a:cubicBezTo>
                    <a:pt x="44077" y="10013"/>
                    <a:pt x="44435" y="6811"/>
                    <a:pt x="44720" y="3441"/>
                  </a:cubicBezTo>
                  <a:lnTo>
                    <a:pt x="42029" y="2501"/>
                  </a:lnTo>
                  <a:lnTo>
                    <a:pt x="34910" y="0"/>
                  </a:lnTo>
                  <a:close/>
                </a:path>
              </a:pathLst>
            </a:custGeom>
            <a:solidFill>
              <a:srgbClr val="00485E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17"/>
            <p:cNvSpPr/>
            <p:nvPr/>
          </p:nvSpPr>
          <p:spPr>
            <a:xfrm>
              <a:off x="2757903" y="2262626"/>
              <a:ext cx="430775" cy="735384"/>
            </a:xfrm>
            <a:custGeom>
              <a:avLst/>
              <a:gdLst/>
              <a:ahLst/>
              <a:cxnLst/>
              <a:rect l="l" t="t" r="r" b="b"/>
              <a:pathLst>
                <a:path w="44721" h="76344" extrusionOk="0">
                  <a:moveTo>
                    <a:pt x="42029" y="1"/>
                  </a:moveTo>
                  <a:cubicBezTo>
                    <a:pt x="38779" y="15764"/>
                    <a:pt x="28671" y="52138"/>
                    <a:pt x="2894" y="62449"/>
                  </a:cubicBezTo>
                  <a:cubicBezTo>
                    <a:pt x="2215" y="65580"/>
                    <a:pt x="1477" y="68759"/>
                    <a:pt x="739" y="71783"/>
                  </a:cubicBezTo>
                  <a:cubicBezTo>
                    <a:pt x="512" y="72700"/>
                    <a:pt x="274" y="74248"/>
                    <a:pt x="0" y="76343"/>
                  </a:cubicBezTo>
                  <a:cubicBezTo>
                    <a:pt x="0" y="76343"/>
                    <a:pt x="26539" y="72486"/>
                    <a:pt x="39065" y="31731"/>
                  </a:cubicBezTo>
                  <a:cubicBezTo>
                    <a:pt x="40958" y="25563"/>
                    <a:pt x="42530" y="18551"/>
                    <a:pt x="43649" y="10585"/>
                  </a:cubicBezTo>
                  <a:cubicBezTo>
                    <a:pt x="44077" y="7513"/>
                    <a:pt x="44435" y="4311"/>
                    <a:pt x="44720" y="941"/>
                  </a:cubicBezTo>
                  <a:lnTo>
                    <a:pt x="42029" y="1"/>
                  </a:lnTo>
                  <a:close/>
                </a:path>
              </a:pathLst>
            </a:custGeom>
            <a:solidFill>
              <a:srgbClr val="00485E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17"/>
            <p:cNvSpPr/>
            <p:nvPr/>
          </p:nvSpPr>
          <p:spPr>
            <a:xfrm>
              <a:off x="2673270" y="4062703"/>
              <a:ext cx="563578" cy="70317"/>
            </a:xfrm>
            <a:custGeom>
              <a:avLst/>
              <a:gdLst/>
              <a:ahLst/>
              <a:cxnLst/>
              <a:rect l="l" t="t" r="r" b="b"/>
              <a:pathLst>
                <a:path w="58508" h="7300" extrusionOk="0">
                  <a:moveTo>
                    <a:pt x="58496" y="1"/>
                  </a:moveTo>
                  <a:cubicBezTo>
                    <a:pt x="48793" y="3849"/>
                    <a:pt x="38356" y="5009"/>
                    <a:pt x="29318" y="5009"/>
                  </a:cubicBezTo>
                  <a:cubicBezTo>
                    <a:pt x="25913" y="5009"/>
                    <a:pt x="22706" y="4844"/>
                    <a:pt x="19813" y="4596"/>
                  </a:cubicBezTo>
                  <a:cubicBezTo>
                    <a:pt x="11204" y="3870"/>
                    <a:pt x="4061" y="2322"/>
                    <a:pt x="155" y="1346"/>
                  </a:cubicBezTo>
                  <a:cubicBezTo>
                    <a:pt x="96" y="2168"/>
                    <a:pt x="48" y="2941"/>
                    <a:pt x="1" y="3656"/>
                  </a:cubicBezTo>
                  <a:cubicBezTo>
                    <a:pt x="4073" y="4656"/>
                    <a:pt x="11133" y="6144"/>
                    <a:pt x="19563" y="6871"/>
                  </a:cubicBezTo>
                  <a:cubicBezTo>
                    <a:pt x="22932" y="7156"/>
                    <a:pt x="26230" y="7299"/>
                    <a:pt x="29457" y="7299"/>
                  </a:cubicBezTo>
                  <a:cubicBezTo>
                    <a:pt x="33707" y="7299"/>
                    <a:pt x="37827" y="7049"/>
                    <a:pt x="41744" y="6549"/>
                  </a:cubicBezTo>
                  <a:cubicBezTo>
                    <a:pt x="47780" y="5775"/>
                    <a:pt x="53400" y="4394"/>
                    <a:pt x="58508" y="2441"/>
                  </a:cubicBezTo>
                  <a:cubicBezTo>
                    <a:pt x="58508" y="1679"/>
                    <a:pt x="58496" y="870"/>
                    <a:pt x="58496" y="1"/>
                  </a:cubicBezTo>
                  <a:close/>
                </a:path>
              </a:pathLst>
            </a:custGeom>
            <a:solidFill>
              <a:srgbClr val="00485E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17"/>
            <p:cNvSpPr/>
            <p:nvPr/>
          </p:nvSpPr>
          <p:spPr>
            <a:xfrm>
              <a:off x="2677854" y="3989888"/>
              <a:ext cx="558425" cy="70076"/>
            </a:xfrm>
            <a:custGeom>
              <a:avLst/>
              <a:gdLst/>
              <a:ahLst/>
              <a:cxnLst/>
              <a:rect l="l" t="t" r="r" b="b"/>
              <a:pathLst>
                <a:path w="57973" h="7275" extrusionOk="0">
                  <a:moveTo>
                    <a:pt x="57949" y="0"/>
                  </a:moveTo>
                  <a:cubicBezTo>
                    <a:pt x="48255" y="3831"/>
                    <a:pt x="37846" y="4980"/>
                    <a:pt x="28828" y="4980"/>
                  </a:cubicBezTo>
                  <a:cubicBezTo>
                    <a:pt x="25429" y="4980"/>
                    <a:pt x="22228" y="4817"/>
                    <a:pt x="19337" y="4572"/>
                  </a:cubicBezTo>
                  <a:cubicBezTo>
                    <a:pt x="11074" y="3870"/>
                    <a:pt x="4156" y="2417"/>
                    <a:pt x="156" y="1441"/>
                  </a:cubicBezTo>
                  <a:cubicBezTo>
                    <a:pt x="108" y="2227"/>
                    <a:pt x="60" y="3001"/>
                    <a:pt x="1" y="3751"/>
                  </a:cubicBezTo>
                  <a:cubicBezTo>
                    <a:pt x="4144" y="4751"/>
                    <a:pt x="10990" y="6144"/>
                    <a:pt x="19087" y="6846"/>
                  </a:cubicBezTo>
                  <a:cubicBezTo>
                    <a:pt x="22456" y="7132"/>
                    <a:pt x="25754" y="7275"/>
                    <a:pt x="28981" y="7275"/>
                  </a:cubicBezTo>
                  <a:cubicBezTo>
                    <a:pt x="33231" y="7275"/>
                    <a:pt x="37351" y="7025"/>
                    <a:pt x="41268" y="6513"/>
                  </a:cubicBezTo>
                  <a:cubicBezTo>
                    <a:pt x="47292" y="5751"/>
                    <a:pt x="52876" y="4382"/>
                    <a:pt x="57972" y="2441"/>
                  </a:cubicBezTo>
                  <a:cubicBezTo>
                    <a:pt x="57972" y="1655"/>
                    <a:pt x="57960" y="834"/>
                    <a:pt x="57949" y="0"/>
                  </a:cubicBezTo>
                  <a:close/>
                </a:path>
              </a:pathLst>
            </a:custGeom>
            <a:solidFill>
              <a:srgbClr val="00485E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17"/>
            <p:cNvSpPr/>
            <p:nvPr/>
          </p:nvSpPr>
          <p:spPr>
            <a:xfrm>
              <a:off x="2678548" y="2288429"/>
              <a:ext cx="127428" cy="254385"/>
            </a:xfrm>
            <a:custGeom>
              <a:avLst/>
              <a:gdLst/>
              <a:ahLst/>
              <a:cxnLst/>
              <a:rect l="l" t="t" r="r" b="b"/>
              <a:pathLst>
                <a:path w="13229" h="26409" extrusionOk="0">
                  <a:moveTo>
                    <a:pt x="9775" y="1"/>
                  </a:moveTo>
                  <a:lnTo>
                    <a:pt x="119" y="12419"/>
                  </a:lnTo>
                  <a:lnTo>
                    <a:pt x="0" y="26409"/>
                  </a:lnTo>
                  <a:lnTo>
                    <a:pt x="11490" y="17550"/>
                  </a:lnTo>
                  <a:cubicBezTo>
                    <a:pt x="11490" y="17550"/>
                    <a:pt x="13228" y="4596"/>
                    <a:pt x="9775" y="1"/>
                  </a:cubicBezTo>
                  <a:close/>
                </a:path>
              </a:pathLst>
            </a:custGeom>
            <a:solidFill>
              <a:srgbClr val="006D8C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17"/>
            <p:cNvSpPr/>
            <p:nvPr/>
          </p:nvSpPr>
          <p:spPr>
            <a:xfrm>
              <a:off x="2898496" y="2212156"/>
              <a:ext cx="146809" cy="76289"/>
            </a:xfrm>
            <a:custGeom>
              <a:avLst/>
              <a:gdLst/>
              <a:ahLst/>
              <a:cxnLst/>
              <a:rect l="l" t="t" r="r" b="b"/>
              <a:pathLst>
                <a:path w="15241" h="7920" extrusionOk="0">
                  <a:moveTo>
                    <a:pt x="6455" y="0"/>
                  </a:moveTo>
                  <a:cubicBezTo>
                    <a:pt x="5137" y="0"/>
                    <a:pt x="3864" y="14"/>
                    <a:pt x="2810" y="14"/>
                  </a:cubicBezTo>
                  <a:cubicBezTo>
                    <a:pt x="2810" y="14"/>
                    <a:pt x="1679" y="216"/>
                    <a:pt x="0" y="585"/>
                  </a:cubicBezTo>
                  <a:cubicBezTo>
                    <a:pt x="827" y="2399"/>
                    <a:pt x="3711" y="7919"/>
                    <a:pt x="8313" y="7919"/>
                  </a:cubicBezTo>
                  <a:cubicBezTo>
                    <a:pt x="8484" y="7919"/>
                    <a:pt x="8658" y="7912"/>
                    <a:pt x="8835" y="7896"/>
                  </a:cubicBezTo>
                  <a:cubicBezTo>
                    <a:pt x="13145" y="7503"/>
                    <a:pt x="14717" y="3181"/>
                    <a:pt x="15240" y="954"/>
                  </a:cubicBezTo>
                  <a:lnTo>
                    <a:pt x="14478" y="692"/>
                  </a:lnTo>
                  <a:cubicBezTo>
                    <a:pt x="13420" y="86"/>
                    <a:pt x="9795" y="0"/>
                    <a:pt x="6455" y="0"/>
                  </a:cubicBezTo>
                  <a:close/>
                </a:path>
              </a:pathLst>
            </a:custGeom>
            <a:solidFill>
              <a:srgbClr val="FF996C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17"/>
            <p:cNvSpPr/>
            <p:nvPr/>
          </p:nvSpPr>
          <p:spPr>
            <a:xfrm>
              <a:off x="3064613" y="2261017"/>
              <a:ext cx="129422" cy="196994"/>
            </a:xfrm>
            <a:custGeom>
              <a:avLst/>
              <a:gdLst/>
              <a:ahLst/>
              <a:cxnLst/>
              <a:rect l="l" t="t" r="r" b="b"/>
              <a:pathLst>
                <a:path w="13436" h="20451" extrusionOk="0">
                  <a:moveTo>
                    <a:pt x="4280" y="1"/>
                  </a:moveTo>
                  <a:cubicBezTo>
                    <a:pt x="4280" y="1"/>
                    <a:pt x="2458" y="3097"/>
                    <a:pt x="1458" y="4930"/>
                  </a:cubicBezTo>
                  <a:cubicBezTo>
                    <a:pt x="446" y="6764"/>
                    <a:pt x="506" y="8919"/>
                    <a:pt x="160" y="10883"/>
                  </a:cubicBezTo>
                  <a:cubicBezTo>
                    <a:pt x="0" y="11826"/>
                    <a:pt x="296" y="12253"/>
                    <a:pt x="731" y="12253"/>
                  </a:cubicBezTo>
                  <a:cubicBezTo>
                    <a:pt x="1204" y="12253"/>
                    <a:pt x="1841" y="11751"/>
                    <a:pt x="2244" y="10859"/>
                  </a:cubicBezTo>
                  <a:cubicBezTo>
                    <a:pt x="2927" y="9357"/>
                    <a:pt x="3452" y="7707"/>
                    <a:pt x="3901" y="7707"/>
                  </a:cubicBezTo>
                  <a:cubicBezTo>
                    <a:pt x="3961" y="7707"/>
                    <a:pt x="4020" y="7736"/>
                    <a:pt x="4078" y="7800"/>
                  </a:cubicBezTo>
                  <a:cubicBezTo>
                    <a:pt x="4566" y="8335"/>
                    <a:pt x="3982" y="16551"/>
                    <a:pt x="5244" y="18348"/>
                  </a:cubicBezTo>
                  <a:cubicBezTo>
                    <a:pt x="5385" y="18550"/>
                    <a:pt x="5513" y="18640"/>
                    <a:pt x="5628" y="18640"/>
                  </a:cubicBezTo>
                  <a:cubicBezTo>
                    <a:pt x="6552" y="18640"/>
                    <a:pt x="6721" y="12943"/>
                    <a:pt x="6721" y="12943"/>
                  </a:cubicBezTo>
                  <a:cubicBezTo>
                    <a:pt x="6721" y="12943"/>
                    <a:pt x="7149" y="19861"/>
                    <a:pt x="8340" y="20420"/>
                  </a:cubicBezTo>
                  <a:cubicBezTo>
                    <a:pt x="8384" y="20441"/>
                    <a:pt x="8426" y="20451"/>
                    <a:pt x="8465" y="20451"/>
                  </a:cubicBezTo>
                  <a:cubicBezTo>
                    <a:pt x="9493" y="20451"/>
                    <a:pt x="9019" y="13709"/>
                    <a:pt x="9019" y="13705"/>
                  </a:cubicBezTo>
                  <a:lnTo>
                    <a:pt x="9019" y="13705"/>
                  </a:lnTo>
                  <a:cubicBezTo>
                    <a:pt x="9019" y="13709"/>
                    <a:pt x="9434" y="18829"/>
                    <a:pt x="10549" y="18829"/>
                  </a:cubicBezTo>
                  <a:cubicBezTo>
                    <a:pt x="10566" y="18829"/>
                    <a:pt x="10584" y="18827"/>
                    <a:pt x="10602" y="18825"/>
                  </a:cubicBezTo>
                  <a:cubicBezTo>
                    <a:pt x="11436" y="18694"/>
                    <a:pt x="11221" y="14407"/>
                    <a:pt x="11055" y="12312"/>
                  </a:cubicBezTo>
                  <a:lnTo>
                    <a:pt x="11055" y="12312"/>
                  </a:lnTo>
                  <a:cubicBezTo>
                    <a:pt x="11055" y="12314"/>
                    <a:pt x="11558" y="16987"/>
                    <a:pt x="12279" y="16987"/>
                  </a:cubicBezTo>
                  <a:cubicBezTo>
                    <a:pt x="12319" y="16987"/>
                    <a:pt x="12359" y="16973"/>
                    <a:pt x="12400" y="16943"/>
                  </a:cubicBezTo>
                  <a:cubicBezTo>
                    <a:pt x="13400" y="16217"/>
                    <a:pt x="13436" y="6240"/>
                    <a:pt x="11245" y="537"/>
                  </a:cubicBezTo>
                  <a:lnTo>
                    <a:pt x="4280" y="1"/>
                  </a:lnTo>
                  <a:close/>
                </a:path>
              </a:pathLst>
            </a:custGeom>
            <a:solidFill>
              <a:srgbClr val="DC663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17"/>
            <p:cNvSpPr/>
            <p:nvPr/>
          </p:nvSpPr>
          <p:spPr>
            <a:xfrm>
              <a:off x="3032664" y="2132011"/>
              <a:ext cx="142686" cy="138429"/>
            </a:xfrm>
            <a:custGeom>
              <a:avLst/>
              <a:gdLst/>
              <a:ahLst/>
              <a:cxnLst/>
              <a:rect l="l" t="t" r="r" b="b"/>
              <a:pathLst>
                <a:path w="14813" h="14371" extrusionOk="0">
                  <a:moveTo>
                    <a:pt x="406" y="0"/>
                  </a:moveTo>
                  <a:cubicBezTo>
                    <a:pt x="1" y="2501"/>
                    <a:pt x="48" y="4453"/>
                    <a:pt x="48" y="4453"/>
                  </a:cubicBezTo>
                  <a:cubicBezTo>
                    <a:pt x="48" y="6144"/>
                    <a:pt x="310" y="8894"/>
                    <a:pt x="310" y="8894"/>
                  </a:cubicBezTo>
                  <a:cubicBezTo>
                    <a:pt x="3751" y="10276"/>
                    <a:pt x="6335" y="11299"/>
                    <a:pt x="7680" y="13514"/>
                  </a:cubicBezTo>
                  <a:lnTo>
                    <a:pt x="10681" y="14169"/>
                  </a:lnTo>
                  <a:cubicBezTo>
                    <a:pt x="10824" y="14205"/>
                    <a:pt x="10955" y="14228"/>
                    <a:pt x="11097" y="14252"/>
                  </a:cubicBezTo>
                  <a:cubicBezTo>
                    <a:pt x="11732" y="14338"/>
                    <a:pt x="12333" y="14371"/>
                    <a:pt x="12859" y="14371"/>
                  </a:cubicBezTo>
                  <a:cubicBezTo>
                    <a:pt x="14020" y="14371"/>
                    <a:pt x="14813" y="14208"/>
                    <a:pt x="14788" y="14086"/>
                  </a:cubicBezTo>
                  <a:cubicBezTo>
                    <a:pt x="13157" y="5453"/>
                    <a:pt x="406" y="0"/>
                    <a:pt x="406" y="0"/>
                  </a:cubicBezTo>
                  <a:close/>
                </a:path>
              </a:pathLst>
            </a:custGeom>
            <a:solidFill>
              <a:srgbClr val="F99900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17"/>
            <p:cNvSpPr/>
            <p:nvPr/>
          </p:nvSpPr>
          <p:spPr>
            <a:xfrm>
              <a:off x="2768565" y="2261017"/>
              <a:ext cx="127650" cy="185493"/>
            </a:xfrm>
            <a:custGeom>
              <a:avLst/>
              <a:gdLst/>
              <a:ahLst/>
              <a:cxnLst/>
              <a:rect l="l" t="t" r="r" b="b"/>
              <a:pathLst>
                <a:path w="13252" h="19257" extrusionOk="0">
                  <a:moveTo>
                    <a:pt x="8764" y="1"/>
                  </a:moveTo>
                  <a:lnTo>
                    <a:pt x="1608" y="692"/>
                  </a:lnTo>
                  <a:cubicBezTo>
                    <a:pt x="1" y="6109"/>
                    <a:pt x="1179" y="15705"/>
                    <a:pt x="2156" y="16301"/>
                  </a:cubicBezTo>
                  <a:cubicBezTo>
                    <a:pt x="2191" y="16323"/>
                    <a:pt x="2226" y="16334"/>
                    <a:pt x="2259" y="16334"/>
                  </a:cubicBezTo>
                  <a:cubicBezTo>
                    <a:pt x="2931" y="16334"/>
                    <a:pt x="3061" y="11931"/>
                    <a:pt x="3061" y="11931"/>
                  </a:cubicBezTo>
                  <a:cubicBezTo>
                    <a:pt x="3061" y="13884"/>
                    <a:pt x="3180" y="17848"/>
                    <a:pt x="3954" y="17908"/>
                  </a:cubicBezTo>
                  <a:cubicBezTo>
                    <a:pt x="3963" y="17909"/>
                    <a:pt x="3971" y="17909"/>
                    <a:pt x="3980" y="17909"/>
                  </a:cubicBezTo>
                  <a:cubicBezTo>
                    <a:pt x="5025" y="17909"/>
                    <a:pt x="5049" y="13062"/>
                    <a:pt x="5049" y="13062"/>
                  </a:cubicBezTo>
                  <a:cubicBezTo>
                    <a:pt x="5049" y="13062"/>
                    <a:pt x="5093" y="19256"/>
                    <a:pt x="6025" y="19256"/>
                  </a:cubicBezTo>
                  <a:cubicBezTo>
                    <a:pt x="6067" y="19256"/>
                    <a:pt x="6111" y="19244"/>
                    <a:pt x="6156" y="19218"/>
                  </a:cubicBezTo>
                  <a:cubicBezTo>
                    <a:pt x="7216" y="18622"/>
                    <a:pt x="7109" y="12194"/>
                    <a:pt x="7109" y="12193"/>
                  </a:cubicBezTo>
                  <a:lnTo>
                    <a:pt x="7109" y="12193"/>
                  </a:lnTo>
                  <a:cubicBezTo>
                    <a:pt x="7109" y="12194"/>
                    <a:pt x="7675" y="17383"/>
                    <a:pt x="8521" y="17383"/>
                  </a:cubicBezTo>
                  <a:cubicBezTo>
                    <a:pt x="8633" y="17383"/>
                    <a:pt x="8750" y="17292"/>
                    <a:pt x="8871" y="17086"/>
                  </a:cubicBezTo>
                  <a:cubicBezTo>
                    <a:pt x="9907" y="15324"/>
                    <a:pt x="8776" y="7788"/>
                    <a:pt x="9180" y="7252"/>
                  </a:cubicBezTo>
                  <a:cubicBezTo>
                    <a:pt x="9233" y="7186"/>
                    <a:pt x="9290" y="7155"/>
                    <a:pt x="9350" y="7155"/>
                  </a:cubicBezTo>
                  <a:cubicBezTo>
                    <a:pt x="9768" y="7155"/>
                    <a:pt x="10369" y="8623"/>
                    <a:pt x="11097" y="9955"/>
                  </a:cubicBezTo>
                  <a:cubicBezTo>
                    <a:pt x="11521" y="10712"/>
                    <a:pt x="12117" y="11126"/>
                    <a:pt x="12551" y="11126"/>
                  </a:cubicBezTo>
                  <a:cubicBezTo>
                    <a:pt x="12982" y="11126"/>
                    <a:pt x="13252" y="10715"/>
                    <a:pt x="13026" y="9824"/>
                  </a:cubicBezTo>
                  <a:cubicBezTo>
                    <a:pt x="12562" y="8026"/>
                    <a:pt x="12467" y="6025"/>
                    <a:pt x="11395" y="4418"/>
                  </a:cubicBezTo>
                  <a:cubicBezTo>
                    <a:pt x="10335" y="2799"/>
                    <a:pt x="8764" y="1"/>
                    <a:pt x="8764" y="1"/>
                  </a:cubicBezTo>
                  <a:close/>
                </a:path>
              </a:pathLst>
            </a:custGeom>
            <a:solidFill>
              <a:srgbClr val="DC663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17"/>
            <p:cNvSpPr/>
            <p:nvPr/>
          </p:nvSpPr>
          <p:spPr>
            <a:xfrm>
              <a:off x="2783889" y="2154375"/>
              <a:ext cx="138477" cy="116062"/>
            </a:xfrm>
            <a:custGeom>
              <a:avLst/>
              <a:gdLst/>
              <a:ahLst/>
              <a:cxnLst/>
              <a:rect l="l" t="t" r="r" b="b"/>
              <a:pathLst>
                <a:path w="14376" h="12049" extrusionOk="0">
                  <a:moveTo>
                    <a:pt x="9983" y="0"/>
                  </a:moveTo>
                  <a:cubicBezTo>
                    <a:pt x="6196" y="2417"/>
                    <a:pt x="981" y="6703"/>
                    <a:pt x="17" y="11764"/>
                  </a:cubicBezTo>
                  <a:cubicBezTo>
                    <a:pt x="1" y="11886"/>
                    <a:pt x="797" y="12049"/>
                    <a:pt x="1958" y="12049"/>
                  </a:cubicBezTo>
                  <a:cubicBezTo>
                    <a:pt x="2484" y="12049"/>
                    <a:pt x="3085" y="12016"/>
                    <a:pt x="3720" y="11930"/>
                  </a:cubicBezTo>
                  <a:cubicBezTo>
                    <a:pt x="3851" y="11906"/>
                    <a:pt x="3994" y="11883"/>
                    <a:pt x="4125" y="11847"/>
                  </a:cubicBezTo>
                  <a:lnTo>
                    <a:pt x="7137" y="11192"/>
                  </a:lnTo>
                  <a:cubicBezTo>
                    <a:pt x="8173" y="9478"/>
                    <a:pt x="9959" y="8477"/>
                    <a:pt x="12328" y="7465"/>
                  </a:cubicBezTo>
                  <a:cubicBezTo>
                    <a:pt x="12923" y="7203"/>
                    <a:pt x="13566" y="6953"/>
                    <a:pt x="14233" y="6680"/>
                  </a:cubicBezTo>
                  <a:cubicBezTo>
                    <a:pt x="14257" y="6489"/>
                    <a:pt x="14269" y="6287"/>
                    <a:pt x="14281" y="6096"/>
                  </a:cubicBezTo>
                  <a:cubicBezTo>
                    <a:pt x="14376" y="4703"/>
                    <a:pt x="14305" y="3203"/>
                    <a:pt x="14162" y="2024"/>
                  </a:cubicBezTo>
                  <a:cubicBezTo>
                    <a:pt x="13697" y="1965"/>
                    <a:pt x="13185" y="1822"/>
                    <a:pt x="12709" y="1691"/>
                  </a:cubicBezTo>
                  <a:cubicBezTo>
                    <a:pt x="11483" y="1381"/>
                    <a:pt x="10923" y="750"/>
                    <a:pt x="9983" y="0"/>
                  </a:cubicBezTo>
                  <a:close/>
                </a:path>
              </a:pathLst>
            </a:custGeom>
            <a:solidFill>
              <a:srgbClr val="252D48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17"/>
            <p:cNvSpPr/>
            <p:nvPr/>
          </p:nvSpPr>
          <p:spPr>
            <a:xfrm>
              <a:off x="2911682" y="2087484"/>
              <a:ext cx="132245" cy="150893"/>
            </a:xfrm>
            <a:custGeom>
              <a:avLst/>
              <a:gdLst/>
              <a:ahLst/>
              <a:cxnLst/>
              <a:rect l="l" t="t" r="r" b="b"/>
              <a:pathLst>
                <a:path w="13729" h="15665" extrusionOk="0">
                  <a:moveTo>
                    <a:pt x="9361" y="0"/>
                  </a:moveTo>
                  <a:cubicBezTo>
                    <a:pt x="9001" y="0"/>
                    <a:pt x="8646" y="31"/>
                    <a:pt x="8299" y="87"/>
                  </a:cubicBezTo>
                  <a:cubicBezTo>
                    <a:pt x="7275" y="432"/>
                    <a:pt x="6240" y="825"/>
                    <a:pt x="5263" y="1230"/>
                  </a:cubicBezTo>
                  <a:cubicBezTo>
                    <a:pt x="3025" y="2492"/>
                    <a:pt x="894" y="4421"/>
                    <a:pt x="1" y="5457"/>
                  </a:cubicBezTo>
                  <a:cubicBezTo>
                    <a:pt x="798" y="7898"/>
                    <a:pt x="1275" y="10648"/>
                    <a:pt x="870" y="14220"/>
                  </a:cubicBezTo>
                  <a:cubicBezTo>
                    <a:pt x="2819" y="15183"/>
                    <a:pt x="4879" y="15665"/>
                    <a:pt x="6938" y="15665"/>
                  </a:cubicBezTo>
                  <a:cubicBezTo>
                    <a:pt x="9004" y="15665"/>
                    <a:pt x="11070" y="15180"/>
                    <a:pt x="13026" y="14208"/>
                  </a:cubicBezTo>
                  <a:cubicBezTo>
                    <a:pt x="12633" y="10981"/>
                    <a:pt x="12621" y="8564"/>
                    <a:pt x="12848" y="6421"/>
                  </a:cubicBezTo>
                  <a:cubicBezTo>
                    <a:pt x="13026" y="4790"/>
                    <a:pt x="13336" y="3326"/>
                    <a:pt x="13729" y="1778"/>
                  </a:cubicBezTo>
                  <a:cubicBezTo>
                    <a:pt x="12354" y="499"/>
                    <a:pt x="10818" y="0"/>
                    <a:pt x="9361" y="0"/>
                  </a:cubicBezTo>
                  <a:close/>
                </a:path>
              </a:pathLst>
            </a:custGeom>
            <a:solidFill>
              <a:srgbClr val="FF996C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17"/>
            <p:cNvSpPr/>
            <p:nvPr/>
          </p:nvSpPr>
          <p:spPr>
            <a:xfrm>
              <a:off x="2911682" y="2087484"/>
              <a:ext cx="132245" cy="136974"/>
            </a:xfrm>
            <a:custGeom>
              <a:avLst/>
              <a:gdLst/>
              <a:ahLst/>
              <a:cxnLst/>
              <a:rect l="l" t="t" r="r" b="b"/>
              <a:pathLst>
                <a:path w="13729" h="14220" extrusionOk="0">
                  <a:moveTo>
                    <a:pt x="9361" y="0"/>
                  </a:moveTo>
                  <a:cubicBezTo>
                    <a:pt x="9001" y="0"/>
                    <a:pt x="8646" y="31"/>
                    <a:pt x="8299" y="87"/>
                  </a:cubicBezTo>
                  <a:cubicBezTo>
                    <a:pt x="7275" y="432"/>
                    <a:pt x="6240" y="825"/>
                    <a:pt x="5263" y="1230"/>
                  </a:cubicBezTo>
                  <a:cubicBezTo>
                    <a:pt x="3025" y="2492"/>
                    <a:pt x="894" y="4421"/>
                    <a:pt x="1" y="5457"/>
                  </a:cubicBezTo>
                  <a:cubicBezTo>
                    <a:pt x="798" y="7898"/>
                    <a:pt x="1275" y="10648"/>
                    <a:pt x="870" y="14220"/>
                  </a:cubicBezTo>
                  <a:cubicBezTo>
                    <a:pt x="7049" y="13315"/>
                    <a:pt x="11014" y="9445"/>
                    <a:pt x="12848" y="6421"/>
                  </a:cubicBezTo>
                  <a:cubicBezTo>
                    <a:pt x="13026" y="4790"/>
                    <a:pt x="13336" y="3326"/>
                    <a:pt x="13729" y="1778"/>
                  </a:cubicBezTo>
                  <a:cubicBezTo>
                    <a:pt x="12354" y="499"/>
                    <a:pt x="10818" y="0"/>
                    <a:pt x="9361" y="0"/>
                  </a:cubicBezTo>
                  <a:close/>
                </a:path>
              </a:pathLst>
            </a:custGeom>
            <a:solidFill>
              <a:srgbClr val="FF795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17"/>
            <p:cNvSpPr/>
            <p:nvPr/>
          </p:nvSpPr>
          <p:spPr>
            <a:xfrm>
              <a:off x="2791277" y="1684775"/>
              <a:ext cx="429504" cy="446081"/>
            </a:xfrm>
            <a:custGeom>
              <a:avLst/>
              <a:gdLst/>
              <a:ahLst/>
              <a:cxnLst/>
              <a:rect l="l" t="t" r="r" b="b"/>
              <a:pathLst>
                <a:path w="44589" h="46310" extrusionOk="0">
                  <a:moveTo>
                    <a:pt x="32218" y="0"/>
                  </a:moveTo>
                  <a:cubicBezTo>
                    <a:pt x="26003" y="0"/>
                    <a:pt x="20848" y="4596"/>
                    <a:pt x="19979" y="10573"/>
                  </a:cubicBezTo>
                  <a:cubicBezTo>
                    <a:pt x="19612" y="10547"/>
                    <a:pt x="19245" y="10534"/>
                    <a:pt x="18879" y="10534"/>
                  </a:cubicBezTo>
                  <a:cubicBezTo>
                    <a:pt x="12172" y="10534"/>
                    <a:pt x="5772" y="14773"/>
                    <a:pt x="3548" y="19312"/>
                  </a:cubicBezTo>
                  <a:cubicBezTo>
                    <a:pt x="0" y="26622"/>
                    <a:pt x="48" y="39946"/>
                    <a:pt x="8775" y="43910"/>
                  </a:cubicBezTo>
                  <a:cubicBezTo>
                    <a:pt x="12930" y="45792"/>
                    <a:pt x="14478" y="46208"/>
                    <a:pt x="17895" y="46303"/>
                  </a:cubicBezTo>
                  <a:cubicBezTo>
                    <a:pt x="18048" y="46308"/>
                    <a:pt x="18201" y="46310"/>
                    <a:pt x="18354" y="46310"/>
                  </a:cubicBezTo>
                  <a:cubicBezTo>
                    <a:pt x="27083" y="46310"/>
                    <a:pt x="34428" y="39650"/>
                    <a:pt x="35493" y="30933"/>
                  </a:cubicBezTo>
                  <a:cubicBezTo>
                    <a:pt x="35743" y="28897"/>
                    <a:pt x="36147" y="26670"/>
                    <a:pt x="36005" y="24146"/>
                  </a:cubicBezTo>
                  <a:cubicBezTo>
                    <a:pt x="40981" y="22551"/>
                    <a:pt x="44589" y="17883"/>
                    <a:pt x="44589" y="12371"/>
                  </a:cubicBezTo>
                  <a:cubicBezTo>
                    <a:pt x="44589" y="5537"/>
                    <a:pt x="39053" y="0"/>
                    <a:pt x="32218" y="0"/>
                  </a:cubicBezTo>
                  <a:close/>
                </a:path>
              </a:pathLst>
            </a:custGeom>
            <a:solidFill>
              <a:srgbClr val="252D48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17"/>
            <p:cNvSpPr/>
            <p:nvPr/>
          </p:nvSpPr>
          <p:spPr>
            <a:xfrm>
              <a:off x="3072693" y="1935911"/>
              <a:ext cx="116" cy="356"/>
            </a:xfrm>
            <a:custGeom>
              <a:avLst/>
              <a:gdLst/>
              <a:ahLst/>
              <a:cxnLst/>
              <a:rect l="l" t="t" r="r" b="b"/>
              <a:pathLst>
                <a:path w="12" h="37" extrusionOk="0">
                  <a:moveTo>
                    <a:pt x="0" y="1"/>
                  </a:moveTo>
                  <a:cubicBezTo>
                    <a:pt x="12" y="25"/>
                    <a:pt x="12" y="37"/>
                    <a:pt x="12" y="37"/>
                  </a:cubicBezTo>
                  <a:lnTo>
                    <a:pt x="12" y="1"/>
                  </a:lnTo>
                  <a:close/>
                </a:path>
              </a:pathLst>
            </a:custGeom>
            <a:solidFill>
              <a:srgbClr val="FF996C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17"/>
            <p:cNvSpPr/>
            <p:nvPr/>
          </p:nvSpPr>
          <p:spPr>
            <a:xfrm>
              <a:off x="2814778" y="1851557"/>
              <a:ext cx="259779" cy="327572"/>
            </a:xfrm>
            <a:custGeom>
              <a:avLst/>
              <a:gdLst/>
              <a:ahLst/>
              <a:cxnLst/>
              <a:rect l="l" t="t" r="r" b="b"/>
              <a:pathLst>
                <a:path w="26969" h="34007" extrusionOk="0">
                  <a:moveTo>
                    <a:pt x="14247" y="1"/>
                  </a:moveTo>
                  <a:cubicBezTo>
                    <a:pt x="13675" y="1"/>
                    <a:pt x="13078" y="18"/>
                    <a:pt x="12455" y="55"/>
                  </a:cubicBezTo>
                  <a:cubicBezTo>
                    <a:pt x="7133" y="365"/>
                    <a:pt x="4001" y="2937"/>
                    <a:pt x="2227" y="5366"/>
                  </a:cubicBezTo>
                  <a:cubicBezTo>
                    <a:pt x="2180" y="5425"/>
                    <a:pt x="2144" y="5485"/>
                    <a:pt x="2108" y="5544"/>
                  </a:cubicBezTo>
                  <a:cubicBezTo>
                    <a:pt x="1525" y="6354"/>
                    <a:pt x="1096" y="7151"/>
                    <a:pt x="787" y="7830"/>
                  </a:cubicBezTo>
                  <a:cubicBezTo>
                    <a:pt x="322" y="8830"/>
                    <a:pt x="60" y="9926"/>
                    <a:pt x="1" y="11033"/>
                  </a:cubicBezTo>
                  <a:cubicBezTo>
                    <a:pt x="1" y="11223"/>
                    <a:pt x="1" y="11354"/>
                    <a:pt x="13" y="11366"/>
                  </a:cubicBezTo>
                  <a:cubicBezTo>
                    <a:pt x="13" y="11723"/>
                    <a:pt x="25" y="13224"/>
                    <a:pt x="215" y="15295"/>
                  </a:cubicBezTo>
                  <a:cubicBezTo>
                    <a:pt x="322" y="16379"/>
                    <a:pt x="465" y="17617"/>
                    <a:pt x="691" y="18927"/>
                  </a:cubicBezTo>
                  <a:cubicBezTo>
                    <a:pt x="1656" y="24773"/>
                    <a:pt x="4037" y="32083"/>
                    <a:pt x="9871" y="33595"/>
                  </a:cubicBezTo>
                  <a:cubicBezTo>
                    <a:pt x="10945" y="33874"/>
                    <a:pt x="11974" y="34007"/>
                    <a:pt x="12957" y="34007"/>
                  </a:cubicBezTo>
                  <a:cubicBezTo>
                    <a:pt x="18718" y="34007"/>
                    <a:pt x="22882" y="29453"/>
                    <a:pt x="25099" y="23249"/>
                  </a:cubicBezTo>
                  <a:cubicBezTo>
                    <a:pt x="25230" y="22880"/>
                    <a:pt x="25349" y="22522"/>
                    <a:pt x="25468" y="22153"/>
                  </a:cubicBezTo>
                  <a:cubicBezTo>
                    <a:pt x="25492" y="22046"/>
                    <a:pt x="25528" y="21951"/>
                    <a:pt x="25552" y="21844"/>
                  </a:cubicBezTo>
                  <a:cubicBezTo>
                    <a:pt x="25671" y="21475"/>
                    <a:pt x="25778" y="21106"/>
                    <a:pt x="25873" y="20725"/>
                  </a:cubicBezTo>
                  <a:cubicBezTo>
                    <a:pt x="26611" y="17867"/>
                    <a:pt x="26969" y="14783"/>
                    <a:pt x="26945" y="11688"/>
                  </a:cubicBezTo>
                  <a:cubicBezTo>
                    <a:pt x="26933" y="10723"/>
                    <a:pt x="26885" y="9747"/>
                    <a:pt x="26790" y="8795"/>
                  </a:cubicBezTo>
                  <a:cubicBezTo>
                    <a:pt x="26790" y="8795"/>
                    <a:pt x="26623" y="7032"/>
                    <a:pt x="26623" y="7009"/>
                  </a:cubicBezTo>
                  <a:cubicBezTo>
                    <a:pt x="25831" y="4039"/>
                    <a:pt x="22870" y="1"/>
                    <a:pt x="14247" y="1"/>
                  </a:cubicBezTo>
                  <a:close/>
                </a:path>
              </a:pathLst>
            </a:custGeom>
            <a:solidFill>
              <a:srgbClr val="FF996C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17"/>
            <p:cNvSpPr/>
            <p:nvPr/>
          </p:nvSpPr>
          <p:spPr>
            <a:xfrm>
              <a:off x="2830150" y="1839556"/>
              <a:ext cx="254837" cy="291229"/>
            </a:xfrm>
            <a:custGeom>
              <a:avLst/>
              <a:gdLst/>
              <a:ahLst/>
              <a:cxnLst/>
              <a:rect l="l" t="t" r="r" b="b"/>
              <a:pathLst>
                <a:path w="26456" h="30234" extrusionOk="0">
                  <a:moveTo>
                    <a:pt x="12400" y="1"/>
                  </a:moveTo>
                  <a:cubicBezTo>
                    <a:pt x="11864" y="1"/>
                    <a:pt x="11311" y="17"/>
                    <a:pt x="10740" y="51"/>
                  </a:cubicBezTo>
                  <a:cubicBezTo>
                    <a:pt x="5418" y="373"/>
                    <a:pt x="1786" y="3623"/>
                    <a:pt x="0" y="6052"/>
                  </a:cubicBezTo>
                  <a:cubicBezTo>
                    <a:pt x="3536" y="10517"/>
                    <a:pt x="13073" y="16898"/>
                    <a:pt x="13073" y="16898"/>
                  </a:cubicBezTo>
                  <a:cubicBezTo>
                    <a:pt x="15240" y="18089"/>
                    <a:pt x="17110" y="18732"/>
                    <a:pt x="18526" y="18982"/>
                  </a:cubicBezTo>
                  <a:cubicBezTo>
                    <a:pt x="18884" y="19875"/>
                    <a:pt x="19074" y="20959"/>
                    <a:pt x="18717" y="22018"/>
                  </a:cubicBezTo>
                  <a:cubicBezTo>
                    <a:pt x="17872" y="24578"/>
                    <a:pt x="16443" y="28376"/>
                    <a:pt x="19003" y="30233"/>
                  </a:cubicBezTo>
                  <a:cubicBezTo>
                    <a:pt x="19003" y="30233"/>
                    <a:pt x="17693" y="28186"/>
                    <a:pt x="19003" y="25864"/>
                  </a:cubicBezTo>
                  <a:cubicBezTo>
                    <a:pt x="20312" y="23554"/>
                    <a:pt x="23325" y="21292"/>
                    <a:pt x="22301" y="18077"/>
                  </a:cubicBezTo>
                  <a:cubicBezTo>
                    <a:pt x="22813" y="17506"/>
                    <a:pt x="22872" y="16637"/>
                    <a:pt x="23098" y="15696"/>
                  </a:cubicBezTo>
                  <a:cubicBezTo>
                    <a:pt x="23610" y="13636"/>
                    <a:pt x="26075" y="13398"/>
                    <a:pt x="26075" y="13398"/>
                  </a:cubicBezTo>
                  <a:cubicBezTo>
                    <a:pt x="26075" y="13398"/>
                    <a:pt x="26456" y="10993"/>
                    <a:pt x="26373" y="10041"/>
                  </a:cubicBezTo>
                  <a:cubicBezTo>
                    <a:pt x="26373" y="10041"/>
                    <a:pt x="25980" y="7469"/>
                    <a:pt x="25980" y="7445"/>
                  </a:cubicBezTo>
                  <a:cubicBezTo>
                    <a:pt x="25183" y="4459"/>
                    <a:pt x="21242" y="1"/>
                    <a:pt x="12400" y="1"/>
                  </a:cubicBezTo>
                  <a:close/>
                </a:path>
              </a:pathLst>
            </a:custGeom>
            <a:solidFill>
              <a:srgbClr val="252D48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17"/>
            <p:cNvSpPr/>
            <p:nvPr/>
          </p:nvSpPr>
          <p:spPr>
            <a:xfrm>
              <a:off x="3032896" y="1964950"/>
              <a:ext cx="79516" cy="100689"/>
            </a:xfrm>
            <a:custGeom>
              <a:avLst/>
              <a:gdLst/>
              <a:ahLst/>
              <a:cxnLst/>
              <a:rect l="l" t="t" r="r" b="b"/>
              <a:pathLst>
                <a:path w="8255" h="10453" extrusionOk="0">
                  <a:moveTo>
                    <a:pt x="4883" y="1"/>
                  </a:moveTo>
                  <a:cubicBezTo>
                    <a:pt x="3401" y="1"/>
                    <a:pt x="1834" y="939"/>
                    <a:pt x="1834" y="939"/>
                  </a:cubicBezTo>
                  <a:cubicBezTo>
                    <a:pt x="1" y="5403"/>
                    <a:pt x="1108" y="10345"/>
                    <a:pt x="1108" y="10345"/>
                  </a:cubicBezTo>
                  <a:cubicBezTo>
                    <a:pt x="1422" y="10418"/>
                    <a:pt x="1726" y="10453"/>
                    <a:pt x="2020" y="10453"/>
                  </a:cubicBezTo>
                  <a:cubicBezTo>
                    <a:pt x="6238" y="10453"/>
                    <a:pt x="8255" y="3275"/>
                    <a:pt x="6930" y="1082"/>
                  </a:cubicBezTo>
                  <a:cubicBezTo>
                    <a:pt x="6438" y="267"/>
                    <a:pt x="5672" y="1"/>
                    <a:pt x="4883" y="1"/>
                  </a:cubicBezTo>
                  <a:close/>
                </a:path>
              </a:pathLst>
            </a:custGeom>
            <a:solidFill>
              <a:srgbClr val="FF996C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17"/>
            <p:cNvSpPr/>
            <p:nvPr/>
          </p:nvSpPr>
          <p:spPr>
            <a:xfrm>
              <a:off x="3034273" y="2061141"/>
              <a:ext cx="25815" cy="14352"/>
            </a:xfrm>
            <a:custGeom>
              <a:avLst/>
              <a:gdLst/>
              <a:ahLst/>
              <a:cxnLst/>
              <a:rect l="l" t="t" r="r" b="b"/>
              <a:pathLst>
                <a:path w="2680" h="1490" extrusionOk="0">
                  <a:moveTo>
                    <a:pt x="0" y="0"/>
                  </a:moveTo>
                  <a:lnTo>
                    <a:pt x="0" y="0"/>
                  </a:lnTo>
                  <a:cubicBezTo>
                    <a:pt x="664" y="1223"/>
                    <a:pt x="1578" y="1489"/>
                    <a:pt x="2264" y="1489"/>
                  </a:cubicBezTo>
                  <a:cubicBezTo>
                    <a:pt x="2280" y="1489"/>
                    <a:pt x="2295" y="1489"/>
                    <a:pt x="2310" y="1489"/>
                  </a:cubicBezTo>
                  <a:cubicBezTo>
                    <a:pt x="2441" y="1131"/>
                    <a:pt x="2560" y="762"/>
                    <a:pt x="2679" y="393"/>
                  </a:cubicBezTo>
                  <a:lnTo>
                    <a:pt x="2679" y="393"/>
                  </a:lnTo>
                  <a:cubicBezTo>
                    <a:pt x="2468" y="469"/>
                    <a:pt x="2235" y="499"/>
                    <a:pt x="1998" y="499"/>
                  </a:cubicBezTo>
                  <a:cubicBezTo>
                    <a:pt x="1036" y="499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FF795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17"/>
            <p:cNvSpPr/>
            <p:nvPr/>
          </p:nvSpPr>
          <p:spPr>
            <a:xfrm>
              <a:off x="1611479" y="4150765"/>
              <a:ext cx="70770" cy="82059"/>
            </a:xfrm>
            <a:custGeom>
              <a:avLst/>
              <a:gdLst/>
              <a:ahLst/>
              <a:cxnLst/>
              <a:rect l="l" t="t" r="r" b="b"/>
              <a:pathLst>
                <a:path w="7347" h="8519" extrusionOk="0">
                  <a:moveTo>
                    <a:pt x="2378" y="0"/>
                  </a:moveTo>
                  <a:cubicBezTo>
                    <a:pt x="1539" y="0"/>
                    <a:pt x="711" y="155"/>
                    <a:pt x="1" y="573"/>
                  </a:cubicBezTo>
                  <a:lnTo>
                    <a:pt x="1" y="7836"/>
                  </a:lnTo>
                  <a:cubicBezTo>
                    <a:pt x="1108" y="8293"/>
                    <a:pt x="2291" y="8518"/>
                    <a:pt x="3547" y="8518"/>
                  </a:cubicBezTo>
                  <a:cubicBezTo>
                    <a:pt x="4221" y="8518"/>
                    <a:pt x="4917" y="8453"/>
                    <a:pt x="5632" y="8324"/>
                  </a:cubicBezTo>
                  <a:lnTo>
                    <a:pt x="7347" y="1311"/>
                  </a:lnTo>
                  <a:cubicBezTo>
                    <a:pt x="7347" y="1311"/>
                    <a:pt x="4816" y="0"/>
                    <a:pt x="2378" y="0"/>
                  </a:cubicBezTo>
                  <a:close/>
                </a:path>
              </a:pathLst>
            </a:custGeom>
            <a:solidFill>
              <a:srgbClr val="FAB18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17"/>
            <p:cNvSpPr/>
            <p:nvPr/>
          </p:nvSpPr>
          <p:spPr>
            <a:xfrm>
              <a:off x="2013311" y="4160262"/>
              <a:ext cx="70770" cy="80894"/>
            </a:xfrm>
            <a:custGeom>
              <a:avLst/>
              <a:gdLst/>
              <a:ahLst/>
              <a:cxnLst/>
              <a:rect l="l" t="t" r="r" b="b"/>
              <a:pathLst>
                <a:path w="7347" h="8398" extrusionOk="0">
                  <a:moveTo>
                    <a:pt x="4959" y="0"/>
                  </a:moveTo>
                  <a:cubicBezTo>
                    <a:pt x="2524" y="0"/>
                    <a:pt x="0" y="1302"/>
                    <a:pt x="0" y="1302"/>
                  </a:cubicBezTo>
                  <a:lnTo>
                    <a:pt x="857" y="8398"/>
                  </a:lnTo>
                  <a:lnTo>
                    <a:pt x="6299" y="7921"/>
                  </a:lnTo>
                  <a:lnTo>
                    <a:pt x="7346" y="575"/>
                  </a:lnTo>
                  <a:cubicBezTo>
                    <a:pt x="6633" y="156"/>
                    <a:pt x="5801" y="0"/>
                    <a:pt x="4959" y="0"/>
                  </a:cubicBezTo>
                  <a:close/>
                </a:path>
              </a:pathLst>
            </a:custGeom>
            <a:solidFill>
              <a:srgbClr val="FAB18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17"/>
            <p:cNvSpPr/>
            <p:nvPr/>
          </p:nvSpPr>
          <p:spPr>
            <a:xfrm>
              <a:off x="1604140" y="2997934"/>
              <a:ext cx="551201" cy="1189084"/>
            </a:xfrm>
            <a:custGeom>
              <a:avLst/>
              <a:gdLst/>
              <a:ahLst/>
              <a:cxnLst/>
              <a:rect l="l" t="t" r="r" b="b"/>
              <a:pathLst>
                <a:path w="57223" h="123445" extrusionOk="0">
                  <a:moveTo>
                    <a:pt x="53591" y="0"/>
                  </a:moveTo>
                  <a:lnTo>
                    <a:pt x="7466" y="1298"/>
                  </a:lnTo>
                  <a:lnTo>
                    <a:pt x="1" y="120837"/>
                  </a:lnTo>
                  <a:lnTo>
                    <a:pt x="8764" y="122289"/>
                  </a:lnTo>
                  <a:lnTo>
                    <a:pt x="28468" y="16764"/>
                  </a:lnTo>
                  <a:cubicBezTo>
                    <a:pt x="28468" y="16764"/>
                    <a:pt x="29860" y="16653"/>
                    <a:pt x="31208" y="16653"/>
                  </a:cubicBezTo>
                  <a:cubicBezTo>
                    <a:pt x="31882" y="16653"/>
                    <a:pt x="32544" y="16681"/>
                    <a:pt x="33017" y="16764"/>
                  </a:cubicBezTo>
                  <a:lnTo>
                    <a:pt x="41934" y="123444"/>
                  </a:lnTo>
                  <a:lnTo>
                    <a:pt x="50257" y="122003"/>
                  </a:lnTo>
                  <a:cubicBezTo>
                    <a:pt x="50257" y="122003"/>
                    <a:pt x="57222" y="41208"/>
                    <a:pt x="53591" y="0"/>
                  </a:cubicBezTo>
                  <a:close/>
                </a:path>
              </a:pathLst>
            </a:custGeom>
            <a:solidFill>
              <a:srgbClr val="252D48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17"/>
            <p:cNvSpPr/>
            <p:nvPr/>
          </p:nvSpPr>
          <p:spPr>
            <a:xfrm>
              <a:off x="1670993" y="3201393"/>
              <a:ext cx="176063" cy="941789"/>
            </a:xfrm>
            <a:custGeom>
              <a:avLst/>
              <a:gdLst/>
              <a:ahLst/>
              <a:cxnLst/>
              <a:rect l="l" t="t" r="r" b="b"/>
              <a:pathLst>
                <a:path w="18278" h="97772" extrusionOk="0">
                  <a:moveTo>
                    <a:pt x="17877" y="1"/>
                  </a:moveTo>
                  <a:cubicBezTo>
                    <a:pt x="17706" y="1"/>
                    <a:pt x="17558" y="130"/>
                    <a:pt x="17527" y="296"/>
                  </a:cubicBezTo>
                  <a:lnTo>
                    <a:pt x="37" y="97343"/>
                  </a:lnTo>
                  <a:cubicBezTo>
                    <a:pt x="1" y="97546"/>
                    <a:pt x="120" y="97736"/>
                    <a:pt x="322" y="97772"/>
                  </a:cubicBezTo>
                  <a:lnTo>
                    <a:pt x="382" y="97772"/>
                  </a:lnTo>
                  <a:cubicBezTo>
                    <a:pt x="561" y="97772"/>
                    <a:pt x="703" y="97653"/>
                    <a:pt x="739" y="97474"/>
                  </a:cubicBezTo>
                  <a:lnTo>
                    <a:pt x="18241" y="427"/>
                  </a:lnTo>
                  <a:cubicBezTo>
                    <a:pt x="18277" y="224"/>
                    <a:pt x="18146" y="46"/>
                    <a:pt x="17956" y="10"/>
                  </a:cubicBezTo>
                  <a:cubicBezTo>
                    <a:pt x="17929" y="4"/>
                    <a:pt x="17903" y="1"/>
                    <a:pt x="17877" y="1"/>
                  </a:cubicBezTo>
                  <a:close/>
                </a:path>
              </a:pathLst>
            </a:custGeom>
            <a:solidFill>
              <a:srgbClr val="44526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17"/>
            <p:cNvSpPr/>
            <p:nvPr/>
          </p:nvSpPr>
          <p:spPr>
            <a:xfrm>
              <a:off x="1872371" y="3020289"/>
              <a:ext cx="56658" cy="111034"/>
            </a:xfrm>
            <a:custGeom>
              <a:avLst/>
              <a:gdLst/>
              <a:ahLst/>
              <a:cxnLst/>
              <a:rect l="l" t="t" r="r" b="b"/>
              <a:pathLst>
                <a:path w="5882" h="11527" extrusionOk="0">
                  <a:moveTo>
                    <a:pt x="5513" y="0"/>
                  </a:moveTo>
                  <a:cubicBezTo>
                    <a:pt x="5321" y="0"/>
                    <a:pt x="5155" y="140"/>
                    <a:pt x="5144" y="334"/>
                  </a:cubicBezTo>
                  <a:lnTo>
                    <a:pt x="4418" y="8216"/>
                  </a:lnTo>
                  <a:cubicBezTo>
                    <a:pt x="4287" y="9693"/>
                    <a:pt x="3060" y="10812"/>
                    <a:pt x="1584" y="10812"/>
                  </a:cubicBezTo>
                  <a:lnTo>
                    <a:pt x="358" y="10812"/>
                  </a:lnTo>
                  <a:cubicBezTo>
                    <a:pt x="167" y="10812"/>
                    <a:pt x="0" y="10967"/>
                    <a:pt x="0" y="11169"/>
                  </a:cubicBezTo>
                  <a:cubicBezTo>
                    <a:pt x="0" y="11372"/>
                    <a:pt x="167" y="11526"/>
                    <a:pt x="358" y="11526"/>
                  </a:cubicBezTo>
                  <a:lnTo>
                    <a:pt x="1584" y="11526"/>
                  </a:lnTo>
                  <a:cubicBezTo>
                    <a:pt x="3441" y="11526"/>
                    <a:pt x="4965" y="10133"/>
                    <a:pt x="5132" y="8288"/>
                  </a:cubicBezTo>
                  <a:lnTo>
                    <a:pt x="5858" y="394"/>
                  </a:lnTo>
                  <a:cubicBezTo>
                    <a:pt x="5882" y="203"/>
                    <a:pt x="5727" y="25"/>
                    <a:pt x="5537" y="1"/>
                  </a:cubicBezTo>
                  <a:cubicBezTo>
                    <a:pt x="5529" y="1"/>
                    <a:pt x="5521" y="0"/>
                    <a:pt x="5513" y="0"/>
                  </a:cubicBezTo>
                  <a:close/>
                </a:path>
              </a:pathLst>
            </a:custGeom>
            <a:solidFill>
              <a:srgbClr val="44526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17"/>
            <p:cNvSpPr/>
            <p:nvPr/>
          </p:nvSpPr>
          <p:spPr>
            <a:xfrm>
              <a:off x="1954365" y="3200777"/>
              <a:ext cx="80518" cy="954793"/>
            </a:xfrm>
            <a:custGeom>
              <a:avLst/>
              <a:gdLst/>
              <a:ahLst/>
              <a:cxnLst/>
              <a:rect l="l" t="t" r="r" b="b"/>
              <a:pathLst>
                <a:path w="8359" h="99122" extrusionOk="0">
                  <a:moveTo>
                    <a:pt x="387" y="0"/>
                  </a:moveTo>
                  <a:cubicBezTo>
                    <a:pt x="373" y="0"/>
                    <a:pt x="359" y="1"/>
                    <a:pt x="346" y="2"/>
                  </a:cubicBezTo>
                  <a:cubicBezTo>
                    <a:pt x="143" y="26"/>
                    <a:pt x="0" y="193"/>
                    <a:pt x="12" y="395"/>
                  </a:cubicBezTo>
                  <a:lnTo>
                    <a:pt x="7632" y="98800"/>
                  </a:lnTo>
                  <a:cubicBezTo>
                    <a:pt x="7644" y="98979"/>
                    <a:pt x="7799" y="99122"/>
                    <a:pt x="7989" y="99122"/>
                  </a:cubicBezTo>
                  <a:lnTo>
                    <a:pt x="8013" y="99122"/>
                  </a:lnTo>
                  <a:cubicBezTo>
                    <a:pt x="8216" y="99110"/>
                    <a:pt x="8358" y="98931"/>
                    <a:pt x="8347" y="98741"/>
                  </a:cubicBezTo>
                  <a:lnTo>
                    <a:pt x="738" y="336"/>
                  </a:lnTo>
                  <a:cubicBezTo>
                    <a:pt x="716" y="147"/>
                    <a:pt x="570" y="0"/>
                    <a:pt x="387" y="0"/>
                  </a:cubicBezTo>
                  <a:close/>
                </a:path>
              </a:pathLst>
            </a:custGeom>
            <a:solidFill>
              <a:srgbClr val="44526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17"/>
            <p:cNvSpPr/>
            <p:nvPr/>
          </p:nvSpPr>
          <p:spPr>
            <a:xfrm>
              <a:off x="1683495" y="3020867"/>
              <a:ext cx="97500" cy="139816"/>
            </a:xfrm>
            <a:custGeom>
              <a:avLst/>
              <a:gdLst/>
              <a:ahLst/>
              <a:cxnLst/>
              <a:rect l="l" t="t" r="r" b="b"/>
              <a:pathLst>
                <a:path w="10122" h="14515" extrusionOk="0">
                  <a:moveTo>
                    <a:pt x="9514" y="1"/>
                  </a:moveTo>
                  <a:cubicBezTo>
                    <a:pt x="9311" y="1"/>
                    <a:pt x="9157" y="167"/>
                    <a:pt x="9169" y="370"/>
                  </a:cubicBezTo>
                  <a:cubicBezTo>
                    <a:pt x="9395" y="11371"/>
                    <a:pt x="691" y="13717"/>
                    <a:pt x="310" y="13812"/>
                  </a:cubicBezTo>
                  <a:cubicBezTo>
                    <a:pt x="120" y="13859"/>
                    <a:pt x="1" y="14050"/>
                    <a:pt x="60" y="14240"/>
                  </a:cubicBezTo>
                  <a:cubicBezTo>
                    <a:pt x="96" y="14407"/>
                    <a:pt x="239" y="14514"/>
                    <a:pt x="406" y="14514"/>
                  </a:cubicBezTo>
                  <a:cubicBezTo>
                    <a:pt x="429" y="14514"/>
                    <a:pt x="465" y="14514"/>
                    <a:pt x="489" y="14502"/>
                  </a:cubicBezTo>
                  <a:cubicBezTo>
                    <a:pt x="584" y="14479"/>
                    <a:pt x="10121" y="11943"/>
                    <a:pt x="9883" y="346"/>
                  </a:cubicBezTo>
                  <a:cubicBezTo>
                    <a:pt x="9883" y="155"/>
                    <a:pt x="9716" y="1"/>
                    <a:pt x="9526" y="1"/>
                  </a:cubicBezTo>
                  <a:close/>
                </a:path>
              </a:pathLst>
            </a:custGeom>
            <a:solidFill>
              <a:srgbClr val="44526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17"/>
            <p:cNvSpPr/>
            <p:nvPr/>
          </p:nvSpPr>
          <p:spPr>
            <a:xfrm>
              <a:off x="2045528" y="3020867"/>
              <a:ext cx="70086" cy="117796"/>
            </a:xfrm>
            <a:custGeom>
              <a:avLst/>
              <a:gdLst/>
              <a:ahLst/>
              <a:cxnLst/>
              <a:rect l="l" t="t" r="r" b="b"/>
              <a:pathLst>
                <a:path w="7276" h="12229" extrusionOk="0">
                  <a:moveTo>
                    <a:pt x="370" y="1"/>
                  </a:moveTo>
                  <a:cubicBezTo>
                    <a:pt x="167" y="1"/>
                    <a:pt x="13" y="155"/>
                    <a:pt x="13" y="358"/>
                  </a:cubicBezTo>
                  <a:cubicBezTo>
                    <a:pt x="1" y="9454"/>
                    <a:pt x="6668" y="12181"/>
                    <a:pt x="6740" y="12204"/>
                  </a:cubicBezTo>
                  <a:cubicBezTo>
                    <a:pt x="6775" y="12216"/>
                    <a:pt x="6823" y="12228"/>
                    <a:pt x="6871" y="12228"/>
                  </a:cubicBezTo>
                  <a:cubicBezTo>
                    <a:pt x="7014" y="12228"/>
                    <a:pt x="7145" y="12145"/>
                    <a:pt x="7204" y="12002"/>
                  </a:cubicBezTo>
                  <a:cubicBezTo>
                    <a:pt x="7275" y="11812"/>
                    <a:pt x="7180" y="11609"/>
                    <a:pt x="7002" y="11526"/>
                  </a:cubicBezTo>
                  <a:cubicBezTo>
                    <a:pt x="6740" y="11431"/>
                    <a:pt x="727" y="8942"/>
                    <a:pt x="727" y="358"/>
                  </a:cubicBezTo>
                  <a:cubicBezTo>
                    <a:pt x="727" y="155"/>
                    <a:pt x="572" y="1"/>
                    <a:pt x="370" y="1"/>
                  </a:cubicBezTo>
                  <a:close/>
                </a:path>
              </a:pathLst>
            </a:custGeom>
            <a:solidFill>
              <a:srgbClr val="44526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17"/>
            <p:cNvSpPr/>
            <p:nvPr/>
          </p:nvSpPr>
          <p:spPr>
            <a:xfrm>
              <a:off x="1404033" y="4202843"/>
              <a:ext cx="277320" cy="133844"/>
            </a:xfrm>
            <a:custGeom>
              <a:avLst/>
              <a:gdLst/>
              <a:ahLst/>
              <a:cxnLst/>
              <a:rect l="l" t="t" r="r" b="b"/>
              <a:pathLst>
                <a:path w="28790" h="13895" extrusionOk="0">
                  <a:moveTo>
                    <a:pt x="20777" y="0"/>
                  </a:moveTo>
                  <a:cubicBezTo>
                    <a:pt x="20777" y="0"/>
                    <a:pt x="15478" y="2810"/>
                    <a:pt x="13704" y="4477"/>
                  </a:cubicBezTo>
                  <a:cubicBezTo>
                    <a:pt x="13704" y="4477"/>
                    <a:pt x="7525" y="5620"/>
                    <a:pt x="3334" y="8084"/>
                  </a:cubicBezTo>
                  <a:cubicBezTo>
                    <a:pt x="1786" y="8989"/>
                    <a:pt x="691" y="10454"/>
                    <a:pt x="238" y="12132"/>
                  </a:cubicBezTo>
                  <a:cubicBezTo>
                    <a:pt x="84" y="12704"/>
                    <a:pt x="0" y="13287"/>
                    <a:pt x="0" y="13895"/>
                  </a:cubicBezTo>
                  <a:lnTo>
                    <a:pt x="27408" y="13895"/>
                  </a:lnTo>
                  <a:cubicBezTo>
                    <a:pt x="27480" y="13311"/>
                    <a:pt x="27551" y="12728"/>
                    <a:pt x="27635" y="12132"/>
                  </a:cubicBezTo>
                  <a:cubicBezTo>
                    <a:pt x="28123" y="8584"/>
                    <a:pt x="28790" y="4870"/>
                    <a:pt x="27647" y="976"/>
                  </a:cubicBezTo>
                  <a:lnTo>
                    <a:pt x="27647" y="976"/>
                  </a:lnTo>
                  <a:cubicBezTo>
                    <a:pt x="27646" y="976"/>
                    <a:pt x="27086" y="1159"/>
                    <a:pt x="26027" y="1159"/>
                  </a:cubicBezTo>
                  <a:cubicBezTo>
                    <a:pt x="24858" y="1159"/>
                    <a:pt x="23081" y="937"/>
                    <a:pt x="20777" y="0"/>
                  </a:cubicBezTo>
                  <a:close/>
                </a:path>
              </a:pathLst>
            </a:custGeom>
            <a:solidFill>
              <a:srgbClr val="F99900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17"/>
            <p:cNvSpPr/>
            <p:nvPr/>
          </p:nvSpPr>
          <p:spPr>
            <a:xfrm>
              <a:off x="1457122" y="4249287"/>
              <a:ext cx="92453" cy="20874"/>
            </a:xfrm>
            <a:custGeom>
              <a:avLst/>
              <a:gdLst/>
              <a:ahLst/>
              <a:cxnLst/>
              <a:rect l="l" t="t" r="r" b="b"/>
              <a:pathLst>
                <a:path w="9598" h="2167" extrusionOk="0">
                  <a:moveTo>
                    <a:pt x="4251" y="0"/>
                  </a:moveTo>
                  <a:cubicBezTo>
                    <a:pt x="1715" y="12"/>
                    <a:pt x="1" y="2167"/>
                    <a:pt x="1" y="2167"/>
                  </a:cubicBezTo>
                  <a:lnTo>
                    <a:pt x="2001" y="1357"/>
                  </a:lnTo>
                  <a:cubicBezTo>
                    <a:pt x="2001" y="1357"/>
                    <a:pt x="2855" y="1031"/>
                    <a:pt x="4307" y="1031"/>
                  </a:cubicBezTo>
                  <a:cubicBezTo>
                    <a:pt x="4653" y="1031"/>
                    <a:pt x="5032" y="1050"/>
                    <a:pt x="5442" y="1095"/>
                  </a:cubicBezTo>
                  <a:cubicBezTo>
                    <a:pt x="6406" y="1215"/>
                    <a:pt x="7216" y="1500"/>
                    <a:pt x="7764" y="1750"/>
                  </a:cubicBezTo>
                  <a:cubicBezTo>
                    <a:pt x="8123" y="1922"/>
                    <a:pt x="8514" y="2010"/>
                    <a:pt x="8906" y="2010"/>
                  </a:cubicBezTo>
                  <a:cubicBezTo>
                    <a:pt x="9139" y="2010"/>
                    <a:pt x="9371" y="1979"/>
                    <a:pt x="9597" y="1917"/>
                  </a:cubicBezTo>
                  <a:cubicBezTo>
                    <a:pt x="9597" y="1917"/>
                    <a:pt x="7776" y="0"/>
                    <a:pt x="4251" y="0"/>
                  </a:cubicBezTo>
                  <a:close/>
                </a:path>
              </a:pathLst>
            </a:custGeom>
            <a:solidFill>
              <a:srgbClr val="ED7C00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17"/>
            <p:cNvSpPr/>
            <p:nvPr/>
          </p:nvSpPr>
          <p:spPr>
            <a:xfrm>
              <a:off x="1490612" y="4238962"/>
              <a:ext cx="92443" cy="20768"/>
            </a:xfrm>
            <a:custGeom>
              <a:avLst/>
              <a:gdLst/>
              <a:ahLst/>
              <a:cxnLst/>
              <a:rect l="l" t="t" r="r" b="b"/>
              <a:pathLst>
                <a:path w="9597" h="2156" extrusionOk="0">
                  <a:moveTo>
                    <a:pt x="4251" y="1"/>
                  </a:moveTo>
                  <a:cubicBezTo>
                    <a:pt x="1715" y="1"/>
                    <a:pt x="0" y="2156"/>
                    <a:pt x="0" y="2156"/>
                  </a:cubicBezTo>
                  <a:lnTo>
                    <a:pt x="2001" y="1358"/>
                  </a:lnTo>
                  <a:cubicBezTo>
                    <a:pt x="2001" y="1358"/>
                    <a:pt x="2847" y="1027"/>
                    <a:pt x="4285" y="1027"/>
                  </a:cubicBezTo>
                  <a:cubicBezTo>
                    <a:pt x="4637" y="1027"/>
                    <a:pt x="5023" y="1047"/>
                    <a:pt x="5442" y="1096"/>
                  </a:cubicBezTo>
                  <a:cubicBezTo>
                    <a:pt x="6406" y="1203"/>
                    <a:pt x="7216" y="1501"/>
                    <a:pt x="7763" y="1751"/>
                  </a:cubicBezTo>
                  <a:cubicBezTo>
                    <a:pt x="8120" y="1914"/>
                    <a:pt x="8505" y="1999"/>
                    <a:pt x="8894" y="1999"/>
                  </a:cubicBezTo>
                  <a:cubicBezTo>
                    <a:pt x="9128" y="1999"/>
                    <a:pt x="9364" y="1968"/>
                    <a:pt x="9597" y="1906"/>
                  </a:cubicBezTo>
                  <a:cubicBezTo>
                    <a:pt x="9597" y="1906"/>
                    <a:pt x="7763" y="1"/>
                    <a:pt x="4251" y="1"/>
                  </a:cubicBezTo>
                  <a:close/>
                </a:path>
              </a:pathLst>
            </a:custGeom>
            <a:solidFill>
              <a:srgbClr val="ED7C00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17"/>
            <p:cNvSpPr/>
            <p:nvPr/>
          </p:nvSpPr>
          <p:spPr>
            <a:xfrm>
              <a:off x="1525016" y="4226922"/>
              <a:ext cx="92443" cy="20768"/>
            </a:xfrm>
            <a:custGeom>
              <a:avLst/>
              <a:gdLst/>
              <a:ahLst/>
              <a:cxnLst/>
              <a:rect l="l" t="t" r="r" b="b"/>
              <a:pathLst>
                <a:path w="9597" h="2156" extrusionOk="0">
                  <a:moveTo>
                    <a:pt x="4251" y="0"/>
                  </a:moveTo>
                  <a:cubicBezTo>
                    <a:pt x="1727" y="0"/>
                    <a:pt x="0" y="2155"/>
                    <a:pt x="0" y="2155"/>
                  </a:cubicBezTo>
                  <a:lnTo>
                    <a:pt x="2001" y="1358"/>
                  </a:lnTo>
                  <a:cubicBezTo>
                    <a:pt x="2001" y="1358"/>
                    <a:pt x="2847" y="1027"/>
                    <a:pt x="4285" y="1027"/>
                  </a:cubicBezTo>
                  <a:cubicBezTo>
                    <a:pt x="4637" y="1027"/>
                    <a:pt x="5023" y="1047"/>
                    <a:pt x="5441" y="1096"/>
                  </a:cubicBezTo>
                  <a:cubicBezTo>
                    <a:pt x="6406" y="1203"/>
                    <a:pt x="7215" y="1501"/>
                    <a:pt x="7763" y="1751"/>
                  </a:cubicBezTo>
                  <a:cubicBezTo>
                    <a:pt x="8120" y="1914"/>
                    <a:pt x="8509" y="1999"/>
                    <a:pt x="8899" y="1999"/>
                  </a:cubicBezTo>
                  <a:cubicBezTo>
                    <a:pt x="9134" y="1999"/>
                    <a:pt x="9368" y="1968"/>
                    <a:pt x="9597" y="1905"/>
                  </a:cubicBezTo>
                  <a:cubicBezTo>
                    <a:pt x="9597" y="1905"/>
                    <a:pt x="7775" y="0"/>
                    <a:pt x="4251" y="0"/>
                  </a:cubicBezTo>
                  <a:close/>
                </a:path>
              </a:pathLst>
            </a:custGeom>
            <a:solidFill>
              <a:srgbClr val="ED7C00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17"/>
            <p:cNvSpPr/>
            <p:nvPr/>
          </p:nvSpPr>
          <p:spPr>
            <a:xfrm>
              <a:off x="1404033" y="4319694"/>
              <a:ext cx="266194" cy="16982"/>
            </a:xfrm>
            <a:custGeom>
              <a:avLst/>
              <a:gdLst/>
              <a:ahLst/>
              <a:cxnLst/>
              <a:rect l="l" t="t" r="r" b="b"/>
              <a:pathLst>
                <a:path w="27635" h="1763" extrusionOk="0">
                  <a:moveTo>
                    <a:pt x="238" y="0"/>
                  </a:moveTo>
                  <a:cubicBezTo>
                    <a:pt x="84" y="572"/>
                    <a:pt x="0" y="1155"/>
                    <a:pt x="0" y="1763"/>
                  </a:cubicBezTo>
                  <a:lnTo>
                    <a:pt x="27408" y="1763"/>
                  </a:lnTo>
                  <a:cubicBezTo>
                    <a:pt x="27480" y="1179"/>
                    <a:pt x="27551" y="596"/>
                    <a:pt x="27635" y="0"/>
                  </a:cubicBezTo>
                  <a:close/>
                </a:path>
              </a:pathLst>
            </a:custGeom>
            <a:solidFill>
              <a:srgbClr val="ED7C00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17"/>
            <p:cNvSpPr/>
            <p:nvPr/>
          </p:nvSpPr>
          <p:spPr>
            <a:xfrm>
              <a:off x="2004594" y="4207544"/>
              <a:ext cx="207590" cy="129143"/>
            </a:xfrm>
            <a:custGeom>
              <a:avLst/>
              <a:gdLst/>
              <a:ahLst/>
              <a:cxnLst/>
              <a:rect l="l" t="t" r="r" b="b"/>
              <a:pathLst>
                <a:path w="21551" h="13407" extrusionOk="0">
                  <a:moveTo>
                    <a:pt x="7632" y="0"/>
                  </a:moveTo>
                  <a:cubicBezTo>
                    <a:pt x="6908" y="536"/>
                    <a:pt x="5471" y="680"/>
                    <a:pt x="4139" y="680"/>
                  </a:cubicBezTo>
                  <a:cubicBezTo>
                    <a:pt x="2601" y="680"/>
                    <a:pt x="1203" y="488"/>
                    <a:pt x="1203" y="488"/>
                  </a:cubicBezTo>
                  <a:cubicBezTo>
                    <a:pt x="0" y="5287"/>
                    <a:pt x="500" y="9418"/>
                    <a:pt x="965" y="11644"/>
                  </a:cubicBezTo>
                  <a:cubicBezTo>
                    <a:pt x="1203" y="12764"/>
                    <a:pt x="1429" y="13407"/>
                    <a:pt x="1429" y="13407"/>
                  </a:cubicBezTo>
                  <a:lnTo>
                    <a:pt x="21503" y="13407"/>
                  </a:lnTo>
                  <a:cubicBezTo>
                    <a:pt x="21551" y="12776"/>
                    <a:pt x="21539" y="12192"/>
                    <a:pt x="21467" y="11644"/>
                  </a:cubicBezTo>
                  <a:cubicBezTo>
                    <a:pt x="20717" y="5715"/>
                    <a:pt x="13681" y="4144"/>
                    <a:pt x="13681" y="4144"/>
                  </a:cubicBezTo>
                  <a:cubicBezTo>
                    <a:pt x="9513" y="560"/>
                    <a:pt x="7632" y="0"/>
                    <a:pt x="7632" y="0"/>
                  </a:cubicBezTo>
                  <a:close/>
                </a:path>
              </a:pathLst>
            </a:custGeom>
            <a:solidFill>
              <a:srgbClr val="F99900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17"/>
            <p:cNvSpPr/>
            <p:nvPr/>
          </p:nvSpPr>
          <p:spPr>
            <a:xfrm>
              <a:off x="2110551" y="4250886"/>
              <a:ext cx="73178" cy="20768"/>
            </a:xfrm>
            <a:custGeom>
              <a:avLst/>
              <a:gdLst/>
              <a:ahLst/>
              <a:cxnLst/>
              <a:rect l="l" t="t" r="r" b="b"/>
              <a:pathLst>
                <a:path w="7597" h="2156" extrusionOk="0">
                  <a:moveTo>
                    <a:pt x="4227" y="1"/>
                  </a:moveTo>
                  <a:cubicBezTo>
                    <a:pt x="1441" y="1"/>
                    <a:pt x="1" y="1906"/>
                    <a:pt x="1" y="1906"/>
                  </a:cubicBezTo>
                  <a:cubicBezTo>
                    <a:pt x="180" y="1968"/>
                    <a:pt x="364" y="1999"/>
                    <a:pt x="548" y="1999"/>
                  </a:cubicBezTo>
                  <a:cubicBezTo>
                    <a:pt x="855" y="1999"/>
                    <a:pt x="1163" y="1914"/>
                    <a:pt x="1453" y="1751"/>
                  </a:cubicBezTo>
                  <a:cubicBezTo>
                    <a:pt x="1882" y="1501"/>
                    <a:pt x="2525" y="1203"/>
                    <a:pt x="3287" y="1096"/>
                  </a:cubicBezTo>
                  <a:cubicBezTo>
                    <a:pt x="3619" y="1047"/>
                    <a:pt x="3925" y="1027"/>
                    <a:pt x="4204" y="1027"/>
                  </a:cubicBezTo>
                  <a:cubicBezTo>
                    <a:pt x="5344" y="1027"/>
                    <a:pt x="6013" y="1358"/>
                    <a:pt x="6013" y="1358"/>
                  </a:cubicBezTo>
                  <a:lnTo>
                    <a:pt x="7597" y="2156"/>
                  </a:lnTo>
                  <a:cubicBezTo>
                    <a:pt x="7597" y="2156"/>
                    <a:pt x="6228" y="1"/>
                    <a:pt x="4227" y="1"/>
                  </a:cubicBezTo>
                  <a:close/>
                </a:path>
              </a:pathLst>
            </a:custGeom>
            <a:solidFill>
              <a:srgbClr val="ED7C00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17"/>
            <p:cNvSpPr/>
            <p:nvPr/>
          </p:nvSpPr>
          <p:spPr>
            <a:xfrm>
              <a:off x="2086126" y="4240455"/>
              <a:ext cx="73178" cy="20768"/>
            </a:xfrm>
            <a:custGeom>
              <a:avLst/>
              <a:gdLst/>
              <a:ahLst/>
              <a:cxnLst/>
              <a:rect l="l" t="t" r="r" b="b"/>
              <a:pathLst>
                <a:path w="7597" h="2156" extrusionOk="0">
                  <a:moveTo>
                    <a:pt x="4239" y="0"/>
                  </a:moveTo>
                  <a:cubicBezTo>
                    <a:pt x="1453" y="0"/>
                    <a:pt x="1" y="1917"/>
                    <a:pt x="1" y="1917"/>
                  </a:cubicBezTo>
                  <a:cubicBezTo>
                    <a:pt x="182" y="1979"/>
                    <a:pt x="367" y="2010"/>
                    <a:pt x="551" y="2010"/>
                  </a:cubicBezTo>
                  <a:cubicBezTo>
                    <a:pt x="861" y="2010"/>
                    <a:pt x="1169" y="1922"/>
                    <a:pt x="1453" y="1751"/>
                  </a:cubicBezTo>
                  <a:cubicBezTo>
                    <a:pt x="1894" y="1500"/>
                    <a:pt x="2525" y="1215"/>
                    <a:pt x="3299" y="1096"/>
                  </a:cubicBezTo>
                  <a:cubicBezTo>
                    <a:pt x="3621" y="1050"/>
                    <a:pt x="3921" y="1031"/>
                    <a:pt x="4193" y="1031"/>
                  </a:cubicBezTo>
                  <a:cubicBezTo>
                    <a:pt x="5337" y="1031"/>
                    <a:pt x="6013" y="1358"/>
                    <a:pt x="6013" y="1358"/>
                  </a:cubicBezTo>
                  <a:lnTo>
                    <a:pt x="7597" y="2155"/>
                  </a:lnTo>
                  <a:cubicBezTo>
                    <a:pt x="7597" y="2155"/>
                    <a:pt x="6239" y="0"/>
                    <a:pt x="4239" y="0"/>
                  </a:cubicBezTo>
                  <a:close/>
                </a:path>
              </a:pathLst>
            </a:custGeom>
            <a:solidFill>
              <a:srgbClr val="ED7C00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17"/>
            <p:cNvSpPr/>
            <p:nvPr/>
          </p:nvSpPr>
          <p:spPr>
            <a:xfrm>
              <a:off x="2067431" y="4228521"/>
              <a:ext cx="73188" cy="20777"/>
            </a:xfrm>
            <a:custGeom>
              <a:avLst/>
              <a:gdLst/>
              <a:ahLst/>
              <a:cxnLst/>
              <a:rect l="l" t="t" r="r" b="b"/>
              <a:pathLst>
                <a:path w="7598" h="2157" extrusionOk="0">
                  <a:moveTo>
                    <a:pt x="4202" y="1"/>
                  </a:moveTo>
                  <a:cubicBezTo>
                    <a:pt x="1433" y="1"/>
                    <a:pt x="1" y="1906"/>
                    <a:pt x="1" y="1906"/>
                  </a:cubicBezTo>
                  <a:cubicBezTo>
                    <a:pt x="180" y="1969"/>
                    <a:pt x="364" y="1999"/>
                    <a:pt x="548" y="1999"/>
                  </a:cubicBezTo>
                  <a:cubicBezTo>
                    <a:pt x="854" y="1999"/>
                    <a:pt x="1159" y="1915"/>
                    <a:pt x="1442" y="1751"/>
                  </a:cubicBezTo>
                  <a:cubicBezTo>
                    <a:pt x="1882" y="1489"/>
                    <a:pt x="2525" y="1204"/>
                    <a:pt x="3287" y="1096"/>
                  </a:cubicBezTo>
                  <a:cubicBezTo>
                    <a:pt x="3623" y="1046"/>
                    <a:pt x="3933" y="1026"/>
                    <a:pt x="4215" y="1026"/>
                  </a:cubicBezTo>
                  <a:cubicBezTo>
                    <a:pt x="5343" y="1026"/>
                    <a:pt x="6014" y="1346"/>
                    <a:pt x="6014" y="1346"/>
                  </a:cubicBezTo>
                  <a:lnTo>
                    <a:pt x="7597" y="2156"/>
                  </a:lnTo>
                  <a:cubicBezTo>
                    <a:pt x="7597" y="2156"/>
                    <a:pt x="6228" y="1"/>
                    <a:pt x="4228" y="1"/>
                  </a:cubicBezTo>
                  <a:cubicBezTo>
                    <a:pt x="4219" y="1"/>
                    <a:pt x="4210" y="1"/>
                    <a:pt x="4202" y="1"/>
                  </a:cubicBezTo>
                  <a:close/>
                </a:path>
              </a:pathLst>
            </a:custGeom>
            <a:solidFill>
              <a:srgbClr val="ED7C00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17"/>
            <p:cNvSpPr/>
            <p:nvPr/>
          </p:nvSpPr>
          <p:spPr>
            <a:xfrm>
              <a:off x="2013879" y="4319694"/>
              <a:ext cx="198304" cy="16982"/>
            </a:xfrm>
            <a:custGeom>
              <a:avLst/>
              <a:gdLst/>
              <a:ahLst/>
              <a:cxnLst/>
              <a:rect l="l" t="t" r="r" b="b"/>
              <a:pathLst>
                <a:path w="20587" h="1763" extrusionOk="0">
                  <a:moveTo>
                    <a:pt x="1" y="0"/>
                  </a:moveTo>
                  <a:cubicBezTo>
                    <a:pt x="239" y="1120"/>
                    <a:pt x="465" y="1763"/>
                    <a:pt x="465" y="1763"/>
                  </a:cubicBezTo>
                  <a:lnTo>
                    <a:pt x="20539" y="1763"/>
                  </a:lnTo>
                  <a:cubicBezTo>
                    <a:pt x="20587" y="1132"/>
                    <a:pt x="20575" y="548"/>
                    <a:pt x="20503" y="0"/>
                  </a:cubicBezTo>
                  <a:close/>
                </a:path>
              </a:pathLst>
            </a:custGeom>
            <a:solidFill>
              <a:srgbClr val="ED7C00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17"/>
            <p:cNvSpPr/>
            <p:nvPr/>
          </p:nvSpPr>
          <p:spPr>
            <a:xfrm>
              <a:off x="1675125" y="2175931"/>
              <a:ext cx="455887" cy="870335"/>
            </a:xfrm>
            <a:custGeom>
              <a:avLst/>
              <a:gdLst/>
              <a:ahLst/>
              <a:cxnLst/>
              <a:rect l="l" t="t" r="r" b="b"/>
              <a:pathLst>
                <a:path w="47328" h="90354" extrusionOk="0">
                  <a:moveTo>
                    <a:pt x="17562" y="1"/>
                  </a:moveTo>
                  <a:lnTo>
                    <a:pt x="13990" y="1251"/>
                  </a:lnTo>
                  <a:lnTo>
                    <a:pt x="263" y="6073"/>
                  </a:lnTo>
                  <a:lnTo>
                    <a:pt x="1025" y="34231"/>
                  </a:lnTo>
                  <a:lnTo>
                    <a:pt x="1025" y="34255"/>
                  </a:lnTo>
                  <a:lnTo>
                    <a:pt x="1513" y="52674"/>
                  </a:lnTo>
                  <a:lnTo>
                    <a:pt x="596" y="79867"/>
                  </a:lnTo>
                  <a:lnTo>
                    <a:pt x="560" y="81284"/>
                  </a:lnTo>
                  <a:lnTo>
                    <a:pt x="1" y="88130"/>
                  </a:lnTo>
                  <a:cubicBezTo>
                    <a:pt x="2834" y="90035"/>
                    <a:pt x="8502" y="89952"/>
                    <a:pt x="14348" y="90143"/>
                  </a:cubicBezTo>
                  <a:cubicBezTo>
                    <a:pt x="14860" y="90154"/>
                    <a:pt x="15383" y="90166"/>
                    <a:pt x="15907" y="90190"/>
                  </a:cubicBezTo>
                  <a:cubicBezTo>
                    <a:pt x="16181" y="90202"/>
                    <a:pt x="16455" y="90214"/>
                    <a:pt x="16729" y="90226"/>
                  </a:cubicBezTo>
                  <a:cubicBezTo>
                    <a:pt x="18615" y="90315"/>
                    <a:pt x="20550" y="90353"/>
                    <a:pt x="22484" y="90353"/>
                  </a:cubicBezTo>
                  <a:cubicBezTo>
                    <a:pt x="26217" y="90353"/>
                    <a:pt x="29951" y="90212"/>
                    <a:pt x="33338" y="90023"/>
                  </a:cubicBezTo>
                  <a:cubicBezTo>
                    <a:pt x="34267" y="89964"/>
                    <a:pt x="35184" y="89904"/>
                    <a:pt x="36053" y="89833"/>
                  </a:cubicBezTo>
                  <a:cubicBezTo>
                    <a:pt x="36541" y="89809"/>
                    <a:pt x="37029" y="89773"/>
                    <a:pt x="37493" y="89738"/>
                  </a:cubicBezTo>
                  <a:cubicBezTo>
                    <a:pt x="42994" y="89321"/>
                    <a:pt x="46816" y="88845"/>
                    <a:pt x="46816" y="88845"/>
                  </a:cubicBezTo>
                  <a:cubicBezTo>
                    <a:pt x="46411" y="83666"/>
                    <a:pt x="46256" y="78474"/>
                    <a:pt x="46137" y="73414"/>
                  </a:cubicBezTo>
                  <a:cubicBezTo>
                    <a:pt x="46125" y="72426"/>
                    <a:pt x="46102" y="71438"/>
                    <a:pt x="46078" y="70462"/>
                  </a:cubicBezTo>
                  <a:cubicBezTo>
                    <a:pt x="45983" y="64973"/>
                    <a:pt x="45899" y="59675"/>
                    <a:pt x="45566" y="54805"/>
                  </a:cubicBezTo>
                  <a:lnTo>
                    <a:pt x="45566" y="54793"/>
                  </a:lnTo>
                  <a:cubicBezTo>
                    <a:pt x="45613" y="54269"/>
                    <a:pt x="45661" y="53745"/>
                    <a:pt x="45709" y="53209"/>
                  </a:cubicBezTo>
                  <a:cubicBezTo>
                    <a:pt x="47328" y="32778"/>
                    <a:pt x="46066" y="4668"/>
                    <a:pt x="46066" y="4668"/>
                  </a:cubicBezTo>
                  <a:cubicBezTo>
                    <a:pt x="42601" y="1929"/>
                    <a:pt x="32183" y="751"/>
                    <a:pt x="30290" y="667"/>
                  </a:cubicBezTo>
                  <a:cubicBezTo>
                    <a:pt x="30123" y="655"/>
                    <a:pt x="28195" y="358"/>
                    <a:pt x="28195" y="358"/>
                  </a:cubicBezTo>
                  <a:cubicBezTo>
                    <a:pt x="25584" y="906"/>
                    <a:pt x="23588" y="1100"/>
                    <a:pt x="22072" y="1100"/>
                  </a:cubicBezTo>
                  <a:cubicBezTo>
                    <a:pt x="18455" y="1100"/>
                    <a:pt x="17562" y="1"/>
                    <a:pt x="17562" y="1"/>
                  </a:cubicBezTo>
                  <a:close/>
                </a:path>
              </a:pathLst>
            </a:custGeom>
            <a:solidFill>
              <a:srgbClr val="F2777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17"/>
            <p:cNvSpPr/>
            <p:nvPr/>
          </p:nvSpPr>
          <p:spPr>
            <a:xfrm>
              <a:off x="1348063" y="2234414"/>
              <a:ext cx="350382" cy="466329"/>
            </a:xfrm>
            <a:custGeom>
              <a:avLst/>
              <a:gdLst/>
              <a:ahLst/>
              <a:cxnLst/>
              <a:rect l="l" t="t" r="r" b="b"/>
              <a:pathLst>
                <a:path w="36375" h="48412" extrusionOk="0">
                  <a:moveTo>
                    <a:pt x="34220" y="1"/>
                  </a:moveTo>
                  <a:cubicBezTo>
                    <a:pt x="34220" y="1"/>
                    <a:pt x="32112" y="5061"/>
                    <a:pt x="29219" y="11288"/>
                  </a:cubicBezTo>
                  <a:cubicBezTo>
                    <a:pt x="28886" y="12026"/>
                    <a:pt x="28528" y="12776"/>
                    <a:pt x="28171" y="13550"/>
                  </a:cubicBezTo>
                  <a:cubicBezTo>
                    <a:pt x="25040" y="20158"/>
                    <a:pt x="21230" y="27528"/>
                    <a:pt x="18194" y="31481"/>
                  </a:cubicBezTo>
                  <a:cubicBezTo>
                    <a:pt x="18194" y="31481"/>
                    <a:pt x="16670" y="28480"/>
                    <a:pt x="14872" y="24658"/>
                  </a:cubicBezTo>
                  <a:cubicBezTo>
                    <a:pt x="14646" y="24194"/>
                    <a:pt x="14419" y="23718"/>
                    <a:pt x="14205" y="23230"/>
                  </a:cubicBezTo>
                  <a:cubicBezTo>
                    <a:pt x="13205" y="21063"/>
                    <a:pt x="12169" y="18753"/>
                    <a:pt x="11300" y="16598"/>
                  </a:cubicBezTo>
                  <a:cubicBezTo>
                    <a:pt x="10312" y="14181"/>
                    <a:pt x="9395" y="11943"/>
                    <a:pt x="8633" y="10085"/>
                  </a:cubicBezTo>
                  <a:cubicBezTo>
                    <a:pt x="8407" y="9526"/>
                    <a:pt x="8192" y="9002"/>
                    <a:pt x="8002" y="8526"/>
                  </a:cubicBezTo>
                  <a:cubicBezTo>
                    <a:pt x="7026" y="6156"/>
                    <a:pt x="6418" y="4680"/>
                    <a:pt x="6418" y="4680"/>
                  </a:cubicBezTo>
                  <a:lnTo>
                    <a:pt x="1" y="6906"/>
                  </a:lnTo>
                  <a:cubicBezTo>
                    <a:pt x="1" y="6906"/>
                    <a:pt x="739" y="13348"/>
                    <a:pt x="2882" y="21444"/>
                  </a:cubicBezTo>
                  <a:cubicBezTo>
                    <a:pt x="3013" y="21944"/>
                    <a:pt x="3144" y="22456"/>
                    <a:pt x="3287" y="22968"/>
                  </a:cubicBezTo>
                  <a:cubicBezTo>
                    <a:pt x="5787" y="31886"/>
                    <a:pt x="9955" y="42363"/>
                    <a:pt x="16634" y="48411"/>
                  </a:cubicBezTo>
                  <a:cubicBezTo>
                    <a:pt x="16634" y="48411"/>
                    <a:pt x="23206" y="47149"/>
                    <a:pt x="29183" y="39303"/>
                  </a:cubicBezTo>
                  <a:cubicBezTo>
                    <a:pt x="29481" y="38898"/>
                    <a:pt x="29790" y="38482"/>
                    <a:pt x="30088" y="38041"/>
                  </a:cubicBezTo>
                  <a:cubicBezTo>
                    <a:pt x="31874" y="35469"/>
                    <a:pt x="33565" y="32267"/>
                    <a:pt x="34970" y="28290"/>
                  </a:cubicBezTo>
                  <a:cubicBezTo>
                    <a:pt x="34970" y="28290"/>
                    <a:pt x="34970" y="28254"/>
                    <a:pt x="34982" y="28183"/>
                  </a:cubicBezTo>
                  <a:lnTo>
                    <a:pt x="34982" y="28159"/>
                  </a:lnTo>
                  <a:cubicBezTo>
                    <a:pt x="35124" y="26694"/>
                    <a:pt x="36375" y="12776"/>
                    <a:pt x="34220" y="1"/>
                  </a:cubicBezTo>
                  <a:close/>
                </a:path>
              </a:pathLst>
            </a:custGeom>
            <a:solidFill>
              <a:srgbClr val="F2777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17"/>
            <p:cNvSpPr/>
            <p:nvPr/>
          </p:nvSpPr>
          <p:spPr>
            <a:xfrm>
              <a:off x="1303575" y="2036658"/>
              <a:ext cx="176284" cy="264306"/>
            </a:xfrm>
            <a:custGeom>
              <a:avLst/>
              <a:gdLst/>
              <a:ahLst/>
              <a:cxnLst/>
              <a:rect l="l" t="t" r="r" b="b"/>
              <a:pathLst>
                <a:path w="18301" h="27439" extrusionOk="0">
                  <a:moveTo>
                    <a:pt x="12261" y="0"/>
                  </a:moveTo>
                  <a:cubicBezTo>
                    <a:pt x="10712" y="0"/>
                    <a:pt x="9537" y="10924"/>
                    <a:pt x="9537" y="10924"/>
                  </a:cubicBezTo>
                  <a:cubicBezTo>
                    <a:pt x="9537" y="10924"/>
                    <a:pt x="8978" y="1185"/>
                    <a:pt x="6692" y="304"/>
                  </a:cubicBezTo>
                  <a:cubicBezTo>
                    <a:pt x="6608" y="272"/>
                    <a:pt x="6530" y="256"/>
                    <a:pt x="6457" y="256"/>
                  </a:cubicBezTo>
                  <a:cubicBezTo>
                    <a:pt x="4525" y="256"/>
                    <a:pt x="6073" y="11234"/>
                    <a:pt x="6073" y="11234"/>
                  </a:cubicBezTo>
                  <a:cubicBezTo>
                    <a:pt x="6073" y="11234"/>
                    <a:pt x="5768" y="11199"/>
                    <a:pt x="5302" y="11199"/>
                  </a:cubicBezTo>
                  <a:cubicBezTo>
                    <a:pt x="3920" y="11199"/>
                    <a:pt x="1121" y="11506"/>
                    <a:pt x="667" y="13937"/>
                  </a:cubicBezTo>
                  <a:cubicBezTo>
                    <a:pt x="0" y="17556"/>
                    <a:pt x="2239" y="18509"/>
                    <a:pt x="2239" y="18509"/>
                  </a:cubicBezTo>
                  <a:lnTo>
                    <a:pt x="2239" y="18556"/>
                  </a:lnTo>
                  <a:cubicBezTo>
                    <a:pt x="2239" y="18652"/>
                    <a:pt x="2251" y="18902"/>
                    <a:pt x="2263" y="19259"/>
                  </a:cubicBezTo>
                  <a:cubicBezTo>
                    <a:pt x="2334" y="21045"/>
                    <a:pt x="2715" y="25581"/>
                    <a:pt x="4620" y="27438"/>
                  </a:cubicBezTo>
                  <a:cubicBezTo>
                    <a:pt x="4620" y="27438"/>
                    <a:pt x="9335" y="27414"/>
                    <a:pt x="11037" y="25212"/>
                  </a:cubicBezTo>
                  <a:cubicBezTo>
                    <a:pt x="11037" y="25212"/>
                    <a:pt x="14776" y="20557"/>
                    <a:pt x="16538" y="17342"/>
                  </a:cubicBezTo>
                  <a:cubicBezTo>
                    <a:pt x="18300" y="14127"/>
                    <a:pt x="15502" y="12032"/>
                    <a:pt x="12800" y="11698"/>
                  </a:cubicBezTo>
                  <a:cubicBezTo>
                    <a:pt x="12800" y="11698"/>
                    <a:pt x="14466" y="2745"/>
                    <a:pt x="12704" y="304"/>
                  </a:cubicBezTo>
                  <a:cubicBezTo>
                    <a:pt x="12554" y="95"/>
                    <a:pt x="12406" y="0"/>
                    <a:pt x="12261" y="0"/>
                  </a:cubicBezTo>
                  <a:close/>
                </a:path>
              </a:pathLst>
            </a:custGeom>
            <a:solidFill>
              <a:srgbClr val="FAB18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17"/>
            <p:cNvSpPr/>
            <p:nvPr/>
          </p:nvSpPr>
          <p:spPr>
            <a:xfrm>
              <a:off x="1325131" y="2165384"/>
              <a:ext cx="25247" cy="56774"/>
            </a:xfrm>
            <a:custGeom>
              <a:avLst/>
              <a:gdLst/>
              <a:ahLst/>
              <a:cxnLst/>
              <a:rect l="l" t="t" r="r" b="b"/>
              <a:pathLst>
                <a:path w="2621" h="5894" extrusionOk="0">
                  <a:moveTo>
                    <a:pt x="1671" y="1"/>
                  </a:moveTo>
                  <a:cubicBezTo>
                    <a:pt x="1642" y="1"/>
                    <a:pt x="1613" y="4"/>
                    <a:pt x="1584" y="12"/>
                  </a:cubicBezTo>
                  <a:cubicBezTo>
                    <a:pt x="1394" y="60"/>
                    <a:pt x="1287" y="250"/>
                    <a:pt x="1334" y="441"/>
                  </a:cubicBezTo>
                  <a:cubicBezTo>
                    <a:pt x="1334" y="464"/>
                    <a:pt x="1894" y="2572"/>
                    <a:pt x="1620" y="4286"/>
                  </a:cubicBezTo>
                  <a:cubicBezTo>
                    <a:pt x="1572" y="4596"/>
                    <a:pt x="1429" y="4810"/>
                    <a:pt x="1191" y="4965"/>
                  </a:cubicBezTo>
                  <a:cubicBezTo>
                    <a:pt x="935" y="5143"/>
                    <a:pt x="572" y="5198"/>
                    <a:pt x="217" y="5198"/>
                  </a:cubicBezTo>
                  <a:cubicBezTo>
                    <a:pt x="144" y="5198"/>
                    <a:pt x="72" y="5195"/>
                    <a:pt x="1" y="5191"/>
                  </a:cubicBezTo>
                  <a:lnTo>
                    <a:pt x="1" y="5191"/>
                  </a:lnTo>
                  <a:cubicBezTo>
                    <a:pt x="1" y="5287"/>
                    <a:pt x="13" y="5537"/>
                    <a:pt x="25" y="5894"/>
                  </a:cubicBezTo>
                  <a:lnTo>
                    <a:pt x="203" y="5894"/>
                  </a:lnTo>
                  <a:cubicBezTo>
                    <a:pt x="667" y="5894"/>
                    <a:pt x="1168" y="5822"/>
                    <a:pt x="1572" y="5560"/>
                  </a:cubicBezTo>
                  <a:cubicBezTo>
                    <a:pt x="1727" y="5453"/>
                    <a:pt x="1870" y="5334"/>
                    <a:pt x="1977" y="5191"/>
                  </a:cubicBezTo>
                  <a:cubicBezTo>
                    <a:pt x="2132" y="4989"/>
                    <a:pt x="2239" y="4763"/>
                    <a:pt x="2299" y="4501"/>
                  </a:cubicBezTo>
                  <a:lnTo>
                    <a:pt x="2311" y="4394"/>
                  </a:lnTo>
                  <a:cubicBezTo>
                    <a:pt x="2620" y="2536"/>
                    <a:pt x="2037" y="357"/>
                    <a:pt x="2013" y="262"/>
                  </a:cubicBezTo>
                  <a:cubicBezTo>
                    <a:pt x="1973" y="102"/>
                    <a:pt x="1824" y="1"/>
                    <a:pt x="1671" y="1"/>
                  </a:cubicBezTo>
                  <a:close/>
                </a:path>
              </a:pathLst>
            </a:custGeom>
            <a:solidFill>
              <a:srgbClr val="FA8A6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17"/>
            <p:cNvSpPr/>
            <p:nvPr/>
          </p:nvSpPr>
          <p:spPr>
            <a:xfrm>
              <a:off x="1341071" y="2163776"/>
              <a:ext cx="40611" cy="59644"/>
            </a:xfrm>
            <a:custGeom>
              <a:avLst/>
              <a:gdLst/>
              <a:ahLst/>
              <a:cxnLst/>
              <a:rect l="l" t="t" r="r" b="b"/>
              <a:pathLst>
                <a:path w="4216" h="6192" extrusionOk="0">
                  <a:moveTo>
                    <a:pt x="3029" y="0"/>
                  </a:moveTo>
                  <a:cubicBezTo>
                    <a:pt x="2988" y="0"/>
                    <a:pt x="2946" y="8"/>
                    <a:pt x="2906" y="24"/>
                  </a:cubicBezTo>
                  <a:cubicBezTo>
                    <a:pt x="2727" y="96"/>
                    <a:pt x="2632" y="298"/>
                    <a:pt x="2703" y="477"/>
                  </a:cubicBezTo>
                  <a:cubicBezTo>
                    <a:pt x="2703" y="501"/>
                    <a:pt x="3477" y="2608"/>
                    <a:pt x="2989" y="4227"/>
                  </a:cubicBezTo>
                  <a:cubicBezTo>
                    <a:pt x="2822" y="4751"/>
                    <a:pt x="2549" y="5382"/>
                    <a:pt x="2084" y="5477"/>
                  </a:cubicBezTo>
                  <a:cubicBezTo>
                    <a:pt x="2044" y="5485"/>
                    <a:pt x="2002" y="5489"/>
                    <a:pt x="1960" y="5489"/>
                  </a:cubicBezTo>
                  <a:cubicBezTo>
                    <a:pt x="1450" y="5489"/>
                    <a:pt x="865" y="4923"/>
                    <a:pt x="667" y="4692"/>
                  </a:cubicBezTo>
                  <a:cubicBezTo>
                    <a:pt x="595" y="4606"/>
                    <a:pt x="497" y="4564"/>
                    <a:pt x="397" y="4564"/>
                  </a:cubicBezTo>
                  <a:cubicBezTo>
                    <a:pt x="317" y="4564"/>
                    <a:pt x="236" y="4591"/>
                    <a:pt x="167" y="4644"/>
                  </a:cubicBezTo>
                  <a:cubicBezTo>
                    <a:pt x="24" y="4763"/>
                    <a:pt x="1" y="4989"/>
                    <a:pt x="120" y="5132"/>
                  </a:cubicBezTo>
                  <a:cubicBezTo>
                    <a:pt x="215" y="5251"/>
                    <a:pt x="1025" y="6192"/>
                    <a:pt x="1965" y="6192"/>
                  </a:cubicBezTo>
                  <a:cubicBezTo>
                    <a:pt x="2049" y="6192"/>
                    <a:pt x="2132" y="6180"/>
                    <a:pt x="2227" y="6168"/>
                  </a:cubicBezTo>
                  <a:cubicBezTo>
                    <a:pt x="2870" y="6037"/>
                    <a:pt x="3346" y="5454"/>
                    <a:pt x="3656" y="4441"/>
                  </a:cubicBezTo>
                  <a:cubicBezTo>
                    <a:pt x="4215" y="2584"/>
                    <a:pt x="3394" y="322"/>
                    <a:pt x="3358" y="227"/>
                  </a:cubicBezTo>
                  <a:cubicBezTo>
                    <a:pt x="3303" y="89"/>
                    <a:pt x="3170" y="0"/>
                    <a:pt x="3029" y="0"/>
                  </a:cubicBezTo>
                  <a:close/>
                </a:path>
              </a:pathLst>
            </a:custGeom>
            <a:solidFill>
              <a:srgbClr val="FA8A6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17"/>
            <p:cNvSpPr/>
            <p:nvPr/>
          </p:nvSpPr>
          <p:spPr>
            <a:xfrm>
              <a:off x="1391878" y="2167523"/>
              <a:ext cx="58151" cy="36517"/>
            </a:xfrm>
            <a:custGeom>
              <a:avLst/>
              <a:gdLst/>
              <a:ahLst/>
              <a:cxnLst/>
              <a:rect l="l" t="t" r="r" b="b"/>
              <a:pathLst>
                <a:path w="6037" h="3791" extrusionOk="0">
                  <a:moveTo>
                    <a:pt x="848" y="1"/>
                  </a:moveTo>
                  <a:cubicBezTo>
                    <a:pt x="713" y="1"/>
                    <a:pt x="586" y="74"/>
                    <a:pt x="524" y="207"/>
                  </a:cubicBezTo>
                  <a:cubicBezTo>
                    <a:pt x="191" y="909"/>
                    <a:pt x="0" y="2457"/>
                    <a:pt x="1631" y="3267"/>
                  </a:cubicBezTo>
                  <a:cubicBezTo>
                    <a:pt x="2453" y="3671"/>
                    <a:pt x="3322" y="3791"/>
                    <a:pt x="4060" y="3791"/>
                  </a:cubicBezTo>
                  <a:cubicBezTo>
                    <a:pt x="4989" y="3791"/>
                    <a:pt x="5691" y="3600"/>
                    <a:pt x="5739" y="3588"/>
                  </a:cubicBezTo>
                  <a:cubicBezTo>
                    <a:pt x="5929" y="3541"/>
                    <a:pt x="6037" y="3350"/>
                    <a:pt x="5989" y="3160"/>
                  </a:cubicBezTo>
                  <a:cubicBezTo>
                    <a:pt x="5949" y="2999"/>
                    <a:pt x="5808" y="2898"/>
                    <a:pt x="5651" y="2898"/>
                  </a:cubicBezTo>
                  <a:cubicBezTo>
                    <a:pt x="5621" y="2898"/>
                    <a:pt x="5591" y="2902"/>
                    <a:pt x="5560" y="2909"/>
                  </a:cubicBezTo>
                  <a:cubicBezTo>
                    <a:pt x="5547" y="2916"/>
                    <a:pt x="4908" y="3082"/>
                    <a:pt x="4065" y="3082"/>
                  </a:cubicBezTo>
                  <a:cubicBezTo>
                    <a:pt x="3414" y="3082"/>
                    <a:pt x="2641" y="2983"/>
                    <a:pt x="1941" y="2636"/>
                  </a:cubicBezTo>
                  <a:cubicBezTo>
                    <a:pt x="548" y="1945"/>
                    <a:pt x="1096" y="647"/>
                    <a:pt x="1155" y="493"/>
                  </a:cubicBezTo>
                  <a:cubicBezTo>
                    <a:pt x="1238" y="326"/>
                    <a:pt x="1167" y="112"/>
                    <a:pt x="988" y="28"/>
                  </a:cubicBezTo>
                  <a:cubicBezTo>
                    <a:pt x="942" y="10"/>
                    <a:pt x="894" y="1"/>
                    <a:pt x="848" y="1"/>
                  </a:cubicBezTo>
                  <a:close/>
                </a:path>
              </a:pathLst>
            </a:custGeom>
            <a:solidFill>
              <a:srgbClr val="FA8A6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17"/>
            <p:cNvSpPr/>
            <p:nvPr/>
          </p:nvSpPr>
          <p:spPr>
            <a:xfrm>
              <a:off x="1383729" y="2197217"/>
              <a:ext cx="36941" cy="48105"/>
            </a:xfrm>
            <a:custGeom>
              <a:avLst/>
              <a:gdLst/>
              <a:ahLst/>
              <a:cxnLst/>
              <a:rect l="l" t="t" r="r" b="b"/>
              <a:pathLst>
                <a:path w="3835" h="4994" extrusionOk="0">
                  <a:moveTo>
                    <a:pt x="3433" y="1"/>
                  </a:moveTo>
                  <a:cubicBezTo>
                    <a:pt x="3367" y="1"/>
                    <a:pt x="3300" y="18"/>
                    <a:pt x="3239" y="53"/>
                  </a:cubicBezTo>
                  <a:cubicBezTo>
                    <a:pt x="3144" y="124"/>
                    <a:pt x="739" y="1743"/>
                    <a:pt x="48" y="4565"/>
                  </a:cubicBezTo>
                  <a:cubicBezTo>
                    <a:pt x="1" y="4756"/>
                    <a:pt x="120" y="4946"/>
                    <a:pt x="310" y="4994"/>
                  </a:cubicBezTo>
                  <a:lnTo>
                    <a:pt x="394" y="4994"/>
                  </a:lnTo>
                  <a:cubicBezTo>
                    <a:pt x="548" y="4994"/>
                    <a:pt x="691" y="4887"/>
                    <a:pt x="727" y="4732"/>
                  </a:cubicBezTo>
                  <a:cubicBezTo>
                    <a:pt x="1346" y="2184"/>
                    <a:pt x="3608" y="660"/>
                    <a:pt x="3632" y="648"/>
                  </a:cubicBezTo>
                  <a:cubicBezTo>
                    <a:pt x="3787" y="541"/>
                    <a:pt x="3835" y="315"/>
                    <a:pt x="3727" y="160"/>
                  </a:cubicBezTo>
                  <a:cubicBezTo>
                    <a:pt x="3659" y="54"/>
                    <a:pt x="3548" y="1"/>
                    <a:pt x="3433" y="1"/>
                  </a:cubicBezTo>
                  <a:close/>
                </a:path>
              </a:pathLst>
            </a:custGeom>
            <a:solidFill>
              <a:srgbClr val="FA8A6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17"/>
            <p:cNvSpPr/>
            <p:nvPr/>
          </p:nvSpPr>
          <p:spPr>
            <a:xfrm>
              <a:off x="2102865" y="2105177"/>
              <a:ext cx="290747" cy="224225"/>
            </a:xfrm>
            <a:custGeom>
              <a:avLst/>
              <a:gdLst/>
              <a:ahLst/>
              <a:cxnLst/>
              <a:rect l="l" t="t" r="r" b="b"/>
              <a:pathLst>
                <a:path w="30184" h="23278" extrusionOk="0">
                  <a:moveTo>
                    <a:pt x="28933" y="0"/>
                  </a:moveTo>
                  <a:cubicBezTo>
                    <a:pt x="27957" y="155"/>
                    <a:pt x="26969" y="346"/>
                    <a:pt x="25980" y="572"/>
                  </a:cubicBezTo>
                  <a:cubicBezTo>
                    <a:pt x="25314" y="715"/>
                    <a:pt x="24647" y="881"/>
                    <a:pt x="23968" y="1048"/>
                  </a:cubicBezTo>
                  <a:cubicBezTo>
                    <a:pt x="18194" y="2584"/>
                    <a:pt x="12336" y="5049"/>
                    <a:pt x="7871" y="7156"/>
                  </a:cubicBezTo>
                  <a:cubicBezTo>
                    <a:pt x="7395" y="7382"/>
                    <a:pt x="6942" y="7597"/>
                    <a:pt x="6490" y="7811"/>
                  </a:cubicBezTo>
                  <a:cubicBezTo>
                    <a:pt x="2668" y="9680"/>
                    <a:pt x="168" y="11109"/>
                    <a:pt x="168" y="11109"/>
                  </a:cubicBezTo>
                  <a:cubicBezTo>
                    <a:pt x="1" y="15717"/>
                    <a:pt x="560" y="19812"/>
                    <a:pt x="2001" y="23277"/>
                  </a:cubicBezTo>
                  <a:lnTo>
                    <a:pt x="8788" y="19729"/>
                  </a:lnTo>
                  <a:lnTo>
                    <a:pt x="10276" y="18943"/>
                  </a:lnTo>
                  <a:lnTo>
                    <a:pt x="26135" y="10633"/>
                  </a:lnTo>
                  <a:lnTo>
                    <a:pt x="27433" y="9954"/>
                  </a:lnTo>
                  <a:lnTo>
                    <a:pt x="29731" y="8751"/>
                  </a:lnTo>
                  <a:cubicBezTo>
                    <a:pt x="30183" y="6037"/>
                    <a:pt x="28933" y="0"/>
                    <a:pt x="28933" y="0"/>
                  </a:cubicBezTo>
                  <a:close/>
                </a:path>
              </a:pathLst>
            </a:custGeom>
            <a:solidFill>
              <a:srgbClr val="F2777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17"/>
            <p:cNvSpPr/>
            <p:nvPr/>
          </p:nvSpPr>
          <p:spPr>
            <a:xfrm>
              <a:off x="1828451" y="2049468"/>
              <a:ext cx="143370" cy="165563"/>
            </a:xfrm>
            <a:custGeom>
              <a:avLst/>
              <a:gdLst/>
              <a:ahLst/>
              <a:cxnLst/>
              <a:rect l="l" t="t" r="r" b="b"/>
              <a:pathLst>
                <a:path w="14884" h="17188" extrusionOk="0">
                  <a:moveTo>
                    <a:pt x="4921" y="1"/>
                  </a:moveTo>
                  <a:cubicBezTo>
                    <a:pt x="3232" y="1"/>
                    <a:pt x="1541" y="612"/>
                    <a:pt x="0" y="2224"/>
                  </a:cubicBezTo>
                  <a:cubicBezTo>
                    <a:pt x="524" y="3903"/>
                    <a:pt x="965" y="5511"/>
                    <a:pt x="1250" y="7308"/>
                  </a:cubicBezTo>
                  <a:cubicBezTo>
                    <a:pt x="1631" y="9654"/>
                    <a:pt x="1762" y="12333"/>
                    <a:pt x="1536" y="15917"/>
                  </a:cubicBezTo>
                  <a:cubicBezTo>
                    <a:pt x="3507" y="16764"/>
                    <a:pt x="5454" y="17188"/>
                    <a:pt x="7378" y="17188"/>
                  </a:cubicBezTo>
                  <a:cubicBezTo>
                    <a:pt x="9778" y="17188"/>
                    <a:pt x="12140" y="16529"/>
                    <a:pt x="14466" y="15214"/>
                  </a:cubicBezTo>
                  <a:cubicBezTo>
                    <a:pt x="13800" y="11297"/>
                    <a:pt x="14157" y="8225"/>
                    <a:pt x="14883" y="5475"/>
                  </a:cubicBezTo>
                  <a:cubicBezTo>
                    <a:pt x="13835" y="4391"/>
                    <a:pt x="11692" y="2367"/>
                    <a:pt x="9156" y="1117"/>
                  </a:cubicBezTo>
                  <a:cubicBezTo>
                    <a:pt x="8049" y="724"/>
                    <a:pt x="6882" y="355"/>
                    <a:pt x="5727" y="46"/>
                  </a:cubicBezTo>
                  <a:cubicBezTo>
                    <a:pt x="5459" y="16"/>
                    <a:pt x="5190" y="1"/>
                    <a:pt x="4921" y="1"/>
                  </a:cubicBezTo>
                  <a:close/>
                </a:path>
              </a:pathLst>
            </a:custGeom>
            <a:solidFill>
              <a:srgbClr val="FAB18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17"/>
            <p:cNvSpPr/>
            <p:nvPr/>
          </p:nvSpPr>
          <p:spPr>
            <a:xfrm>
              <a:off x="1828451" y="2049468"/>
              <a:ext cx="143370" cy="146558"/>
            </a:xfrm>
            <a:custGeom>
              <a:avLst/>
              <a:gdLst/>
              <a:ahLst/>
              <a:cxnLst/>
              <a:rect l="l" t="t" r="r" b="b"/>
              <a:pathLst>
                <a:path w="14884" h="15215" extrusionOk="0">
                  <a:moveTo>
                    <a:pt x="4921" y="1"/>
                  </a:moveTo>
                  <a:cubicBezTo>
                    <a:pt x="3232" y="1"/>
                    <a:pt x="1541" y="612"/>
                    <a:pt x="0" y="2224"/>
                  </a:cubicBezTo>
                  <a:cubicBezTo>
                    <a:pt x="524" y="3903"/>
                    <a:pt x="965" y="5511"/>
                    <a:pt x="1250" y="7308"/>
                  </a:cubicBezTo>
                  <a:cubicBezTo>
                    <a:pt x="3465" y="10523"/>
                    <a:pt x="7585" y="14595"/>
                    <a:pt x="14466" y="15214"/>
                  </a:cubicBezTo>
                  <a:cubicBezTo>
                    <a:pt x="13800" y="11297"/>
                    <a:pt x="14157" y="8225"/>
                    <a:pt x="14883" y="5475"/>
                  </a:cubicBezTo>
                  <a:cubicBezTo>
                    <a:pt x="13835" y="4391"/>
                    <a:pt x="11692" y="2367"/>
                    <a:pt x="9156" y="1117"/>
                  </a:cubicBezTo>
                  <a:cubicBezTo>
                    <a:pt x="8049" y="724"/>
                    <a:pt x="6882" y="355"/>
                    <a:pt x="5727" y="46"/>
                  </a:cubicBezTo>
                  <a:cubicBezTo>
                    <a:pt x="5459" y="16"/>
                    <a:pt x="5190" y="1"/>
                    <a:pt x="4921" y="1"/>
                  </a:cubicBezTo>
                  <a:close/>
                </a:path>
              </a:pathLst>
            </a:custGeom>
            <a:solidFill>
              <a:srgbClr val="FA8A6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17"/>
            <p:cNvSpPr/>
            <p:nvPr/>
          </p:nvSpPr>
          <p:spPr>
            <a:xfrm>
              <a:off x="2028105" y="1918862"/>
              <a:ext cx="76540" cy="115012"/>
            </a:xfrm>
            <a:custGeom>
              <a:avLst/>
              <a:gdLst/>
              <a:ahLst/>
              <a:cxnLst/>
              <a:rect l="l" t="t" r="r" b="b"/>
              <a:pathLst>
                <a:path w="7946" h="11940" extrusionOk="0">
                  <a:moveTo>
                    <a:pt x="4346" y="0"/>
                  </a:moveTo>
                  <a:cubicBezTo>
                    <a:pt x="2836" y="0"/>
                    <a:pt x="1393" y="1485"/>
                    <a:pt x="1393" y="1485"/>
                  </a:cubicBezTo>
                  <a:cubicBezTo>
                    <a:pt x="0" y="6640"/>
                    <a:pt x="1012" y="11915"/>
                    <a:pt x="1012" y="11915"/>
                  </a:cubicBezTo>
                  <a:cubicBezTo>
                    <a:pt x="1173" y="11931"/>
                    <a:pt x="1331" y="11939"/>
                    <a:pt x="1485" y="11939"/>
                  </a:cubicBezTo>
                  <a:cubicBezTo>
                    <a:pt x="6564" y="11939"/>
                    <a:pt x="7946" y="3236"/>
                    <a:pt x="6120" y="925"/>
                  </a:cubicBezTo>
                  <a:cubicBezTo>
                    <a:pt x="5578" y="243"/>
                    <a:pt x="4956" y="0"/>
                    <a:pt x="4346" y="0"/>
                  </a:cubicBezTo>
                  <a:close/>
                </a:path>
              </a:pathLst>
            </a:custGeom>
            <a:solidFill>
              <a:srgbClr val="FA8A6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17"/>
            <p:cNvSpPr/>
            <p:nvPr/>
          </p:nvSpPr>
          <p:spPr>
            <a:xfrm>
              <a:off x="1784646" y="1886375"/>
              <a:ext cx="116" cy="356"/>
            </a:xfrm>
            <a:custGeom>
              <a:avLst/>
              <a:gdLst/>
              <a:ahLst/>
              <a:cxnLst/>
              <a:rect l="l" t="t" r="r" b="b"/>
              <a:pathLst>
                <a:path w="12" h="37" extrusionOk="0">
                  <a:moveTo>
                    <a:pt x="0" y="0"/>
                  </a:moveTo>
                  <a:lnTo>
                    <a:pt x="0" y="36"/>
                  </a:lnTo>
                  <a:cubicBezTo>
                    <a:pt x="0" y="36"/>
                    <a:pt x="0" y="24"/>
                    <a:pt x="12" y="0"/>
                  </a:cubicBezTo>
                  <a:close/>
                </a:path>
              </a:pathLst>
            </a:custGeom>
            <a:solidFill>
              <a:srgbClr val="FAB18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17"/>
            <p:cNvSpPr/>
            <p:nvPr/>
          </p:nvSpPr>
          <p:spPr>
            <a:xfrm>
              <a:off x="1783038" y="1785339"/>
              <a:ext cx="297394" cy="361700"/>
            </a:xfrm>
            <a:custGeom>
              <a:avLst/>
              <a:gdLst/>
              <a:ahLst/>
              <a:cxnLst/>
              <a:rect l="l" t="t" r="r" b="b"/>
              <a:pathLst>
                <a:path w="30874" h="37550" extrusionOk="0">
                  <a:moveTo>
                    <a:pt x="15311" y="1"/>
                  </a:moveTo>
                  <a:cubicBezTo>
                    <a:pt x="4338" y="1"/>
                    <a:pt x="973" y="5018"/>
                    <a:pt x="238" y="8550"/>
                  </a:cubicBezTo>
                  <a:cubicBezTo>
                    <a:pt x="238" y="8573"/>
                    <a:pt x="167" y="10526"/>
                    <a:pt x="167" y="10526"/>
                  </a:cubicBezTo>
                  <a:cubicBezTo>
                    <a:pt x="0" y="15003"/>
                    <a:pt x="608" y="19575"/>
                    <a:pt x="1905" y="23659"/>
                  </a:cubicBezTo>
                  <a:cubicBezTo>
                    <a:pt x="2036" y="24063"/>
                    <a:pt x="2179" y="24480"/>
                    <a:pt x="2322" y="24885"/>
                  </a:cubicBezTo>
                  <a:cubicBezTo>
                    <a:pt x="2370" y="24992"/>
                    <a:pt x="2405" y="25099"/>
                    <a:pt x="2441" y="25206"/>
                  </a:cubicBezTo>
                  <a:cubicBezTo>
                    <a:pt x="2596" y="25611"/>
                    <a:pt x="2751" y="26004"/>
                    <a:pt x="2917" y="26397"/>
                  </a:cubicBezTo>
                  <a:cubicBezTo>
                    <a:pt x="5646" y="32876"/>
                    <a:pt x="10277" y="37550"/>
                    <a:pt x="16323" y="37550"/>
                  </a:cubicBezTo>
                  <a:cubicBezTo>
                    <a:pt x="17610" y="37550"/>
                    <a:pt x="18961" y="37338"/>
                    <a:pt x="20372" y="36886"/>
                  </a:cubicBezTo>
                  <a:cubicBezTo>
                    <a:pt x="30873" y="33529"/>
                    <a:pt x="29980" y="13241"/>
                    <a:pt x="29897" y="11729"/>
                  </a:cubicBezTo>
                  <a:cubicBezTo>
                    <a:pt x="29921" y="11729"/>
                    <a:pt x="29909" y="11574"/>
                    <a:pt x="29885" y="11371"/>
                  </a:cubicBezTo>
                  <a:cubicBezTo>
                    <a:pt x="29766" y="10145"/>
                    <a:pt x="29409" y="8966"/>
                    <a:pt x="28837" y="7871"/>
                  </a:cubicBezTo>
                  <a:cubicBezTo>
                    <a:pt x="27278" y="4918"/>
                    <a:pt x="23491" y="37"/>
                    <a:pt x="15467" y="1"/>
                  </a:cubicBezTo>
                  <a:cubicBezTo>
                    <a:pt x="15415" y="1"/>
                    <a:pt x="15363" y="1"/>
                    <a:pt x="15311" y="1"/>
                  </a:cubicBezTo>
                  <a:close/>
                </a:path>
              </a:pathLst>
            </a:custGeom>
            <a:solidFill>
              <a:srgbClr val="FAB18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17"/>
            <p:cNvSpPr/>
            <p:nvPr/>
          </p:nvSpPr>
          <p:spPr>
            <a:xfrm>
              <a:off x="1744781" y="1918805"/>
              <a:ext cx="88956" cy="109772"/>
            </a:xfrm>
            <a:custGeom>
              <a:avLst/>
              <a:gdLst/>
              <a:ahLst/>
              <a:cxnLst/>
              <a:rect l="l" t="t" r="r" b="b"/>
              <a:pathLst>
                <a:path w="9235" h="11396" extrusionOk="0">
                  <a:moveTo>
                    <a:pt x="3720" y="0"/>
                  </a:moveTo>
                  <a:cubicBezTo>
                    <a:pt x="2769" y="0"/>
                    <a:pt x="1839" y="315"/>
                    <a:pt x="1305" y="1324"/>
                  </a:cubicBezTo>
                  <a:cubicBezTo>
                    <a:pt x="1" y="3791"/>
                    <a:pt x="2572" y="11396"/>
                    <a:pt x="7096" y="11396"/>
                  </a:cubicBezTo>
                  <a:cubicBezTo>
                    <a:pt x="7485" y="11396"/>
                    <a:pt x="7889" y="11339"/>
                    <a:pt x="8306" y="11218"/>
                  </a:cubicBezTo>
                  <a:cubicBezTo>
                    <a:pt x="8306" y="11218"/>
                    <a:pt x="9235" y="5682"/>
                    <a:pt x="6925" y="860"/>
                  </a:cubicBezTo>
                  <a:cubicBezTo>
                    <a:pt x="6925" y="860"/>
                    <a:pt x="5293" y="0"/>
                    <a:pt x="3720" y="0"/>
                  </a:cubicBezTo>
                  <a:close/>
                </a:path>
              </a:pathLst>
            </a:custGeom>
            <a:solidFill>
              <a:srgbClr val="FAB18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17"/>
            <p:cNvSpPr/>
            <p:nvPr/>
          </p:nvSpPr>
          <p:spPr>
            <a:xfrm>
              <a:off x="1806548" y="2022383"/>
              <a:ext cx="28223" cy="17213"/>
            </a:xfrm>
            <a:custGeom>
              <a:avLst/>
              <a:gdLst/>
              <a:ahLst/>
              <a:cxnLst/>
              <a:rect l="l" t="t" r="r" b="b"/>
              <a:pathLst>
                <a:path w="2930" h="1787" extrusionOk="0">
                  <a:moveTo>
                    <a:pt x="2929" y="0"/>
                  </a:moveTo>
                  <a:cubicBezTo>
                    <a:pt x="2929" y="0"/>
                    <a:pt x="1713" y="676"/>
                    <a:pt x="604" y="676"/>
                  </a:cubicBezTo>
                  <a:cubicBezTo>
                    <a:pt x="396" y="676"/>
                    <a:pt x="192" y="652"/>
                    <a:pt x="0" y="595"/>
                  </a:cubicBezTo>
                  <a:lnTo>
                    <a:pt x="0" y="595"/>
                  </a:lnTo>
                  <a:cubicBezTo>
                    <a:pt x="155" y="1000"/>
                    <a:pt x="310" y="1393"/>
                    <a:pt x="476" y="1786"/>
                  </a:cubicBezTo>
                  <a:cubicBezTo>
                    <a:pt x="1238" y="1762"/>
                    <a:pt x="2250" y="1429"/>
                    <a:pt x="2929" y="0"/>
                  </a:cubicBezTo>
                  <a:close/>
                </a:path>
              </a:pathLst>
            </a:custGeom>
            <a:solidFill>
              <a:srgbClr val="FA8A6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17"/>
            <p:cNvSpPr/>
            <p:nvPr/>
          </p:nvSpPr>
          <p:spPr>
            <a:xfrm>
              <a:off x="1825118" y="1878804"/>
              <a:ext cx="252092" cy="360352"/>
            </a:xfrm>
            <a:custGeom>
              <a:avLst/>
              <a:gdLst/>
              <a:ahLst/>
              <a:cxnLst/>
              <a:rect l="l" t="t" r="r" b="b"/>
              <a:pathLst>
                <a:path w="26171" h="37410" extrusionOk="0">
                  <a:moveTo>
                    <a:pt x="19277" y="18628"/>
                  </a:moveTo>
                  <a:cubicBezTo>
                    <a:pt x="19535" y="18628"/>
                    <a:pt x="19826" y="18652"/>
                    <a:pt x="20158" y="18705"/>
                  </a:cubicBezTo>
                  <a:cubicBezTo>
                    <a:pt x="21420" y="18908"/>
                    <a:pt x="22111" y="19420"/>
                    <a:pt x="22468" y="19872"/>
                  </a:cubicBezTo>
                  <a:cubicBezTo>
                    <a:pt x="22087" y="20813"/>
                    <a:pt x="21718" y="21551"/>
                    <a:pt x="21396" y="21932"/>
                  </a:cubicBezTo>
                  <a:cubicBezTo>
                    <a:pt x="20335" y="23195"/>
                    <a:pt x="19423" y="24274"/>
                    <a:pt x="18018" y="24274"/>
                  </a:cubicBezTo>
                  <a:cubicBezTo>
                    <a:pt x="17438" y="24274"/>
                    <a:pt x="16773" y="24090"/>
                    <a:pt x="15979" y="23658"/>
                  </a:cubicBezTo>
                  <a:cubicBezTo>
                    <a:pt x="15420" y="23354"/>
                    <a:pt x="14916" y="23233"/>
                    <a:pt x="14441" y="23233"/>
                  </a:cubicBezTo>
                  <a:cubicBezTo>
                    <a:pt x="12609" y="23233"/>
                    <a:pt x="11197" y="25027"/>
                    <a:pt x="8645" y="25027"/>
                  </a:cubicBezTo>
                  <a:cubicBezTo>
                    <a:pt x="7502" y="25027"/>
                    <a:pt x="6395" y="23825"/>
                    <a:pt x="5466" y="22134"/>
                  </a:cubicBezTo>
                  <a:cubicBezTo>
                    <a:pt x="6216" y="21586"/>
                    <a:pt x="6942" y="20027"/>
                    <a:pt x="10086" y="19003"/>
                  </a:cubicBezTo>
                  <a:cubicBezTo>
                    <a:pt x="10135" y="18987"/>
                    <a:pt x="10199" y="18980"/>
                    <a:pt x="10276" y="18980"/>
                  </a:cubicBezTo>
                  <a:cubicBezTo>
                    <a:pt x="11101" y="18980"/>
                    <a:pt x="13413" y="19786"/>
                    <a:pt x="14958" y="19786"/>
                  </a:cubicBezTo>
                  <a:cubicBezTo>
                    <a:pt x="15051" y="19786"/>
                    <a:pt x="15142" y="19783"/>
                    <a:pt x="15229" y="19777"/>
                  </a:cubicBezTo>
                  <a:cubicBezTo>
                    <a:pt x="17245" y="19642"/>
                    <a:pt x="17573" y="18628"/>
                    <a:pt x="19277" y="18628"/>
                  </a:cubicBezTo>
                  <a:close/>
                  <a:moveTo>
                    <a:pt x="24373" y="0"/>
                  </a:moveTo>
                  <a:cubicBezTo>
                    <a:pt x="24373" y="1"/>
                    <a:pt x="25004" y="4370"/>
                    <a:pt x="25266" y="7573"/>
                  </a:cubicBezTo>
                  <a:cubicBezTo>
                    <a:pt x="25409" y="9287"/>
                    <a:pt x="24718" y="12788"/>
                    <a:pt x="23802" y="15931"/>
                  </a:cubicBezTo>
                  <a:cubicBezTo>
                    <a:pt x="22998" y="15172"/>
                    <a:pt x="22189" y="14901"/>
                    <a:pt x="21377" y="14901"/>
                  </a:cubicBezTo>
                  <a:cubicBezTo>
                    <a:pt x="19566" y="14901"/>
                    <a:pt x="17733" y="16247"/>
                    <a:pt x="15884" y="16526"/>
                  </a:cubicBezTo>
                  <a:cubicBezTo>
                    <a:pt x="15652" y="16563"/>
                    <a:pt x="15419" y="16579"/>
                    <a:pt x="15187" y="16579"/>
                  </a:cubicBezTo>
                  <a:cubicBezTo>
                    <a:pt x="13293" y="16579"/>
                    <a:pt x="11394" y="15498"/>
                    <a:pt x="9599" y="15498"/>
                  </a:cubicBezTo>
                  <a:cubicBezTo>
                    <a:pt x="9106" y="15498"/>
                    <a:pt x="8620" y="15580"/>
                    <a:pt x="8145" y="15788"/>
                  </a:cubicBezTo>
                  <a:cubicBezTo>
                    <a:pt x="6194" y="16640"/>
                    <a:pt x="4722" y="16837"/>
                    <a:pt x="3773" y="16837"/>
                  </a:cubicBezTo>
                  <a:cubicBezTo>
                    <a:pt x="3622" y="16837"/>
                    <a:pt x="3483" y="16832"/>
                    <a:pt x="3359" y="16824"/>
                  </a:cubicBezTo>
                  <a:cubicBezTo>
                    <a:pt x="2906" y="15157"/>
                    <a:pt x="2644" y="13657"/>
                    <a:pt x="2656" y="12776"/>
                  </a:cubicBezTo>
                  <a:cubicBezTo>
                    <a:pt x="2716" y="9942"/>
                    <a:pt x="2073" y="5942"/>
                    <a:pt x="2073" y="5942"/>
                  </a:cubicBezTo>
                  <a:lnTo>
                    <a:pt x="1" y="9240"/>
                  </a:lnTo>
                  <a:cubicBezTo>
                    <a:pt x="1" y="9240"/>
                    <a:pt x="1144" y="25408"/>
                    <a:pt x="2811" y="27861"/>
                  </a:cubicBezTo>
                  <a:cubicBezTo>
                    <a:pt x="4478" y="30314"/>
                    <a:pt x="6180" y="29766"/>
                    <a:pt x="7942" y="33957"/>
                  </a:cubicBezTo>
                  <a:cubicBezTo>
                    <a:pt x="8921" y="36307"/>
                    <a:pt x="12095" y="37410"/>
                    <a:pt x="14928" y="37410"/>
                  </a:cubicBezTo>
                  <a:cubicBezTo>
                    <a:pt x="17163" y="37410"/>
                    <a:pt x="19186" y="36724"/>
                    <a:pt x="19753" y="35422"/>
                  </a:cubicBezTo>
                  <a:cubicBezTo>
                    <a:pt x="21039" y="32457"/>
                    <a:pt x="22409" y="32052"/>
                    <a:pt x="23778" y="29290"/>
                  </a:cubicBezTo>
                  <a:cubicBezTo>
                    <a:pt x="25135" y="26516"/>
                    <a:pt x="24790" y="23218"/>
                    <a:pt x="24861" y="20384"/>
                  </a:cubicBezTo>
                  <a:cubicBezTo>
                    <a:pt x="24933" y="17550"/>
                    <a:pt x="25933" y="12252"/>
                    <a:pt x="26052" y="8502"/>
                  </a:cubicBezTo>
                  <a:cubicBezTo>
                    <a:pt x="26171" y="4739"/>
                    <a:pt x="25254" y="215"/>
                    <a:pt x="25254" y="215"/>
                  </a:cubicBezTo>
                  <a:lnTo>
                    <a:pt x="24373" y="0"/>
                  </a:lnTo>
                  <a:close/>
                </a:path>
              </a:pathLst>
            </a:custGeom>
            <a:solidFill>
              <a:srgbClr val="FC461A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17"/>
            <p:cNvSpPr/>
            <p:nvPr/>
          </p:nvSpPr>
          <p:spPr>
            <a:xfrm>
              <a:off x="1772029" y="1704269"/>
              <a:ext cx="318836" cy="263439"/>
            </a:xfrm>
            <a:custGeom>
              <a:avLst/>
              <a:gdLst/>
              <a:ahLst/>
              <a:cxnLst/>
              <a:rect l="l" t="t" r="r" b="b"/>
              <a:pathLst>
                <a:path w="33100" h="27349" extrusionOk="0">
                  <a:moveTo>
                    <a:pt x="26146" y="0"/>
                  </a:moveTo>
                  <a:cubicBezTo>
                    <a:pt x="24730" y="2893"/>
                    <a:pt x="20955" y="4834"/>
                    <a:pt x="14978" y="6144"/>
                  </a:cubicBezTo>
                  <a:cubicBezTo>
                    <a:pt x="9287" y="7406"/>
                    <a:pt x="8478" y="7168"/>
                    <a:pt x="6025" y="8632"/>
                  </a:cubicBezTo>
                  <a:cubicBezTo>
                    <a:pt x="6013" y="8644"/>
                    <a:pt x="4549" y="9609"/>
                    <a:pt x="3989" y="9990"/>
                  </a:cubicBezTo>
                  <a:cubicBezTo>
                    <a:pt x="3846" y="10085"/>
                    <a:pt x="3703" y="10180"/>
                    <a:pt x="3560" y="10287"/>
                  </a:cubicBezTo>
                  <a:cubicBezTo>
                    <a:pt x="2048" y="11514"/>
                    <a:pt x="1655" y="12549"/>
                    <a:pt x="1453" y="13157"/>
                  </a:cubicBezTo>
                  <a:cubicBezTo>
                    <a:pt x="0" y="17479"/>
                    <a:pt x="1322" y="22253"/>
                    <a:pt x="1322" y="22253"/>
                  </a:cubicBezTo>
                  <a:cubicBezTo>
                    <a:pt x="5501" y="23241"/>
                    <a:pt x="5513" y="27349"/>
                    <a:pt x="5513" y="27349"/>
                  </a:cubicBezTo>
                  <a:lnTo>
                    <a:pt x="7323" y="26932"/>
                  </a:lnTo>
                  <a:cubicBezTo>
                    <a:pt x="8168" y="24741"/>
                    <a:pt x="6882" y="21015"/>
                    <a:pt x="7489" y="19074"/>
                  </a:cubicBezTo>
                  <a:cubicBezTo>
                    <a:pt x="7772" y="18190"/>
                    <a:pt x="8672" y="17781"/>
                    <a:pt x="9827" y="17781"/>
                  </a:cubicBezTo>
                  <a:cubicBezTo>
                    <a:pt x="10617" y="17781"/>
                    <a:pt x="11528" y="17973"/>
                    <a:pt x="12442" y="18336"/>
                  </a:cubicBezTo>
                  <a:cubicBezTo>
                    <a:pt x="12808" y="18482"/>
                    <a:pt x="13221" y="18545"/>
                    <a:pt x="13663" y="18545"/>
                  </a:cubicBezTo>
                  <a:cubicBezTo>
                    <a:pt x="15953" y="18545"/>
                    <a:pt x="18997" y="16843"/>
                    <a:pt x="20015" y="16205"/>
                  </a:cubicBezTo>
                  <a:cubicBezTo>
                    <a:pt x="20427" y="15950"/>
                    <a:pt x="21072" y="15812"/>
                    <a:pt x="21826" y="15812"/>
                  </a:cubicBezTo>
                  <a:cubicBezTo>
                    <a:pt x="23293" y="15812"/>
                    <a:pt x="25171" y="16335"/>
                    <a:pt x="26539" y="17538"/>
                  </a:cubicBezTo>
                  <a:cubicBezTo>
                    <a:pt x="27511" y="18387"/>
                    <a:pt x="28502" y="18612"/>
                    <a:pt x="29279" y="18612"/>
                  </a:cubicBezTo>
                  <a:cubicBezTo>
                    <a:pt x="30159" y="18612"/>
                    <a:pt x="30766" y="18324"/>
                    <a:pt x="30766" y="18324"/>
                  </a:cubicBezTo>
                  <a:cubicBezTo>
                    <a:pt x="30361" y="16133"/>
                    <a:pt x="29623" y="14335"/>
                    <a:pt x="28635" y="12883"/>
                  </a:cubicBezTo>
                  <a:cubicBezTo>
                    <a:pt x="33100" y="9025"/>
                    <a:pt x="29480" y="1584"/>
                    <a:pt x="29480" y="1584"/>
                  </a:cubicBezTo>
                  <a:lnTo>
                    <a:pt x="29480" y="1584"/>
                  </a:lnTo>
                  <a:cubicBezTo>
                    <a:pt x="28790" y="3834"/>
                    <a:pt x="26218" y="5310"/>
                    <a:pt x="26146" y="5358"/>
                  </a:cubicBezTo>
                  <a:cubicBezTo>
                    <a:pt x="27456" y="2631"/>
                    <a:pt x="26146" y="0"/>
                    <a:pt x="26146" y="0"/>
                  </a:cubicBezTo>
                  <a:close/>
                </a:path>
              </a:pathLst>
            </a:custGeom>
            <a:solidFill>
              <a:srgbClr val="FC461A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17"/>
            <p:cNvSpPr/>
            <p:nvPr/>
          </p:nvSpPr>
          <p:spPr>
            <a:xfrm>
              <a:off x="1745310" y="2646032"/>
              <a:ext cx="39686" cy="61436"/>
            </a:xfrm>
            <a:custGeom>
              <a:avLst/>
              <a:gdLst/>
              <a:ahLst/>
              <a:cxnLst/>
              <a:rect l="l" t="t" r="r" b="b"/>
              <a:pathLst>
                <a:path w="4120" h="6378" extrusionOk="0">
                  <a:moveTo>
                    <a:pt x="3313" y="0"/>
                  </a:moveTo>
                  <a:cubicBezTo>
                    <a:pt x="3057" y="0"/>
                    <a:pt x="2816" y="139"/>
                    <a:pt x="2691" y="389"/>
                  </a:cubicBezTo>
                  <a:lnTo>
                    <a:pt x="179" y="5366"/>
                  </a:lnTo>
                  <a:cubicBezTo>
                    <a:pt x="0" y="5711"/>
                    <a:pt x="143" y="6128"/>
                    <a:pt x="488" y="6306"/>
                  </a:cubicBezTo>
                  <a:cubicBezTo>
                    <a:pt x="584" y="6354"/>
                    <a:pt x="691" y="6378"/>
                    <a:pt x="798" y="6378"/>
                  </a:cubicBezTo>
                  <a:cubicBezTo>
                    <a:pt x="1060" y="6378"/>
                    <a:pt x="1310" y="6235"/>
                    <a:pt x="1429" y="5997"/>
                  </a:cubicBezTo>
                  <a:lnTo>
                    <a:pt x="3953" y="1020"/>
                  </a:lnTo>
                  <a:cubicBezTo>
                    <a:pt x="4120" y="675"/>
                    <a:pt x="3989" y="246"/>
                    <a:pt x="3644" y="79"/>
                  </a:cubicBezTo>
                  <a:cubicBezTo>
                    <a:pt x="3536" y="26"/>
                    <a:pt x="3423" y="0"/>
                    <a:pt x="3313" y="0"/>
                  </a:cubicBezTo>
                  <a:close/>
                </a:path>
              </a:pathLst>
            </a:custGeom>
            <a:solidFill>
              <a:srgbClr val="FFE2E7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17"/>
            <p:cNvSpPr/>
            <p:nvPr/>
          </p:nvSpPr>
          <p:spPr>
            <a:xfrm>
              <a:off x="1816748" y="2518731"/>
              <a:ext cx="23407" cy="66493"/>
            </a:xfrm>
            <a:custGeom>
              <a:avLst/>
              <a:gdLst/>
              <a:ahLst/>
              <a:cxnLst/>
              <a:rect l="l" t="t" r="r" b="b"/>
              <a:pathLst>
                <a:path w="2430" h="6903" extrusionOk="0">
                  <a:moveTo>
                    <a:pt x="756" y="0"/>
                  </a:moveTo>
                  <a:cubicBezTo>
                    <a:pt x="719" y="0"/>
                    <a:pt x="681" y="3"/>
                    <a:pt x="644" y="9"/>
                  </a:cubicBezTo>
                  <a:cubicBezTo>
                    <a:pt x="263" y="69"/>
                    <a:pt x="1" y="438"/>
                    <a:pt x="60" y="819"/>
                  </a:cubicBezTo>
                  <a:lnTo>
                    <a:pt x="977" y="6319"/>
                  </a:lnTo>
                  <a:cubicBezTo>
                    <a:pt x="1025" y="6665"/>
                    <a:pt x="1334" y="6903"/>
                    <a:pt x="1668" y="6903"/>
                  </a:cubicBezTo>
                  <a:lnTo>
                    <a:pt x="1787" y="6903"/>
                  </a:lnTo>
                  <a:cubicBezTo>
                    <a:pt x="2168" y="6831"/>
                    <a:pt x="2430" y="6474"/>
                    <a:pt x="2358" y="6093"/>
                  </a:cubicBezTo>
                  <a:lnTo>
                    <a:pt x="1453" y="593"/>
                  </a:lnTo>
                  <a:cubicBezTo>
                    <a:pt x="1389" y="238"/>
                    <a:pt x="1092" y="0"/>
                    <a:pt x="756" y="0"/>
                  </a:cubicBezTo>
                  <a:close/>
                </a:path>
              </a:pathLst>
            </a:custGeom>
            <a:solidFill>
              <a:srgbClr val="FFE2E7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17"/>
            <p:cNvSpPr/>
            <p:nvPr/>
          </p:nvSpPr>
          <p:spPr>
            <a:xfrm>
              <a:off x="1581091" y="2472133"/>
              <a:ext cx="67447" cy="15383"/>
            </a:xfrm>
            <a:custGeom>
              <a:avLst/>
              <a:gdLst/>
              <a:ahLst/>
              <a:cxnLst/>
              <a:rect l="l" t="t" r="r" b="b"/>
              <a:pathLst>
                <a:path w="7002" h="1597" extrusionOk="0">
                  <a:moveTo>
                    <a:pt x="698" y="0"/>
                  </a:moveTo>
                  <a:cubicBezTo>
                    <a:pt x="324" y="0"/>
                    <a:pt x="24" y="312"/>
                    <a:pt x="12" y="680"/>
                  </a:cubicBezTo>
                  <a:cubicBezTo>
                    <a:pt x="0" y="1073"/>
                    <a:pt x="298" y="1394"/>
                    <a:pt x="691" y="1406"/>
                  </a:cubicBezTo>
                  <a:lnTo>
                    <a:pt x="6263" y="1597"/>
                  </a:lnTo>
                  <a:lnTo>
                    <a:pt x="6287" y="1597"/>
                  </a:lnTo>
                  <a:cubicBezTo>
                    <a:pt x="6668" y="1597"/>
                    <a:pt x="6978" y="1299"/>
                    <a:pt x="6989" y="918"/>
                  </a:cubicBezTo>
                  <a:cubicBezTo>
                    <a:pt x="7001" y="525"/>
                    <a:pt x="6704" y="204"/>
                    <a:pt x="6311" y="192"/>
                  </a:cubicBezTo>
                  <a:lnTo>
                    <a:pt x="739" y="1"/>
                  </a:lnTo>
                  <a:cubicBezTo>
                    <a:pt x="725" y="0"/>
                    <a:pt x="711" y="0"/>
                    <a:pt x="698" y="0"/>
                  </a:cubicBezTo>
                  <a:close/>
                </a:path>
              </a:pathLst>
            </a:custGeom>
            <a:solidFill>
              <a:srgbClr val="FFE2E7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17"/>
            <p:cNvSpPr/>
            <p:nvPr/>
          </p:nvSpPr>
          <p:spPr>
            <a:xfrm>
              <a:off x="1511936" y="2616174"/>
              <a:ext cx="67562" cy="15373"/>
            </a:xfrm>
            <a:custGeom>
              <a:avLst/>
              <a:gdLst/>
              <a:ahLst/>
              <a:cxnLst/>
              <a:rect l="l" t="t" r="r" b="b"/>
              <a:pathLst>
                <a:path w="7014" h="1596" extrusionOk="0">
                  <a:moveTo>
                    <a:pt x="718" y="0"/>
                  </a:moveTo>
                  <a:cubicBezTo>
                    <a:pt x="346" y="0"/>
                    <a:pt x="25" y="306"/>
                    <a:pt x="13" y="691"/>
                  </a:cubicBezTo>
                  <a:cubicBezTo>
                    <a:pt x="1" y="1072"/>
                    <a:pt x="311" y="1394"/>
                    <a:pt x="692" y="1405"/>
                  </a:cubicBezTo>
                  <a:lnTo>
                    <a:pt x="6276" y="1596"/>
                  </a:lnTo>
                  <a:lnTo>
                    <a:pt x="6299" y="1596"/>
                  </a:lnTo>
                  <a:cubicBezTo>
                    <a:pt x="6668" y="1596"/>
                    <a:pt x="6978" y="1298"/>
                    <a:pt x="6990" y="917"/>
                  </a:cubicBezTo>
                  <a:cubicBezTo>
                    <a:pt x="7014" y="536"/>
                    <a:pt x="6704" y="203"/>
                    <a:pt x="6311" y="191"/>
                  </a:cubicBezTo>
                  <a:lnTo>
                    <a:pt x="739" y="1"/>
                  </a:lnTo>
                  <a:cubicBezTo>
                    <a:pt x="732" y="0"/>
                    <a:pt x="725" y="0"/>
                    <a:pt x="718" y="0"/>
                  </a:cubicBezTo>
                  <a:close/>
                </a:path>
              </a:pathLst>
            </a:custGeom>
            <a:solidFill>
              <a:srgbClr val="FFE2E7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17"/>
            <p:cNvSpPr/>
            <p:nvPr/>
          </p:nvSpPr>
          <p:spPr>
            <a:xfrm>
              <a:off x="1458269" y="2458148"/>
              <a:ext cx="33039" cy="42450"/>
            </a:xfrm>
            <a:custGeom>
              <a:avLst/>
              <a:gdLst/>
              <a:ahLst/>
              <a:cxnLst/>
              <a:rect l="l" t="t" r="r" b="b"/>
              <a:pathLst>
                <a:path w="3430" h="4407" extrusionOk="0">
                  <a:moveTo>
                    <a:pt x="2763" y="1"/>
                  </a:moveTo>
                  <a:lnTo>
                    <a:pt x="239" y="3275"/>
                  </a:lnTo>
                  <a:cubicBezTo>
                    <a:pt x="1" y="3585"/>
                    <a:pt x="60" y="4025"/>
                    <a:pt x="370" y="4251"/>
                  </a:cubicBezTo>
                  <a:cubicBezTo>
                    <a:pt x="501" y="4358"/>
                    <a:pt x="656" y="4406"/>
                    <a:pt x="799" y="4406"/>
                  </a:cubicBezTo>
                  <a:cubicBezTo>
                    <a:pt x="1013" y="4406"/>
                    <a:pt x="1215" y="4311"/>
                    <a:pt x="1358" y="4132"/>
                  </a:cubicBezTo>
                  <a:lnTo>
                    <a:pt x="3430" y="1429"/>
                  </a:lnTo>
                  <a:cubicBezTo>
                    <a:pt x="3204" y="965"/>
                    <a:pt x="2977" y="489"/>
                    <a:pt x="2763" y="1"/>
                  </a:cubicBezTo>
                  <a:close/>
                </a:path>
              </a:pathLst>
            </a:custGeom>
            <a:solidFill>
              <a:srgbClr val="FFE2E7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17"/>
            <p:cNvSpPr/>
            <p:nvPr/>
          </p:nvSpPr>
          <p:spPr>
            <a:xfrm>
              <a:off x="1375822" y="2440946"/>
              <a:ext cx="48981" cy="22723"/>
            </a:xfrm>
            <a:custGeom>
              <a:avLst/>
              <a:gdLst/>
              <a:ahLst/>
              <a:cxnLst/>
              <a:rect l="l" t="t" r="r" b="b"/>
              <a:pathLst>
                <a:path w="5085" h="2359" extrusionOk="0">
                  <a:moveTo>
                    <a:pt x="0" y="1"/>
                  </a:moveTo>
                  <a:cubicBezTo>
                    <a:pt x="131" y="501"/>
                    <a:pt x="262" y="1013"/>
                    <a:pt x="405" y="1525"/>
                  </a:cubicBezTo>
                  <a:lnTo>
                    <a:pt x="4167" y="2334"/>
                  </a:lnTo>
                  <a:cubicBezTo>
                    <a:pt x="4215" y="2346"/>
                    <a:pt x="4263" y="2358"/>
                    <a:pt x="4310" y="2358"/>
                  </a:cubicBezTo>
                  <a:cubicBezTo>
                    <a:pt x="4644" y="2358"/>
                    <a:pt x="4929" y="2132"/>
                    <a:pt x="5001" y="1799"/>
                  </a:cubicBezTo>
                  <a:cubicBezTo>
                    <a:pt x="5084" y="1418"/>
                    <a:pt x="4834" y="1049"/>
                    <a:pt x="4453" y="96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E2E7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17"/>
            <p:cNvSpPr/>
            <p:nvPr/>
          </p:nvSpPr>
          <p:spPr>
            <a:xfrm>
              <a:off x="1401394" y="2316524"/>
              <a:ext cx="29822" cy="41757"/>
            </a:xfrm>
            <a:custGeom>
              <a:avLst/>
              <a:gdLst/>
              <a:ahLst/>
              <a:cxnLst/>
              <a:rect l="l" t="t" r="r" b="b"/>
              <a:pathLst>
                <a:path w="3096" h="4335" extrusionOk="0">
                  <a:moveTo>
                    <a:pt x="2465" y="1"/>
                  </a:moveTo>
                  <a:lnTo>
                    <a:pt x="227" y="3239"/>
                  </a:lnTo>
                  <a:cubicBezTo>
                    <a:pt x="0" y="3549"/>
                    <a:pt x="84" y="4001"/>
                    <a:pt x="405" y="4215"/>
                  </a:cubicBezTo>
                  <a:cubicBezTo>
                    <a:pt x="524" y="4299"/>
                    <a:pt x="667" y="4334"/>
                    <a:pt x="810" y="4334"/>
                  </a:cubicBezTo>
                  <a:cubicBezTo>
                    <a:pt x="1036" y="4334"/>
                    <a:pt x="1251" y="4239"/>
                    <a:pt x="1381" y="4037"/>
                  </a:cubicBezTo>
                  <a:lnTo>
                    <a:pt x="3096" y="1560"/>
                  </a:lnTo>
                  <a:cubicBezTo>
                    <a:pt x="2870" y="1001"/>
                    <a:pt x="2667" y="477"/>
                    <a:pt x="2465" y="1"/>
                  </a:cubicBezTo>
                  <a:close/>
                </a:path>
              </a:pathLst>
            </a:custGeom>
            <a:solidFill>
              <a:srgbClr val="FFE2E7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17"/>
            <p:cNvSpPr/>
            <p:nvPr/>
          </p:nvSpPr>
          <p:spPr>
            <a:xfrm>
              <a:off x="1619396" y="2343127"/>
              <a:ext cx="16404" cy="42335"/>
            </a:xfrm>
            <a:custGeom>
              <a:avLst/>
              <a:gdLst/>
              <a:ahLst/>
              <a:cxnLst/>
              <a:rect l="l" t="t" r="r" b="b"/>
              <a:pathLst>
                <a:path w="1703" h="4395" extrusionOk="0">
                  <a:moveTo>
                    <a:pt x="1048" y="1"/>
                  </a:moveTo>
                  <a:cubicBezTo>
                    <a:pt x="715" y="739"/>
                    <a:pt x="357" y="1489"/>
                    <a:pt x="0" y="2263"/>
                  </a:cubicBezTo>
                  <a:lnTo>
                    <a:pt x="250" y="3799"/>
                  </a:lnTo>
                  <a:cubicBezTo>
                    <a:pt x="310" y="4144"/>
                    <a:pt x="607" y="4394"/>
                    <a:pt x="953" y="4394"/>
                  </a:cubicBezTo>
                  <a:cubicBezTo>
                    <a:pt x="988" y="4394"/>
                    <a:pt x="1024" y="4382"/>
                    <a:pt x="1060" y="4382"/>
                  </a:cubicBezTo>
                  <a:cubicBezTo>
                    <a:pt x="1453" y="4323"/>
                    <a:pt x="1703" y="3954"/>
                    <a:pt x="1643" y="3573"/>
                  </a:cubicBezTo>
                  <a:lnTo>
                    <a:pt x="1048" y="1"/>
                  </a:lnTo>
                  <a:close/>
                </a:path>
              </a:pathLst>
            </a:custGeom>
            <a:solidFill>
              <a:srgbClr val="FFE2E7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17"/>
            <p:cNvSpPr/>
            <p:nvPr/>
          </p:nvSpPr>
          <p:spPr>
            <a:xfrm>
              <a:off x="2043005" y="2545199"/>
              <a:ext cx="42788" cy="59750"/>
            </a:xfrm>
            <a:custGeom>
              <a:avLst/>
              <a:gdLst/>
              <a:ahLst/>
              <a:cxnLst/>
              <a:rect l="l" t="t" r="r" b="b"/>
              <a:pathLst>
                <a:path w="4442" h="6203" extrusionOk="0">
                  <a:moveTo>
                    <a:pt x="3648" y="1"/>
                  </a:moveTo>
                  <a:cubicBezTo>
                    <a:pt x="3407" y="1"/>
                    <a:pt x="3172" y="123"/>
                    <a:pt x="3037" y="345"/>
                  </a:cubicBezTo>
                  <a:lnTo>
                    <a:pt x="203" y="5143"/>
                  </a:lnTo>
                  <a:cubicBezTo>
                    <a:pt x="1" y="5476"/>
                    <a:pt x="108" y="5917"/>
                    <a:pt x="441" y="6107"/>
                  </a:cubicBezTo>
                  <a:cubicBezTo>
                    <a:pt x="560" y="6179"/>
                    <a:pt x="679" y="6203"/>
                    <a:pt x="799" y="6203"/>
                  </a:cubicBezTo>
                  <a:cubicBezTo>
                    <a:pt x="1037" y="6203"/>
                    <a:pt x="1275" y="6084"/>
                    <a:pt x="1406" y="5857"/>
                  </a:cubicBezTo>
                  <a:lnTo>
                    <a:pt x="4251" y="1059"/>
                  </a:lnTo>
                  <a:cubicBezTo>
                    <a:pt x="4442" y="726"/>
                    <a:pt x="4335" y="297"/>
                    <a:pt x="4001" y="95"/>
                  </a:cubicBezTo>
                  <a:cubicBezTo>
                    <a:pt x="3890" y="31"/>
                    <a:pt x="3768" y="1"/>
                    <a:pt x="3648" y="1"/>
                  </a:cubicBezTo>
                  <a:close/>
                </a:path>
              </a:pathLst>
            </a:custGeom>
            <a:solidFill>
              <a:srgbClr val="FFE2E7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17"/>
            <p:cNvSpPr/>
            <p:nvPr/>
          </p:nvSpPr>
          <p:spPr>
            <a:xfrm>
              <a:off x="1730170" y="2355099"/>
              <a:ext cx="60569" cy="42749"/>
            </a:xfrm>
            <a:custGeom>
              <a:avLst/>
              <a:gdLst/>
              <a:ahLst/>
              <a:cxnLst/>
              <a:rect l="l" t="t" r="r" b="b"/>
              <a:pathLst>
                <a:path w="6288" h="4438" extrusionOk="0">
                  <a:moveTo>
                    <a:pt x="801" y="0"/>
                  </a:moveTo>
                  <a:cubicBezTo>
                    <a:pt x="574" y="0"/>
                    <a:pt x="351" y="113"/>
                    <a:pt x="215" y="318"/>
                  </a:cubicBezTo>
                  <a:cubicBezTo>
                    <a:pt x="1" y="651"/>
                    <a:pt x="96" y="1080"/>
                    <a:pt x="417" y="1294"/>
                  </a:cubicBezTo>
                  <a:lnTo>
                    <a:pt x="5108" y="4318"/>
                  </a:lnTo>
                  <a:cubicBezTo>
                    <a:pt x="5227" y="4401"/>
                    <a:pt x="5358" y="4437"/>
                    <a:pt x="5489" y="4437"/>
                  </a:cubicBezTo>
                  <a:cubicBezTo>
                    <a:pt x="5716" y="4437"/>
                    <a:pt x="5942" y="4318"/>
                    <a:pt x="6073" y="4116"/>
                  </a:cubicBezTo>
                  <a:cubicBezTo>
                    <a:pt x="6287" y="3782"/>
                    <a:pt x="6192" y="3354"/>
                    <a:pt x="5870" y="3139"/>
                  </a:cubicBezTo>
                  <a:lnTo>
                    <a:pt x="1179" y="115"/>
                  </a:lnTo>
                  <a:cubicBezTo>
                    <a:pt x="1062" y="37"/>
                    <a:pt x="931" y="0"/>
                    <a:pt x="801" y="0"/>
                  </a:cubicBezTo>
                  <a:close/>
                </a:path>
              </a:pathLst>
            </a:custGeom>
            <a:solidFill>
              <a:srgbClr val="FFE2E7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17"/>
            <p:cNvSpPr/>
            <p:nvPr/>
          </p:nvSpPr>
          <p:spPr>
            <a:xfrm>
              <a:off x="1976267" y="2766967"/>
              <a:ext cx="39686" cy="61484"/>
            </a:xfrm>
            <a:custGeom>
              <a:avLst/>
              <a:gdLst/>
              <a:ahLst/>
              <a:cxnLst/>
              <a:rect l="l" t="t" r="r" b="b"/>
              <a:pathLst>
                <a:path w="4120" h="6383" extrusionOk="0">
                  <a:moveTo>
                    <a:pt x="3319" y="1"/>
                  </a:moveTo>
                  <a:cubicBezTo>
                    <a:pt x="3063" y="1"/>
                    <a:pt x="2818" y="138"/>
                    <a:pt x="2691" y="382"/>
                  </a:cubicBezTo>
                  <a:lnTo>
                    <a:pt x="167" y="5359"/>
                  </a:lnTo>
                  <a:cubicBezTo>
                    <a:pt x="0" y="5704"/>
                    <a:pt x="131" y="6133"/>
                    <a:pt x="477" y="6312"/>
                  </a:cubicBezTo>
                  <a:cubicBezTo>
                    <a:pt x="584" y="6359"/>
                    <a:pt x="691" y="6383"/>
                    <a:pt x="798" y="6383"/>
                  </a:cubicBezTo>
                  <a:cubicBezTo>
                    <a:pt x="1060" y="6383"/>
                    <a:pt x="1298" y="6240"/>
                    <a:pt x="1429" y="6002"/>
                  </a:cubicBezTo>
                  <a:lnTo>
                    <a:pt x="3941" y="1025"/>
                  </a:lnTo>
                  <a:cubicBezTo>
                    <a:pt x="4120" y="680"/>
                    <a:pt x="3977" y="251"/>
                    <a:pt x="3632" y="73"/>
                  </a:cubicBezTo>
                  <a:cubicBezTo>
                    <a:pt x="3531" y="24"/>
                    <a:pt x="3424" y="1"/>
                    <a:pt x="3319" y="1"/>
                  </a:cubicBezTo>
                  <a:close/>
                </a:path>
              </a:pathLst>
            </a:custGeom>
            <a:solidFill>
              <a:srgbClr val="FFE2E7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17"/>
            <p:cNvSpPr/>
            <p:nvPr/>
          </p:nvSpPr>
          <p:spPr>
            <a:xfrm>
              <a:off x="2071909" y="2688421"/>
              <a:ext cx="43471" cy="29938"/>
            </a:xfrm>
            <a:custGeom>
              <a:avLst/>
              <a:gdLst/>
              <a:ahLst/>
              <a:cxnLst/>
              <a:rect l="l" t="t" r="r" b="b"/>
              <a:pathLst>
                <a:path w="4513" h="3108" extrusionOk="0">
                  <a:moveTo>
                    <a:pt x="4513" y="0"/>
                  </a:moveTo>
                  <a:lnTo>
                    <a:pt x="512" y="1751"/>
                  </a:lnTo>
                  <a:cubicBezTo>
                    <a:pt x="155" y="1905"/>
                    <a:pt x="0" y="2322"/>
                    <a:pt x="155" y="2679"/>
                  </a:cubicBezTo>
                  <a:cubicBezTo>
                    <a:pt x="274" y="2953"/>
                    <a:pt x="524" y="3108"/>
                    <a:pt x="798" y="3108"/>
                  </a:cubicBezTo>
                  <a:cubicBezTo>
                    <a:pt x="893" y="3108"/>
                    <a:pt x="988" y="3084"/>
                    <a:pt x="1072" y="3037"/>
                  </a:cubicBezTo>
                  <a:lnTo>
                    <a:pt x="4370" y="1596"/>
                  </a:lnTo>
                  <a:lnTo>
                    <a:pt x="4370" y="1584"/>
                  </a:lnTo>
                  <a:cubicBezTo>
                    <a:pt x="4417" y="1060"/>
                    <a:pt x="4465" y="536"/>
                    <a:pt x="4513" y="0"/>
                  </a:cubicBezTo>
                  <a:close/>
                </a:path>
              </a:pathLst>
            </a:custGeom>
            <a:solidFill>
              <a:srgbClr val="FFE2E7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17"/>
            <p:cNvSpPr/>
            <p:nvPr/>
          </p:nvSpPr>
          <p:spPr>
            <a:xfrm>
              <a:off x="1869616" y="2391824"/>
              <a:ext cx="61022" cy="42027"/>
            </a:xfrm>
            <a:custGeom>
              <a:avLst/>
              <a:gdLst/>
              <a:ahLst/>
              <a:cxnLst/>
              <a:rect l="l" t="t" r="r" b="b"/>
              <a:pathLst>
                <a:path w="6335" h="4363" extrusionOk="0">
                  <a:moveTo>
                    <a:pt x="5532" y="1"/>
                  </a:moveTo>
                  <a:cubicBezTo>
                    <a:pt x="5404" y="1"/>
                    <a:pt x="5274" y="36"/>
                    <a:pt x="5156" y="112"/>
                  </a:cubicBezTo>
                  <a:lnTo>
                    <a:pt x="429" y="3065"/>
                  </a:lnTo>
                  <a:cubicBezTo>
                    <a:pt x="108" y="3267"/>
                    <a:pt x="1" y="3708"/>
                    <a:pt x="203" y="4029"/>
                  </a:cubicBezTo>
                  <a:cubicBezTo>
                    <a:pt x="346" y="4244"/>
                    <a:pt x="572" y="4363"/>
                    <a:pt x="810" y="4363"/>
                  </a:cubicBezTo>
                  <a:cubicBezTo>
                    <a:pt x="929" y="4363"/>
                    <a:pt x="1060" y="4327"/>
                    <a:pt x="1179" y="4255"/>
                  </a:cubicBezTo>
                  <a:lnTo>
                    <a:pt x="5906" y="1303"/>
                  </a:lnTo>
                  <a:cubicBezTo>
                    <a:pt x="6228" y="1088"/>
                    <a:pt x="6335" y="660"/>
                    <a:pt x="6132" y="326"/>
                  </a:cubicBezTo>
                  <a:cubicBezTo>
                    <a:pt x="5994" y="119"/>
                    <a:pt x="5766" y="1"/>
                    <a:pt x="5532" y="1"/>
                  </a:cubicBezTo>
                  <a:close/>
                </a:path>
              </a:pathLst>
            </a:custGeom>
            <a:solidFill>
              <a:srgbClr val="FFE2E7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17"/>
            <p:cNvSpPr/>
            <p:nvPr/>
          </p:nvSpPr>
          <p:spPr>
            <a:xfrm>
              <a:off x="1721568" y="2466653"/>
              <a:ext cx="33955" cy="56880"/>
            </a:xfrm>
            <a:custGeom>
              <a:avLst/>
              <a:gdLst/>
              <a:ahLst/>
              <a:cxnLst/>
              <a:rect l="l" t="t" r="r" b="b"/>
              <a:pathLst>
                <a:path w="3525" h="5905" extrusionOk="0">
                  <a:moveTo>
                    <a:pt x="791" y="0"/>
                  </a:moveTo>
                  <a:cubicBezTo>
                    <a:pt x="698" y="0"/>
                    <a:pt x="603" y="19"/>
                    <a:pt x="513" y="58"/>
                  </a:cubicBezTo>
                  <a:cubicBezTo>
                    <a:pt x="155" y="213"/>
                    <a:pt x="1" y="618"/>
                    <a:pt x="143" y="975"/>
                  </a:cubicBezTo>
                  <a:lnTo>
                    <a:pt x="2084" y="5476"/>
                  </a:lnTo>
                  <a:cubicBezTo>
                    <a:pt x="2203" y="5750"/>
                    <a:pt x="2453" y="5904"/>
                    <a:pt x="2727" y="5904"/>
                  </a:cubicBezTo>
                  <a:cubicBezTo>
                    <a:pt x="2822" y="5904"/>
                    <a:pt x="2918" y="5880"/>
                    <a:pt x="3013" y="5845"/>
                  </a:cubicBezTo>
                  <a:cubicBezTo>
                    <a:pt x="3358" y="5690"/>
                    <a:pt x="3525" y="5285"/>
                    <a:pt x="3370" y="4928"/>
                  </a:cubicBezTo>
                  <a:lnTo>
                    <a:pt x="1441" y="427"/>
                  </a:lnTo>
                  <a:cubicBezTo>
                    <a:pt x="1326" y="161"/>
                    <a:pt x="1064" y="0"/>
                    <a:pt x="791" y="0"/>
                  </a:cubicBezTo>
                  <a:close/>
                </a:path>
              </a:pathLst>
            </a:custGeom>
            <a:solidFill>
              <a:srgbClr val="FFE2E7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17"/>
            <p:cNvSpPr/>
            <p:nvPr/>
          </p:nvSpPr>
          <p:spPr>
            <a:xfrm>
              <a:off x="1607125" y="2557710"/>
              <a:ext cx="30747" cy="55271"/>
            </a:xfrm>
            <a:custGeom>
              <a:avLst/>
              <a:gdLst/>
              <a:ahLst/>
              <a:cxnLst/>
              <a:rect l="l" t="t" r="r" b="b"/>
              <a:pathLst>
                <a:path w="3192" h="5738" extrusionOk="0">
                  <a:moveTo>
                    <a:pt x="800" y="0"/>
                  </a:moveTo>
                  <a:cubicBezTo>
                    <a:pt x="708" y="0"/>
                    <a:pt x="615" y="19"/>
                    <a:pt x="524" y="58"/>
                  </a:cubicBezTo>
                  <a:cubicBezTo>
                    <a:pt x="167" y="213"/>
                    <a:pt x="0" y="617"/>
                    <a:pt x="155" y="987"/>
                  </a:cubicBezTo>
                  <a:lnTo>
                    <a:pt x="2096" y="5475"/>
                  </a:lnTo>
                  <a:cubicBezTo>
                    <a:pt x="2131" y="5582"/>
                    <a:pt x="2203" y="5678"/>
                    <a:pt x="2286" y="5737"/>
                  </a:cubicBezTo>
                  <a:cubicBezTo>
                    <a:pt x="2584" y="5332"/>
                    <a:pt x="2893" y="4916"/>
                    <a:pt x="3191" y="4475"/>
                  </a:cubicBezTo>
                  <a:lnTo>
                    <a:pt x="1441" y="427"/>
                  </a:lnTo>
                  <a:cubicBezTo>
                    <a:pt x="1325" y="160"/>
                    <a:pt x="1071" y="0"/>
                    <a:pt x="800" y="0"/>
                  </a:cubicBezTo>
                  <a:close/>
                </a:path>
              </a:pathLst>
            </a:custGeom>
            <a:solidFill>
              <a:srgbClr val="FFE2E7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17"/>
            <p:cNvSpPr/>
            <p:nvPr/>
          </p:nvSpPr>
          <p:spPr>
            <a:xfrm>
              <a:off x="1432013" y="2536029"/>
              <a:ext cx="34070" cy="56880"/>
            </a:xfrm>
            <a:custGeom>
              <a:avLst/>
              <a:gdLst/>
              <a:ahLst/>
              <a:cxnLst/>
              <a:rect l="l" t="t" r="r" b="b"/>
              <a:pathLst>
                <a:path w="3537" h="5905" extrusionOk="0">
                  <a:moveTo>
                    <a:pt x="796" y="1"/>
                  </a:moveTo>
                  <a:cubicBezTo>
                    <a:pt x="704" y="1"/>
                    <a:pt x="612" y="19"/>
                    <a:pt x="524" y="59"/>
                  </a:cubicBezTo>
                  <a:cubicBezTo>
                    <a:pt x="167" y="213"/>
                    <a:pt x="0" y="618"/>
                    <a:pt x="155" y="975"/>
                  </a:cubicBezTo>
                  <a:lnTo>
                    <a:pt x="2084" y="5476"/>
                  </a:lnTo>
                  <a:cubicBezTo>
                    <a:pt x="2203" y="5750"/>
                    <a:pt x="2465" y="5905"/>
                    <a:pt x="2739" y="5905"/>
                  </a:cubicBezTo>
                  <a:cubicBezTo>
                    <a:pt x="2822" y="5905"/>
                    <a:pt x="2917" y="5893"/>
                    <a:pt x="3013" y="5845"/>
                  </a:cubicBezTo>
                  <a:cubicBezTo>
                    <a:pt x="3370" y="5690"/>
                    <a:pt x="3536" y="5285"/>
                    <a:pt x="3382" y="4928"/>
                  </a:cubicBezTo>
                  <a:lnTo>
                    <a:pt x="1441" y="428"/>
                  </a:lnTo>
                  <a:cubicBezTo>
                    <a:pt x="1325" y="161"/>
                    <a:pt x="1064" y="1"/>
                    <a:pt x="796" y="1"/>
                  </a:cubicBezTo>
                  <a:close/>
                </a:path>
              </a:pathLst>
            </a:custGeom>
            <a:solidFill>
              <a:srgbClr val="FFE2E7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17"/>
            <p:cNvSpPr/>
            <p:nvPr/>
          </p:nvSpPr>
          <p:spPr>
            <a:xfrm>
              <a:off x="2063761" y="2241792"/>
              <a:ext cx="41410" cy="52959"/>
            </a:xfrm>
            <a:custGeom>
              <a:avLst/>
              <a:gdLst/>
              <a:ahLst/>
              <a:cxnLst/>
              <a:rect l="l" t="t" r="r" b="b"/>
              <a:pathLst>
                <a:path w="4299" h="5498" extrusionOk="0">
                  <a:moveTo>
                    <a:pt x="3501" y="1"/>
                  </a:moveTo>
                  <a:cubicBezTo>
                    <a:pt x="3272" y="1"/>
                    <a:pt x="3047" y="114"/>
                    <a:pt x="2918" y="318"/>
                  </a:cubicBezTo>
                  <a:lnTo>
                    <a:pt x="215" y="4414"/>
                  </a:lnTo>
                  <a:cubicBezTo>
                    <a:pt x="1" y="4735"/>
                    <a:pt x="96" y="5164"/>
                    <a:pt x="418" y="5378"/>
                  </a:cubicBezTo>
                  <a:cubicBezTo>
                    <a:pt x="537" y="5462"/>
                    <a:pt x="668" y="5497"/>
                    <a:pt x="799" y="5497"/>
                  </a:cubicBezTo>
                  <a:cubicBezTo>
                    <a:pt x="1037" y="5497"/>
                    <a:pt x="1251" y="5390"/>
                    <a:pt x="1394" y="5188"/>
                  </a:cubicBezTo>
                  <a:lnTo>
                    <a:pt x="4085" y="1092"/>
                  </a:lnTo>
                  <a:cubicBezTo>
                    <a:pt x="4299" y="771"/>
                    <a:pt x="4204" y="330"/>
                    <a:pt x="3882" y="116"/>
                  </a:cubicBezTo>
                  <a:cubicBezTo>
                    <a:pt x="3765" y="38"/>
                    <a:pt x="3632" y="1"/>
                    <a:pt x="3501" y="1"/>
                  </a:cubicBezTo>
                  <a:close/>
                </a:path>
              </a:pathLst>
            </a:custGeom>
            <a:solidFill>
              <a:srgbClr val="FFE2E7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17"/>
            <p:cNvSpPr/>
            <p:nvPr/>
          </p:nvSpPr>
          <p:spPr>
            <a:xfrm>
              <a:off x="2324191" y="2110677"/>
              <a:ext cx="28917" cy="26624"/>
            </a:xfrm>
            <a:custGeom>
              <a:avLst/>
              <a:gdLst/>
              <a:ahLst/>
              <a:cxnLst/>
              <a:rect l="l" t="t" r="r" b="b"/>
              <a:pathLst>
                <a:path w="3002" h="2764" extrusionOk="0">
                  <a:moveTo>
                    <a:pt x="3001" y="1"/>
                  </a:moveTo>
                  <a:lnTo>
                    <a:pt x="3001" y="1"/>
                  </a:lnTo>
                  <a:cubicBezTo>
                    <a:pt x="2335" y="144"/>
                    <a:pt x="1668" y="310"/>
                    <a:pt x="989" y="477"/>
                  </a:cubicBezTo>
                  <a:lnTo>
                    <a:pt x="203" y="1680"/>
                  </a:lnTo>
                  <a:cubicBezTo>
                    <a:pt x="1" y="2001"/>
                    <a:pt x="84" y="2430"/>
                    <a:pt x="406" y="2644"/>
                  </a:cubicBezTo>
                  <a:cubicBezTo>
                    <a:pt x="525" y="2727"/>
                    <a:pt x="668" y="2763"/>
                    <a:pt x="799" y="2763"/>
                  </a:cubicBezTo>
                  <a:cubicBezTo>
                    <a:pt x="1025" y="2763"/>
                    <a:pt x="1251" y="2656"/>
                    <a:pt x="1382" y="2454"/>
                  </a:cubicBezTo>
                  <a:lnTo>
                    <a:pt x="3001" y="1"/>
                  </a:lnTo>
                  <a:close/>
                </a:path>
              </a:pathLst>
            </a:custGeom>
            <a:solidFill>
              <a:srgbClr val="FFE2E7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17"/>
            <p:cNvSpPr/>
            <p:nvPr/>
          </p:nvSpPr>
          <p:spPr>
            <a:xfrm>
              <a:off x="2187499" y="2262250"/>
              <a:ext cx="16414" cy="32953"/>
            </a:xfrm>
            <a:custGeom>
              <a:avLst/>
              <a:gdLst/>
              <a:ahLst/>
              <a:cxnLst/>
              <a:rect l="l" t="t" r="r" b="b"/>
              <a:pathLst>
                <a:path w="1704" h="3421" extrusionOk="0">
                  <a:moveTo>
                    <a:pt x="970" y="1"/>
                  </a:moveTo>
                  <a:cubicBezTo>
                    <a:pt x="606" y="1"/>
                    <a:pt x="296" y="276"/>
                    <a:pt x="263" y="647"/>
                  </a:cubicBezTo>
                  <a:lnTo>
                    <a:pt x="1" y="3421"/>
                  </a:lnTo>
                  <a:lnTo>
                    <a:pt x="1489" y="2635"/>
                  </a:lnTo>
                  <a:lnTo>
                    <a:pt x="1668" y="778"/>
                  </a:lnTo>
                  <a:cubicBezTo>
                    <a:pt x="1703" y="385"/>
                    <a:pt x="1418" y="40"/>
                    <a:pt x="1037" y="4"/>
                  </a:cubicBezTo>
                  <a:cubicBezTo>
                    <a:pt x="1014" y="2"/>
                    <a:pt x="992" y="1"/>
                    <a:pt x="970" y="1"/>
                  </a:cubicBezTo>
                  <a:close/>
                </a:path>
              </a:pathLst>
            </a:custGeom>
            <a:solidFill>
              <a:srgbClr val="FFE2E7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17"/>
            <p:cNvSpPr/>
            <p:nvPr/>
          </p:nvSpPr>
          <p:spPr>
            <a:xfrm>
              <a:off x="2165365" y="2174101"/>
              <a:ext cx="15036" cy="44502"/>
            </a:xfrm>
            <a:custGeom>
              <a:avLst/>
              <a:gdLst/>
              <a:ahLst/>
              <a:cxnLst/>
              <a:rect l="l" t="t" r="r" b="b"/>
              <a:pathLst>
                <a:path w="1561" h="4620" extrusionOk="0">
                  <a:moveTo>
                    <a:pt x="1382" y="0"/>
                  </a:moveTo>
                  <a:cubicBezTo>
                    <a:pt x="906" y="226"/>
                    <a:pt x="453" y="441"/>
                    <a:pt x="1" y="655"/>
                  </a:cubicBezTo>
                  <a:lnTo>
                    <a:pt x="144" y="3941"/>
                  </a:lnTo>
                  <a:cubicBezTo>
                    <a:pt x="156" y="4322"/>
                    <a:pt x="465" y="4620"/>
                    <a:pt x="846" y="4620"/>
                  </a:cubicBezTo>
                  <a:lnTo>
                    <a:pt x="882" y="4620"/>
                  </a:lnTo>
                  <a:cubicBezTo>
                    <a:pt x="1263" y="4608"/>
                    <a:pt x="1561" y="4274"/>
                    <a:pt x="1549" y="3893"/>
                  </a:cubicBezTo>
                  <a:lnTo>
                    <a:pt x="1382" y="0"/>
                  </a:lnTo>
                  <a:close/>
                </a:path>
              </a:pathLst>
            </a:custGeom>
            <a:solidFill>
              <a:srgbClr val="FFE2E7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17"/>
            <p:cNvSpPr/>
            <p:nvPr/>
          </p:nvSpPr>
          <p:spPr>
            <a:xfrm>
              <a:off x="2252753" y="2154722"/>
              <a:ext cx="41410" cy="52988"/>
            </a:xfrm>
            <a:custGeom>
              <a:avLst/>
              <a:gdLst/>
              <a:ahLst/>
              <a:cxnLst/>
              <a:rect l="l" t="t" r="r" b="b"/>
              <a:pathLst>
                <a:path w="4299" h="5501" extrusionOk="0">
                  <a:moveTo>
                    <a:pt x="3492" y="1"/>
                  </a:moveTo>
                  <a:cubicBezTo>
                    <a:pt x="3265" y="1"/>
                    <a:pt x="3040" y="112"/>
                    <a:pt x="2905" y="321"/>
                  </a:cubicBezTo>
                  <a:lnTo>
                    <a:pt x="215" y="4405"/>
                  </a:lnTo>
                  <a:cubicBezTo>
                    <a:pt x="0" y="4727"/>
                    <a:pt x="84" y="5167"/>
                    <a:pt x="405" y="5381"/>
                  </a:cubicBezTo>
                  <a:cubicBezTo>
                    <a:pt x="524" y="5465"/>
                    <a:pt x="667" y="5501"/>
                    <a:pt x="798" y="5501"/>
                  </a:cubicBezTo>
                  <a:cubicBezTo>
                    <a:pt x="1024" y="5501"/>
                    <a:pt x="1251" y="5381"/>
                    <a:pt x="1381" y="5179"/>
                  </a:cubicBezTo>
                  <a:lnTo>
                    <a:pt x="4084" y="1095"/>
                  </a:lnTo>
                  <a:cubicBezTo>
                    <a:pt x="4299" y="762"/>
                    <a:pt x="4203" y="333"/>
                    <a:pt x="3882" y="119"/>
                  </a:cubicBezTo>
                  <a:cubicBezTo>
                    <a:pt x="3763" y="39"/>
                    <a:pt x="3627" y="1"/>
                    <a:pt x="3492" y="1"/>
                  </a:cubicBezTo>
                  <a:close/>
                </a:path>
              </a:pathLst>
            </a:custGeom>
            <a:solidFill>
              <a:srgbClr val="FFE2E7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17"/>
            <p:cNvSpPr/>
            <p:nvPr/>
          </p:nvSpPr>
          <p:spPr>
            <a:xfrm>
              <a:off x="2333938" y="2177463"/>
              <a:ext cx="33155" cy="30130"/>
            </a:xfrm>
            <a:custGeom>
              <a:avLst/>
              <a:gdLst/>
              <a:ahLst/>
              <a:cxnLst/>
              <a:rect l="l" t="t" r="r" b="b"/>
              <a:pathLst>
                <a:path w="3442" h="3128" extrusionOk="0">
                  <a:moveTo>
                    <a:pt x="769" y="1"/>
                  </a:moveTo>
                  <a:cubicBezTo>
                    <a:pt x="594" y="1"/>
                    <a:pt x="419" y="66"/>
                    <a:pt x="287" y="199"/>
                  </a:cubicBezTo>
                  <a:cubicBezTo>
                    <a:pt x="13" y="473"/>
                    <a:pt x="1" y="913"/>
                    <a:pt x="275" y="1199"/>
                  </a:cubicBezTo>
                  <a:lnTo>
                    <a:pt x="2144" y="3128"/>
                  </a:lnTo>
                  <a:lnTo>
                    <a:pt x="3442" y="2449"/>
                  </a:lnTo>
                  <a:lnTo>
                    <a:pt x="1287" y="223"/>
                  </a:lnTo>
                  <a:cubicBezTo>
                    <a:pt x="1146" y="75"/>
                    <a:pt x="957" y="1"/>
                    <a:pt x="769" y="1"/>
                  </a:cubicBezTo>
                  <a:close/>
                </a:path>
              </a:pathLst>
            </a:custGeom>
            <a:solidFill>
              <a:srgbClr val="FFE2E7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17"/>
            <p:cNvSpPr/>
            <p:nvPr/>
          </p:nvSpPr>
          <p:spPr>
            <a:xfrm>
              <a:off x="2050123" y="2923087"/>
              <a:ext cx="52073" cy="52382"/>
            </a:xfrm>
            <a:custGeom>
              <a:avLst/>
              <a:gdLst/>
              <a:ahLst/>
              <a:cxnLst/>
              <a:rect l="l" t="t" r="r" b="b"/>
              <a:pathLst>
                <a:path w="5406" h="5438" extrusionOk="0">
                  <a:moveTo>
                    <a:pt x="772" y="1"/>
                  </a:moveTo>
                  <a:cubicBezTo>
                    <a:pt x="599" y="1"/>
                    <a:pt x="424" y="66"/>
                    <a:pt x="286" y="199"/>
                  </a:cubicBezTo>
                  <a:cubicBezTo>
                    <a:pt x="12" y="473"/>
                    <a:pt x="0" y="913"/>
                    <a:pt x="262" y="1187"/>
                  </a:cubicBezTo>
                  <a:lnTo>
                    <a:pt x="4131" y="5212"/>
                  </a:lnTo>
                  <a:cubicBezTo>
                    <a:pt x="4262" y="5354"/>
                    <a:pt x="4453" y="5438"/>
                    <a:pt x="4632" y="5438"/>
                  </a:cubicBezTo>
                  <a:cubicBezTo>
                    <a:pt x="4810" y="5438"/>
                    <a:pt x="4989" y="5366"/>
                    <a:pt x="5120" y="5235"/>
                  </a:cubicBezTo>
                  <a:cubicBezTo>
                    <a:pt x="5405" y="4973"/>
                    <a:pt x="5405" y="4521"/>
                    <a:pt x="5144" y="4247"/>
                  </a:cubicBezTo>
                  <a:lnTo>
                    <a:pt x="1274" y="223"/>
                  </a:lnTo>
                  <a:cubicBezTo>
                    <a:pt x="1139" y="75"/>
                    <a:pt x="956" y="1"/>
                    <a:pt x="772" y="1"/>
                  </a:cubicBezTo>
                  <a:close/>
                </a:path>
              </a:pathLst>
            </a:custGeom>
            <a:solidFill>
              <a:srgbClr val="FFE2E7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17"/>
            <p:cNvSpPr/>
            <p:nvPr/>
          </p:nvSpPr>
          <p:spPr>
            <a:xfrm>
              <a:off x="1913421" y="2915054"/>
              <a:ext cx="52083" cy="52276"/>
            </a:xfrm>
            <a:custGeom>
              <a:avLst/>
              <a:gdLst/>
              <a:ahLst/>
              <a:cxnLst/>
              <a:rect l="l" t="t" r="r" b="b"/>
              <a:pathLst>
                <a:path w="5407" h="5427" extrusionOk="0">
                  <a:moveTo>
                    <a:pt x="773" y="0"/>
                  </a:moveTo>
                  <a:cubicBezTo>
                    <a:pt x="597" y="0"/>
                    <a:pt x="420" y="66"/>
                    <a:pt x="287" y="200"/>
                  </a:cubicBezTo>
                  <a:cubicBezTo>
                    <a:pt x="1" y="461"/>
                    <a:pt x="1" y="914"/>
                    <a:pt x="263" y="1188"/>
                  </a:cubicBezTo>
                  <a:lnTo>
                    <a:pt x="4132" y="5212"/>
                  </a:lnTo>
                  <a:cubicBezTo>
                    <a:pt x="4263" y="5355"/>
                    <a:pt x="4454" y="5426"/>
                    <a:pt x="4632" y="5426"/>
                  </a:cubicBezTo>
                  <a:cubicBezTo>
                    <a:pt x="4811" y="5426"/>
                    <a:pt x="4989" y="5367"/>
                    <a:pt x="5120" y="5236"/>
                  </a:cubicBezTo>
                  <a:cubicBezTo>
                    <a:pt x="5406" y="4962"/>
                    <a:pt x="5406" y="4522"/>
                    <a:pt x="5144" y="4236"/>
                  </a:cubicBezTo>
                  <a:lnTo>
                    <a:pt x="1275" y="211"/>
                  </a:lnTo>
                  <a:cubicBezTo>
                    <a:pt x="1141" y="72"/>
                    <a:pt x="957" y="0"/>
                    <a:pt x="773" y="0"/>
                  </a:cubicBezTo>
                  <a:close/>
                </a:path>
              </a:pathLst>
            </a:custGeom>
            <a:solidFill>
              <a:srgbClr val="FFE2E7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17"/>
            <p:cNvSpPr/>
            <p:nvPr/>
          </p:nvSpPr>
          <p:spPr>
            <a:xfrm>
              <a:off x="1803331" y="2874351"/>
              <a:ext cx="42335" cy="60068"/>
            </a:xfrm>
            <a:custGeom>
              <a:avLst/>
              <a:gdLst/>
              <a:ahLst/>
              <a:cxnLst/>
              <a:rect l="l" t="t" r="r" b="b"/>
              <a:pathLst>
                <a:path w="4395" h="6236" extrusionOk="0">
                  <a:moveTo>
                    <a:pt x="3599" y="1"/>
                  </a:moveTo>
                  <a:cubicBezTo>
                    <a:pt x="3356" y="1"/>
                    <a:pt x="3118" y="128"/>
                    <a:pt x="2989" y="354"/>
                  </a:cubicBezTo>
                  <a:lnTo>
                    <a:pt x="191" y="5176"/>
                  </a:lnTo>
                  <a:cubicBezTo>
                    <a:pt x="1" y="5521"/>
                    <a:pt x="108" y="5950"/>
                    <a:pt x="441" y="6140"/>
                  </a:cubicBezTo>
                  <a:cubicBezTo>
                    <a:pt x="560" y="6200"/>
                    <a:pt x="679" y="6235"/>
                    <a:pt x="798" y="6235"/>
                  </a:cubicBezTo>
                  <a:cubicBezTo>
                    <a:pt x="1037" y="6235"/>
                    <a:pt x="1275" y="6104"/>
                    <a:pt x="1406" y="5878"/>
                  </a:cubicBezTo>
                  <a:lnTo>
                    <a:pt x="4204" y="1056"/>
                  </a:lnTo>
                  <a:cubicBezTo>
                    <a:pt x="4394" y="723"/>
                    <a:pt x="4275" y="294"/>
                    <a:pt x="3942" y="92"/>
                  </a:cubicBezTo>
                  <a:cubicBezTo>
                    <a:pt x="3834" y="30"/>
                    <a:pt x="3716" y="1"/>
                    <a:pt x="3599" y="1"/>
                  </a:cubicBezTo>
                  <a:close/>
                </a:path>
              </a:pathLst>
            </a:custGeom>
            <a:solidFill>
              <a:srgbClr val="FFE2E7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17"/>
            <p:cNvSpPr/>
            <p:nvPr/>
          </p:nvSpPr>
          <p:spPr>
            <a:xfrm>
              <a:off x="1795193" y="2996566"/>
              <a:ext cx="33155" cy="48057"/>
            </a:xfrm>
            <a:custGeom>
              <a:avLst/>
              <a:gdLst/>
              <a:ahLst/>
              <a:cxnLst/>
              <a:rect l="l" t="t" r="r" b="b"/>
              <a:pathLst>
                <a:path w="3442" h="4989" extrusionOk="0">
                  <a:moveTo>
                    <a:pt x="792" y="1"/>
                  </a:moveTo>
                  <a:cubicBezTo>
                    <a:pt x="699" y="1"/>
                    <a:pt x="604" y="19"/>
                    <a:pt x="512" y="59"/>
                  </a:cubicBezTo>
                  <a:cubicBezTo>
                    <a:pt x="155" y="214"/>
                    <a:pt x="0" y="630"/>
                    <a:pt x="143" y="988"/>
                  </a:cubicBezTo>
                  <a:lnTo>
                    <a:pt x="1882" y="4941"/>
                  </a:lnTo>
                  <a:cubicBezTo>
                    <a:pt x="2394" y="4952"/>
                    <a:pt x="2917" y="4964"/>
                    <a:pt x="3441" y="4988"/>
                  </a:cubicBezTo>
                  <a:lnTo>
                    <a:pt x="1441" y="416"/>
                  </a:lnTo>
                  <a:cubicBezTo>
                    <a:pt x="1326" y="159"/>
                    <a:pt x="1065" y="1"/>
                    <a:pt x="792" y="1"/>
                  </a:cubicBezTo>
                  <a:close/>
                </a:path>
              </a:pathLst>
            </a:custGeom>
            <a:solidFill>
              <a:srgbClr val="FFE2E7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17"/>
            <p:cNvSpPr/>
            <p:nvPr/>
          </p:nvSpPr>
          <p:spPr>
            <a:xfrm>
              <a:off x="1857692" y="2756922"/>
              <a:ext cx="40033" cy="61330"/>
            </a:xfrm>
            <a:custGeom>
              <a:avLst/>
              <a:gdLst/>
              <a:ahLst/>
              <a:cxnLst/>
              <a:rect l="l" t="t" r="r" b="b"/>
              <a:pathLst>
                <a:path w="4156" h="6367" extrusionOk="0">
                  <a:moveTo>
                    <a:pt x="804" y="0"/>
                  </a:moveTo>
                  <a:cubicBezTo>
                    <a:pt x="693" y="0"/>
                    <a:pt x="581" y="26"/>
                    <a:pt x="477" y="80"/>
                  </a:cubicBezTo>
                  <a:cubicBezTo>
                    <a:pt x="131" y="258"/>
                    <a:pt x="0" y="675"/>
                    <a:pt x="179" y="1020"/>
                  </a:cubicBezTo>
                  <a:lnTo>
                    <a:pt x="2739" y="5985"/>
                  </a:lnTo>
                  <a:cubicBezTo>
                    <a:pt x="2858" y="6223"/>
                    <a:pt x="3108" y="6366"/>
                    <a:pt x="3358" y="6366"/>
                  </a:cubicBezTo>
                  <a:cubicBezTo>
                    <a:pt x="3465" y="6366"/>
                    <a:pt x="3572" y="6331"/>
                    <a:pt x="3679" y="6283"/>
                  </a:cubicBezTo>
                  <a:cubicBezTo>
                    <a:pt x="4025" y="6104"/>
                    <a:pt x="4156" y="5676"/>
                    <a:pt x="3977" y="5330"/>
                  </a:cubicBezTo>
                  <a:lnTo>
                    <a:pt x="1429" y="377"/>
                  </a:lnTo>
                  <a:cubicBezTo>
                    <a:pt x="1305" y="137"/>
                    <a:pt x="1058" y="0"/>
                    <a:pt x="804" y="0"/>
                  </a:cubicBezTo>
                  <a:close/>
                </a:path>
              </a:pathLst>
            </a:custGeom>
            <a:solidFill>
              <a:srgbClr val="FFE2E7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17"/>
            <p:cNvSpPr/>
            <p:nvPr/>
          </p:nvSpPr>
          <p:spPr>
            <a:xfrm>
              <a:off x="2022364" y="2999456"/>
              <a:ext cx="18822" cy="41718"/>
            </a:xfrm>
            <a:custGeom>
              <a:avLst/>
              <a:gdLst/>
              <a:ahLst/>
              <a:cxnLst/>
              <a:rect l="l" t="t" r="r" b="b"/>
              <a:pathLst>
                <a:path w="1954" h="4331" extrusionOk="0">
                  <a:moveTo>
                    <a:pt x="1194" y="1"/>
                  </a:moveTo>
                  <a:cubicBezTo>
                    <a:pt x="854" y="1"/>
                    <a:pt x="556" y="258"/>
                    <a:pt x="513" y="604"/>
                  </a:cubicBezTo>
                  <a:lnTo>
                    <a:pt x="1" y="4331"/>
                  </a:lnTo>
                  <a:cubicBezTo>
                    <a:pt x="489" y="4307"/>
                    <a:pt x="977" y="4271"/>
                    <a:pt x="1441" y="4236"/>
                  </a:cubicBezTo>
                  <a:lnTo>
                    <a:pt x="1906" y="795"/>
                  </a:lnTo>
                  <a:cubicBezTo>
                    <a:pt x="1953" y="414"/>
                    <a:pt x="1691" y="57"/>
                    <a:pt x="1298" y="9"/>
                  </a:cubicBezTo>
                  <a:cubicBezTo>
                    <a:pt x="1263" y="4"/>
                    <a:pt x="1228" y="1"/>
                    <a:pt x="1194" y="1"/>
                  </a:cubicBezTo>
                  <a:close/>
                </a:path>
              </a:pathLst>
            </a:custGeom>
            <a:solidFill>
              <a:srgbClr val="FFE2E7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17"/>
            <p:cNvSpPr/>
            <p:nvPr/>
          </p:nvSpPr>
          <p:spPr>
            <a:xfrm>
              <a:off x="1857346" y="2250413"/>
              <a:ext cx="40033" cy="61311"/>
            </a:xfrm>
            <a:custGeom>
              <a:avLst/>
              <a:gdLst/>
              <a:ahLst/>
              <a:cxnLst/>
              <a:rect l="l" t="t" r="r" b="b"/>
              <a:pathLst>
                <a:path w="4156" h="6365" extrusionOk="0">
                  <a:moveTo>
                    <a:pt x="794" y="1"/>
                  </a:moveTo>
                  <a:cubicBezTo>
                    <a:pt x="687" y="1"/>
                    <a:pt x="578" y="26"/>
                    <a:pt x="477" y="78"/>
                  </a:cubicBezTo>
                  <a:cubicBezTo>
                    <a:pt x="132" y="257"/>
                    <a:pt x="1" y="685"/>
                    <a:pt x="179" y="1031"/>
                  </a:cubicBezTo>
                  <a:lnTo>
                    <a:pt x="2727" y="5983"/>
                  </a:lnTo>
                  <a:cubicBezTo>
                    <a:pt x="2858" y="6222"/>
                    <a:pt x="3108" y="6364"/>
                    <a:pt x="3358" y="6364"/>
                  </a:cubicBezTo>
                  <a:cubicBezTo>
                    <a:pt x="3465" y="6364"/>
                    <a:pt x="3572" y="6341"/>
                    <a:pt x="3680" y="6281"/>
                  </a:cubicBezTo>
                  <a:cubicBezTo>
                    <a:pt x="4025" y="6103"/>
                    <a:pt x="4156" y="5686"/>
                    <a:pt x="3977" y="5341"/>
                  </a:cubicBezTo>
                  <a:lnTo>
                    <a:pt x="1429" y="388"/>
                  </a:lnTo>
                  <a:cubicBezTo>
                    <a:pt x="1303" y="144"/>
                    <a:pt x="1052" y="1"/>
                    <a:pt x="794" y="1"/>
                  </a:cubicBezTo>
                  <a:close/>
                </a:path>
              </a:pathLst>
            </a:custGeom>
            <a:solidFill>
              <a:srgbClr val="FFE2E7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17"/>
            <p:cNvSpPr/>
            <p:nvPr/>
          </p:nvSpPr>
          <p:spPr>
            <a:xfrm>
              <a:off x="2091856" y="2827223"/>
              <a:ext cx="27655" cy="55820"/>
            </a:xfrm>
            <a:custGeom>
              <a:avLst/>
              <a:gdLst/>
              <a:ahLst/>
              <a:cxnLst/>
              <a:rect l="l" t="t" r="r" b="b"/>
              <a:pathLst>
                <a:path w="2871" h="5795" extrusionOk="0">
                  <a:moveTo>
                    <a:pt x="802" y="1"/>
                  </a:moveTo>
                  <a:cubicBezTo>
                    <a:pt x="684" y="1"/>
                    <a:pt x="564" y="30"/>
                    <a:pt x="453" y="91"/>
                  </a:cubicBezTo>
                  <a:cubicBezTo>
                    <a:pt x="120" y="282"/>
                    <a:pt x="1" y="710"/>
                    <a:pt x="191" y="1044"/>
                  </a:cubicBezTo>
                  <a:lnTo>
                    <a:pt x="2870" y="5794"/>
                  </a:lnTo>
                  <a:cubicBezTo>
                    <a:pt x="2858" y="4806"/>
                    <a:pt x="2835" y="3818"/>
                    <a:pt x="2811" y="2842"/>
                  </a:cubicBezTo>
                  <a:lnTo>
                    <a:pt x="1418" y="365"/>
                  </a:lnTo>
                  <a:cubicBezTo>
                    <a:pt x="1288" y="131"/>
                    <a:pt x="1050" y="1"/>
                    <a:pt x="802" y="1"/>
                  </a:cubicBezTo>
                  <a:close/>
                </a:path>
              </a:pathLst>
            </a:custGeom>
            <a:solidFill>
              <a:srgbClr val="FFE2E7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17"/>
            <p:cNvSpPr/>
            <p:nvPr/>
          </p:nvSpPr>
          <p:spPr>
            <a:xfrm>
              <a:off x="2040144" y="2420305"/>
              <a:ext cx="24890" cy="66300"/>
            </a:xfrm>
            <a:custGeom>
              <a:avLst/>
              <a:gdLst/>
              <a:ahLst/>
              <a:cxnLst/>
              <a:rect l="l" t="t" r="r" b="b"/>
              <a:pathLst>
                <a:path w="2584" h="6883" extrusionOk="0">
                  <a:moveTo>
                    <a:pt x="1822" y="0"/>
                  </a:moveTo>
                  <a:cubicBezTo>
                    <a:pt x="1491" y="0"/>
                    <a:pt x="1194" y="235"/>
                    <a:pt x="1131" y="572"/>
                  </a:cubicBezTo>
                  <a:lnTo>
                    <a:pt x="72" y="6049"/>
                  </a:lnTo>
                  <a:cubicBezTo>
                    <a:pt x="0" y="6430"/>
                    <a:pt x="250" y="6799"/>
                    <a:pt x="631" y="6871"/>
                  </a:cubicBezTo>
                  <a:cubicBezTo>
                    <a:pt x="679" y="6882"/>
                    <a:pt x="726" y="6882"/>
                    <a:pt x="762" y="6882"/>
                  </a:cubicBezTo>
                  <a:cubicBezTo>
                    <a:pt x="1096" y="6882"/>
                    <a:pt x="1393" y="6644"/>
                    <a:pt x="1453" y="6311"/>
                  </a:cubicBezTo>
                  <a:lnTo>
                    <a:pt x="2512" y="834"/>
                  </a:lnTo>
                  <a:cubicBezTo>
                    <a:pt x="2584" y="453"/>
                    <a:pt x="2334" y="84"/>
                    <a:pt x="1953" y="13"/>
                  </a:cubicBezTo>
                  <a:cubicBezTo>
                    <a:pt x="1909" y="4"/>
                    <a:pt x="1865" y="0"/>
                    <a:pt x="1822" y="0"/>
                  </a:cubicBezTo>
                  <a:close/>
                </a:path>
              </a:pathLst>
            </a:custGeom>
            <a:solidFill>
              <a:srgbClr val="FFE2E7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17"/>
            <p:cNvSpPr/>
            <p:nvPr/>
          </p:nvSpPr>
          <p:spPr>
            <a:xfrm>
              <a:off x="1952294" y="2466633"/>
              <a:ext cx="24900" cy="66300"/>
            </a:xfrm>
            <a:custGeom>
              <a:avLst/>
              <a:gdLst/>
              <a:ahLst/>
              <a:cxnLst/>
              <a:rect l="l" t="t" r="r" b="b"/>
              <a:pathLst>
                <a:path w="2585" h="6883" extrusionOk="0">
                  <a:moveTo>
                    <a:pt x="1823" y="1"/>
                  </a:moveTo>
                  <a:cubicBezTo>
                    <a:pt x="1492" y="1"/>
                    <a:pt x="1195" y="235"/>
                    <a:pt x="1132" y="572"/>
                  </a:cubicBezTo>
                  <a:lnTo>
                    <a:pt x="72" y="6049"/>
                  </a:lnTo>
                  <a:cubicBezTo>
                    <a:pt x="1" y="6430"/>
                    <a:pt x="251" y="6799"/>
                    <a:pt x="632" y="6871"/>
                  </a:cubicBezTo>
                  <a:cubicBezTo>
                    <a:pt x="680" y="6883"/>
                    <a:pt x="715" y="6883"/>
                    <a:pt x="763" y="6883"/>
                  </a:cubicBezTo>
                  <a:cubicBezTo>
                    <a:pt x="1096" y="6883"/>
                    <a:pt x="1394" y="6644"/>
                    <a:pt x="1454" y="6311"/>
                  </a:cubicBezTo>
                  <a:lnTo>
                    <a:pt x="2513" y="834"/>
                  </a:lnTo>
                  <a:cubicBezTo>
                    <a:pt x="2585" y="453"/>
                    <a:pt x="2335" y="84"/>
                    <a:pt x="1954" y="13"/>
                  </a:cubicBezTo>
                  <a:cubicBezTo>
                    <a:pt x="1910" y="4"/>
                    <a:pt x="1866" y="1"/>
                    <a:pt x="1823" y="1"/>
                  </a:cubicBezTo>
                  <a:close/>
                </a:path>
              </a:pathLst>
            </a:custGeom>
            <a:solidFill>
              <a:srgbClr val="FFE2E7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17"/>
            <p:cNvSpPr/>
            <p:nvPr/>
          </p:nvSpPr>
          <p:spPr>
            <a:xfrm>
              <a:off x="1986130" y="2300016"/>
              <a:ext cx="44165" cy="58835"/>
            </a:xfrm>
            <a:custGeom>
              <a:avLst/>
              <a:gdLst/>
              <a:ahLst/>
              <a:cxnLst/>
              <a:rect l="l" t="t" r="r" b="b"/>
              <a:pathLst>
                <a:path w="4585" h="6108" extrusionOk="0">
                  <a:moveTo>
                    <a:pt x="794" y="1"/>
                  </a:moveTo>
                  <a:cubicBezTo>
                    <a:pt x="666" y="1"/>
                    <a:pt x="535" y="35"/>
                    <a:pt x="417" y="107"/>
                  </a:cubicBezTo>
                  <a:cubicBezTo>
                    <a:pt x="96" y="322"/>
                    <a:pt x="0" y="750"/>
                    <a:pt x="203" y="1084"/>
                  </a:cubicBezTo>
                  <a:lnTo>
                    <a:pt x="3191" y="5786"/>
                  </a:lnTo>
                  <a:cubicBezTo>
                    <a:pt x="3322" y="6001"/>
                    <a:pt x="3560" y="6108"/>
                    <a:pt x="3787" y="6108"/>
                  </a:cubicBezTo>
                  <a:cubicBezTo>
                    <a:pt x="3917" y="6108"/>
                    <a:pt x="4048" y="6072"/>
                    <a:pt x="4168" y="6001"/>
                  </a:cubicBezTo>
                  <a:cubicBezTo>
                    <a:pt x="4489" y="5798"/>
                    <a:pt x="4584" y="5358"/>
                    <a:pt x="4382" y="5036"/>
                  </a:cubicBezTo>
                  <a:lnTo>
                    <a:pt x="1393" y="322"/>
                  </a:lnTo>
                  <a:cubicBezTo>
                    <a:pt x="1255" y="114"/>
                    <a:pt x="1028" y="1"/>
                    <a:pt x="794" y="1"/>
                  </a:cubicBezTo>
                  <a:close/>
                </a:path>
              </a:pathLst>
            </a:custGeom>
            <a:solidFill>
              <a:srgbClr val="FFE2E7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17"/>
            <p:cNvSpPr/>
            <p:nvPr/>
          </p:nvSpPr>
          <p:spPr>
            <a:xfrm>
              <a:off x="1697258" y="2818217"/>
              <a:ext cx="34985" cy="63565"/>
            </a:xfrm>
            <a:custGeom>
              <a:avLst/>
              <a:gdLst/>
              <a:ahLst/>
              <a:cxnLst/>
              <a:rect l="l" t="t" r="r" b="b"/>
              <a:pathLst>
                <a:path w="3632" h="6599" extrusionOk="0">
                  <a:moveTo>
                    <a:pt x="803" y="1"/>
                  </a:moveTo>
                  <a:cubicBezTo>
                    <a:pt x="718" y="1"/>
                    <a:pt x="632" y="16"/>
                    <a:pt x="548" y="50"/>
                  </a:cubicBezTo>
                  <a:cubicBezTo>
                    <a:pt x="179" y="193"/>
                    <a:pt x="0" y="598"/>
                    <a:pt x="143" y="955"/>
                  </a:cubicBezTo>
                  <a:lnTo>
                    <a:pt x="2179" y="6146"/>
                  </a:lnTo>
                  <a:cubicBezTo>
                    <a:pt x="2286" y="6432"/>
                    <a:pt x="2548" y="6598"/>
                    <a:pt x="2834" y="6598"/>
                  </a:cubicBezTo>
                  <a:cubicBezTo>
                    <a:pt x="2918" y="6598"/>
                    <a:pt x="3001" y="6586"/>
                    <a:pt x="3084" y="6551"/>
                  </a:cubicBezTo>
                  <a:cubicBezTo>
                    <a:pt x="3453" y="6408"/>
                    <a:pt x="3632" y="6003"/>
                    <a:pt x="3489" y="5634"/>
                  </a:cubicBezTo>
                  <a:lnTo>
                    <a:pt x="1453" y="443"/>
                  </a:lnTo>
                  <a:cubicBezTo>
                    <a:pt x="1344" y="169"/>
                    <a:pt x="1081" y="1"/>
                    <a:pt x="803" y="1"/>
                  </a:cubicBezTo>
                  <a:close/>
                </a:path>
              </a:pathLst>
            </a:custGeom>
            <a:solidFill>
              <a:srgbClr val="FFE2E7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17"/>
            <p:cNvSpPr/>
            <p:nvPr/>
          </p:nvSpPr>
          <p:spPr>
            <a:xfrm>
              <a:off x="1756088" y="2766669"/>
              <a:ext cx="38202" cy="62091"/>
            </a:xfrm>
            <a:custGeom>
              <a:avLst/>
              <a:gdLst/>
              <a:ahLst/>
              <a:cxnLst/>
              <a:rect l="l" t="t" r="r" b="b"/>
              <a:pathLst>
                <a:path w="3966" h="6446" extrusionOk="0">
                  <a:moveTo>
                    <a:pt x="3171" y="1"/>
                  </a:moveTo>
                  <a:cubicBezTo>
                    <a:pt x="2910" y="1"/>
                    <a:pt x="2657" y="151"/>
                    <a:pt x="2536" y="401"/>
                  </a:cubicBezTo>
                  <a:lnTo>
                    <a:pt x="131" y="5438"/>
                  </a:lnTo>
                  <a:cubicBezTo>
                    <a:pt x="0" y="5700"/>
                    <a:pt x="60" y="6009"/>
                    <a:pt x="250" y="6223"/>
                  </a:cubicBezTo>
                  <a:cubicBezTo>
                    <a:pt x="310" y="6283"/>
                    <a:pt x="381" y="6331"/>
                    <a:pt x="465" y="6378"/>
                  </a:cubicBezTo>
                  <a:cubicBezTo>
                    <a:pt x="560" y="6424"/>
                    <a:pt x="661" y="6446"/>
                    <a:pt x="761" y="6446"/>
                  </a:cubicBezTo>
                  <a:cubicBezTo>
                    <a:pt x="1026" y="6446"/>
                    <a:pt x="1284" y="6295"/>
                    <a:pt x="1405" y="6045"/>
                  </a:cubicBezTo>
                  <a:lnTo>
                    <a:pt x="3798" y="1009"/>
                  </a:lnTo>
                  <a:cubicBezTo>
                    <a:pt x="3965" y="663"/>
                    <a:pt x="3822" y="235"/>
                    <a:pt x="3465" y="68"/>
                  </a:cubicBezTo>
                  <a:cubicBezTo>
                    <a:pt x="3370" y="22"/>
                    <a:pt x="3270" y="1"/>
                    <a:pt x="3171" y="1"/>
                  </a:cubicBezTo>
                  <a:close/>
                </a:path>
              </a:pathLst>
            </a:custGeom>
            <a:solidFill>
              <a:srgbClr val="FFE2E7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17"/>
            <p:cNvSpPr/>
            <p:nvPr/>
          </p:nvSpPr>
          <p:spPr>
            <a:xfrm>
              <a:off x="1905398" y="2622348"/>
              <a:ext cx="34985" cy="63565"/>
            </a:xfrm>
            <a:custGeom>
              <a:avLst/>
              <a:gdLst/>
              <a:ahLst/>
              <a:cxnLst/>
              <a:rect l="l" t="t" r="r" b="b"/>
              <a:pathLst>
                <a:path w="3632" h="6599" extrusionOk="0">
                  <a:moveTo>
                    <a:pt x="803" y="1"/>
                  </a:moveTo>
                  <a:cubicBezTo>
                    <a:pt x="718" y="1"/>
                    <a:pt x="632" y="17"/>
                    <a:pt x="548" y="50"/>
                  </a:cubicBezTo>
                  <a:cubicBezTo>
                    <a:pt x="179" y="193"/>
                    <a:pt x="0" y="598"/>
                    <a:pt x="143" y="955"/>
                  </a:cubicBezTo>
                  <a:lnTo>
                    <a:pt x="2179" y="6158"/>
                  </a:lnTo>
                  <a:cubicBezTo>
                    <a:pt x="2286" y="6432"/>
                    <a:pt x="2548" y="6599"/>
                    <a:pt x="2834" y="6599"/>
                  </a:cubicBezTo>
                  <a:cubicBezTo>
                    <a:pt x="2917" y="6599"/>
                    <a:pt x="3001" y="6587"/>
                    <a:pt x="3084" y="6551"/>
                  </a:cubicBezTo>
                  <a:cubicBezTo>
                    <a:pt x="3453" y="6408"/>
                    <a:pt x="3632" y="6003"/>
                    <a:pt x="3489" y="5646"/>
                  </a:cubicBezTo>
                  <a:lnTo>
                    <a:pt x="1453" y="443"/>
                  </a:lnTo>
                  <a:cubicBezTo>
                    <a:pt x="1343" y="170"/>
                    <a:pt x="1081" y="1"/>
                    <a:pt x="803" y="1"/>
                  </a:cubicBezTo>
                  <a:close/>
                </a:path>
              </a:pathLst>
            </a:custGeom>
            <a:solidFill>
              <a:srgbClr val="FFE2E7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17"/>
            <p:cNvSpPr/>
            <p:nvPr/>
          </p:nvSpPr>
          <p:spPr>
            <a:xfrm>
              <a:off x="1680518" y="2945182"/>
              <a:ext cx="47026" cy="22145"/>
            </a:xfrm>
            <a:custGeom>
              <a:avLst/>
              <a:gdLst/>
              <a:ahLst/>
              <a:cxnLst/>
              <a:rect l="l" t="t" r="r" b="b"/>
              <a:pathLst>
                <a:path w="4882" h="2299" extrusionOk="0">
                  <a:moveTo>
                    <a:pt x="36" y="0"/>
                  </a:moveTo>
                  <a:lnTo>
                    <a:pt x="0" y="1429"/>
                  </a:lnTo>
                  <a:lnTo>
                    <a:pt x="3965" y="2286"/>
                  </a:lnTo>
                  <a:cubicBezTo>
                    <a:pt x="4013" y="2298"/>
                    <a:pt x="4072" y="2298"/>
                    <a:pt x="4120" y="2298"/>
                  </a:cubicBezTo>
                  <a:cubicBezTo>
                    <a:pt x="4441" y="2298"/>
                    <a:pt x="4727" y="2072"/>
                    <a:pt x="4798" y="1751"/>
                  </a:cubicBezTo>
                  <a:cubicBezTo>
                    <a:pt x="4882" y="1370"/>
                    <a:pt x="4644" y="1001"/>
                    <a:pt x="4263" y="917"/>
                  </a:cubicBezTo>
                  <a:lnTo>
                    <a:pt x="36" y="0"/>
                  </a:lnTo>
                  <a:close/>
                </a:path>
              </a:pathLst>
            </a:custGeom>
            <a:solidFill>
              <a:srgbClr val="FFE2E7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17"/>
            <p:cNvSpPr/>
            <p:nvPr/>
          </p:nvSpPr>
          <p:spPr>
            <a:xfrm>
              <a:off x="1677879" y="2240608"/>
              <a:ext cx="130800" cy="197081"/>
            </a:xfrm>
            <a:custGeom>
              <a:avLst/>
              <a:gdLst/>
              <a:ahLst/>
              <a:cxnLst/>
              <a:rect l="l" t="t" r="r" b="b"/>
              <a:pathLst>
                <a:path w="13579" h="20460" extrusionOk="0">
                  <a:moveTo>
                    <a:pt x="9525" y="1"/>
                  </a:moveTo>
                  <a:lnTo>
                    <a:pt x="2251" y="560"/>
                  </a:lnTo>
                  <a:cubicBezTo>
                    <a:pt x="0" y="6239"/>
                    <a:pt x="131" y="16169"/>
                    <a:pt x="1131" y="16907"/>
                  </a:cubicBezTo>
                  <a:cubicBezTo>
                    <a:pt x="1173" y="16939"/>
                    <a:pt x="1213" y="16953"/>
                    <a:pt x="1254" y="16953"/>
                  </a:cubicBezTo>
                  <a:cubicBezTo>
                    <a:pt x="1969" y="16953"/>
                    <a:pt x="2524" y="12301"/>
                    <a:pt x="2524" y="12300"/>
                  </a:cubicBezTo>
                  <a:lnTo>
                    <a:pt x="2524" y="12300"/>
                  </a:lnTo>
                  <a:cubicBezTo>
                    <a:pt x="2334" y="14395"/>
                    <a:pt x="2072" y="18670"/>
                    <a:pt x="2905" y="18812"/>
                  </a:cubicBezTo>
                  <a:cubicBezTo>
                    <a:pt x="2924" y="18815"/>
                    <a:pt x="2943" y="18817"/>
                    <a:pt x="2962" y="18817"/>
                  </a:cubicBezTo>
                  <a:cubicBezTo>
                    <a:pt x="4065" y="18817"/>
                    <a:pt x="4548" y="13706"/>
                    <a:pt x="4549" y="13705"/>
                  </a:cubicBezTo>
                  <a:lnTo>
                    <a:pt x="4549" y="13705"/>
                  </a:lnTo>
                  <a:cubicBezTo>
                    <a:pt x="4548" y="13707"/>
                    <a:pt x="3995" y="20460"/>
                    <a:pt x="5034" y="20460"/>
                  </a:cubicBezTo>
                  <a:cubicBezTo>
                    <a:pt x="5072" y="20460"/>
                    <a:pt x="5113" y="20451"/>
                    <a:pt x="5156" y="20432"/>
                  </a:cubicBezTo>
                  <a:cubicBezTo>
                    <a:pt x="6346" y="19884"/>
                    <a:pt x="6846" y="12967"/>
                    <a:pt x="6846" y="12967"/>
                  </a:cubicBezTo>
                  <a:cubicBezTo>
                    <a:pt x="6846" y="12967"/>
                    <a:pt x="6959" y="18683"/>
                    <a:pt x="7881" y="18683"/>
                  </a:cubicBezTo>
                  <a:cubicBezTo>
                    <a:pt x="7995" y="18683"/>
                    <a:pt x="8122" y="18595"/>
                    <a:pt x="8263" y="18396"/>
                  </a:cubicBezTo>
                  <a:cubicBezTo>
                    <a:pt x="9549" y="16598"/>
                    <a:pt x="9061" y="8383"/>
                    <a:pt x="9549" y="7859"/>
                  </a:cubicBezTo>
                  <a:cubicBezTo>
                    <a:pt x="9606" y="7796"/>
                    <a:pt x="9664" y="7767"/>
                    <a:pt x="9724" y="7767"/>
                  </a:cubicBezTo>
                  <a:cubicBezTo>
                    <a:pt x="10171" y="7767"/>
                    <a:pt x="10685" y="9429"/>
                    <a:pt x="11347" y="10942"/>
                  </a:cubicBezTo>
                  <a:cubicBezTo>
                    <a:pt x="11745" y="11838"/>
                    <a:pt x="12380" y="12347"/>
                    <a:pt x="12852" y="12347"/>
                  </a:cubicBezTo>
                  <a:cubicBezTo>
                    <a:pt x="13284" y="12347"/>
                    <a:pt x="13578" y="11922"/>
                    <a:pt x="13431" y="10978"/>
                  </a:cubicBezTo>
                  <a:cubicBezTo>
                    <a:pt x="13109" y="9014"/>
                    <a:pt x="13192" y="6859"/>
                    <a:pt x="12204" y="5013"/>
                  </a:cubicBezTo>
                  <a:cubicBezTo>
                    <a:pt x="11216" y="3180"/>
                    <a:pt x="9525" y="1"/>
                    <a:pt x="9525" y="1"/>
                  </a:cubicBezTo>
                  <a:close/>
                </a:path>
              </a:pathLst>
            </a:custGeom>
            <a:solidFill>
              <a:srgbClr val="DC663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17"/>
            <p:cNvSpPr/>
            <p:nvPr/>
          </p:nvSpPr>
          <p:spPr>
            <a:xfrm>
              <a:off x="1699329" y="2101739"/>
              <a:ext cx="147724" cy="146838"/>
            </a:xfrm>
            <a:custGeom>
              <a:avLst/>
              <a:gdLst/>
              <a:ahLst/>
              <a:cxnLst/>
              <a:rect l="l" t="t" r="r" b="b"/>
              <a:pathLst>
                <a:path w="15336" h="15244" extrusionOk="0">
                  <a:moveTo>
                    <a:pt x="14287" y="0"/>
                  </a:moveTo>
                  <a:cubicBezTo>
                    <a:pt x="14287" y="0"/>
                    <a:pt x="1548" y="6334"/>
                    <a:pt x="24" y="14978"/>
                  </a:cubicBezTo>
                  <a:cubicBezTo>
                    <a:pt x="0" y="15096"/>
                    <a:pt x="727" y="15244"/>
                    <a:pt x="1803" y="15244"/>
                  </a:cubicBezTo>
                  <a:cubicBezTo>
                    <a:pt x="2364" y="15244"/>
                    <a:pt x="3021" y="15203"/>
                    <a:pt x="3715" y="15097"/>
                  </a:cubicBezTo>
                  <a:cubicBezTo>
                    <a:pt x="3857" y="15085"/>
                    <a:pt x="3988" y="15050"/>
                    <a:pt x="4131" y="15026"/>
                  </a:cubicBezTo>
                  <a:lnTo>
                    <a:pt x="7132" y="14323"/>
                  </a:lnTo>
                  <a:cubicBezTo>
                    <a:pt x="8441" y="12097"/>
                    <a:pt x="11573" y="11144"/>
                    <a:pt x="14871" y="10287"/>
                  </a:cubicBezTo>
                  <a:cubicBezTo>
                    <a:pt x="14871" y="10287"/>
                    <a:pt x="15002" y="9501"/>
                    <a:pt x="15037" y="7882"/>
                  </a:cubicBezTo>
                  <a:cubicBezTo>
                    <a:pt x="15037" y="7882"/>
                    <a:pt x="15335" y="2096"/>
                    <a:pt x="14287" y="0"/>
                  </a:cubicBezTo>
                  <a:close/>
                </a:path>
              </a:pathLst>
            </a:custGeom>
            <a:solidFill>
              <a:srgbClr val="F99900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17"/>
            <p:cNvSpPr/>
            <p:nvPr/>
          </p:nvSpPr>
          <p:spPr>
            <a:xfrm>
              <a:off x="3622332" y="3245978"/>
              <a:ext cx="180648" cy="970157"/>
            </a:xfrm>
            <a:custGeom>
              <a:avLst/>
              <a:gdLst/>
              <a:ahLst/>
              <a:cxnLst/>
              <a:rect l="l" t="t" r="r" b="b"/>
              <a:pathLst>
                <a:path w="18754" h="100717" extrusionOk="0">
                  <a:moveTo>
                    <a:pt x="18753" y="1"/>
                  </a:moveTo>
                  <a:lnTo>
                    <a:pt x="1" y="5346"/>
                  </a:lnTo>
                  <a:lnTo>
                    <a:pt x="406" y="10454"/>
                  </a:lnTo>
                  <a:lnTo>
                    <a:pt x="691" y="14038"/>
                  </a:lnTo>
                  <a:lnTo>
                    <a:pt x="1120" y="19467"/>
                  </a:lnTo>
                  <a:lnTo>
                    <a:pt x="1834" y="28718"/>
                  </a:lnTo>
                  <a:cubicBezTo>
                    <a:pt x="691" y="37398"/>
                    <a:pt x="834" y="54448"/>
                    <a:pt x="2596" y="62127"/>
                  </a:cubicBezTo>
                  <a:lnTo>
                    <a:pt x="7037" y="100346"/>
                  </a:lnTo>
                  <a:cubicBezTo>
                    <a:pt x="7759" y="100592"/>
                    <a:pt x="8512" y="100716"/>
                    <a:pt x="9295" y="100716"/>
                  </a:cubicBezTo>
                  <a:cubicBezTo>
                    <a:pt x="10671" y="100716"/>
                    <a:pt x="12142" y="100334"/>
                    <a:pt x="13705" y="99560"/>
                  </a:cubicBezTo>
                  <a:lnTo>
                    <a:pt x="18027" y="37743"/>
                  </a:lnTo>
                  <a:lnTo>
                    <a:pt x="18503" y="13574"/>
                  </a:lnTo>
                  <a:lnTo>
                    <a:pt x="18634" y="6358"/>
                  </a:lnTo>
                  <a:lnTo>
                    <a:pt x="18646" y="5430"/>
                  </a:lnTo>
                  <a:lnTo>
                    <a:pt x="18753" y="1"/>
                  </a:lnTo>
                  <a:close/>
                </a:path>
              </a:pathLst>
            </a:custGeom>
            <a:solidFill>
              <a:srgbClr val="DC663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17"/>
            <p:cNvSpPr/>
            <p:nvPr/>
          </p:nvSpPr>
          <p:spPr>
            <a:xfrm>
              <a:off x="3626233" y="3298268"/>
              <a:ext cx="175706" cy="135231"/>
            </a:xfrm>
            <a:custGeom>
              <a:avLst/>
              <a:gdLst/>
              <a:ahLst/>
              <a:cxnLst/>
              <a:rect l="l" t="t" r="r" b="b"/>
              <a:pathLst>
                <a:path w="18241" h="14039" extrusionOk="0">
                  <a:moveTo>
                    <a:pt x="18241" y="1"/>
                  </a:moveTo>
                  <a:lnTo>
                    <a:pt x="1" y="5025"/>
                  </a:lnTo>
                  <a:lnTo>
                    <a:pt x="286" y="8609"/>
                  </a:lnTo>
                  <a:lnTo>
                    <a:pt x="715" y="14038"/>
                  </a:lnTo>
                  <a:cubicBezTo>
                    <a:pt x="7740" y="12871"/>
                    <a:pt x="14109" y="10300"/>
                    <a:pt x="18098" y="8145"/>
                  </a:cubicBezTo>
                  <a:lnTo>
                    <a:pt x="18229" y="929"/>
                  </a:lnTo>
                  <a:lnTo>
                    <a:pt x="18241" y="1"/>
                  </a:lnTo>
                  <a:close/>
                </a:path>
              </a:pathLst>
            </a:custGeom>
            <a:solidFill>
              <a:srgbClr val="BE3C30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17"/>
            <p:cNvSpPr/>
            <p:nvPr/>
          </p:nvSpPr>
          <p:spPr>
            <a:xfrm>
              <a:off x="3679101" y="4203180"/>
              <a:ext cx="276751" cy="133506"/>
            </a:xfrm>
            <a:custGeom>
              <a:avLst/>
              <a:gdLst/>
              <a:ahLst/>
              <a:cxnLst/>
              <a:rect l="l" t="t" r="r" b="b"/>
              <a:pathLst>
                <a:path w="28731" h="13860" extrusionOk="0">
                  <a:moveTo>
                    <a:pt x="8001" y="1"/>
                  </a:moveTo>
                  <a:cubicBezTo>
                    <a:pt x="5704" y="928"/>
                    <a:pt x="3935" y="1150"/>
                    <a:pt x="2769" y="1150"/>
                  </a:cubicBezTo>
                  <a:cubicBezTo>
                    <a:pt x="1705" y="1150"/>
                    <a:pt x="1143" y="965"/>
                    <a:pt x="1143" y="965"/>
                  </a:cubicBezTo>
                  <a:lnTo>
                    <a:pt x="1143" y="965"/>
                  </a:lnTo>
                  <a:cubicBezTo>
                    <a:pt x="0" y="4847"/>
                    <a:pt x="667" y="8561"/>
                    <a:pt x="1155" y="12097"/>
                  </a:cubicBezTo>
                  <a:cubicBezTo>
                    <a:pt x="1239" y="12693"/>
                    <a:pt x="1310" y="13276"/>
                    <a:pt x="1370" y="13860"/>
                  </a:cubicBezTo>
                  <a:lnTo>
                    <a:pt x="28730" y="13860"/>
                  </a:lnTo>
                  <a:cubicBezTo>
                    <a:pt x="28730" y="13252"/>
                    <a:pt x="28647" y="12669"/>
                    <a:pt x="28504" y="12097"/>
                  </a:cubicBezTo>
                  <a:cubicBezTo>
                    <a:pt x="28040" y="10431"/>
                    <a:pt x="26956" y="8966"/>
                    <a:pt x="25408" y="8061"/>
                  </a:cubicBezTo>
                  <a:cubicBezTo>
                    <a:pt x="21229" y="5609"/>
                    <a:pt x="15062" y="4466"/>
                    <a:pt x="15062" y="4466"/>
                  </a:cubicBezTo>
                  <a:cubicBezTo>
                    <a:pt x="13288" y="2787"/>
                    <a:pt x="8001" y="1"/>
                    <a:pt x="8001" y="1"/>
                  </a:cubicBezTo>
                  <a:close/>
                </a:path>
              </a:pathLst>
            </a:custGeom>
            <a:solidFill>
              <a:srgbClr val="FCFC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17"/>
            <p:cNvSpPr/>
            <p:nvPr/>
          </p:nvSpPr>
          <p:spPr>
            <a:xfrm>
              <a:off x="3792051" y="4245040"/>
              <a:ext cx="97616" cy="19737"/>
            </a:xfrm>
            <a:custGeom>
              <a:avLst/>
              <a:gdLst/>
              <a:ahLst/>
              <a:cxnLst/>
              <a:rect l="l" t="t" r="r" b="b"/>
              <a:pathLst>
                <a:path w="10134" h="2049" extrusionOk="0">
                  <a:moveTo>
                    <a:pt x="5335" y="1"/>
                  </a:moveTo>
                  <a:cubicBezTo>
                    <a:pt x="1823" y="1"/>
                    <a:pt x="1" y="1906"/>
                    <a:pt x="1" y="1906"/>
                  </a:cubicBezTo>
                  <a:cubicBezTo>
                    <a:pt x="229" y="1968"/>
                    <a:pt x="462" y="1999"/>
                    <a:pt x="696" y="1999"/>
                  </a:cubicBezTo>
                  <a:cubicBezTo>
                    <a:pt x="1083" y="1999"/>
                    <a:pt x="1470" y="1914"/>
                    <a:pt x="1835" y="1751"/>
                  </a:cubicBezTo>
                  <a:cubicBezTo>
                    <a:pt x="2382" y="1489"/>
                    <a:pt x="3192" y="1203"/>
                    <a:pt x="4156" y="1096"/>
                  </a:cubicBezTo>
                  <a:cubicBezTo>
                    <a:pt x="4575" y="1047"/>
                    <a:pt x="4961" y="1027"/>
                    <a:pt x="5312" y="1027"/>
                  </a:cubicBezTo>
                  <a:cubicBezTo>
                    <a:pt x="6751" y="1027"/>
                    <a:pt x="7597" y="1358"/>
                    <a:pt x="7597" y="1358"/>
                  </a:cubicBezTo>
                  <a:lnTo>
                    <a:pt x="10133" y="2048"/>
                  </a:lnTo>
                  <a:cubicBezTo>
                    <a:pt x="10133" y="2048"/>
                    <a:pt x="7871" y="1"/>
                    <a:pt x="5335" y="1"/>
                  </a:cubicBezTo>
                  <a:close/>
                </a:path>
              </a:pathLst>
            </a:custGeom>
            <a:solidFill>
              <a:srgbClr val="E1EAEA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17"/>
            <p:cNvSpPr/>
            <p:nvPr/>
          </p:nvSpPr>
          <p:spPr>
            <a:xfrm>
              <a:off x="3756732" y="4234608"/>
              <a:ext cx="92453" cy="20768"/>
            </a:xfrm>
            <a:custGeom>
              <a:avLst/>
              <a:gdLst/>
              <a:ahLst/>
              <a:cxnLst/>
              <a:rect l="l" t="t" r="r" b="b"/>
              <a:pathLst>
                <a:path w="9598" h="2156" extrusionOk="0">
                  <a:moveTo>
                    <a:pt x="5347" y="0"/>
                  </a:moveTo>
                  <a:cubicBezTo>
                    <a:pt x="1834" y="0"/>
                    <a:pt x="1" y="1917"/>
                    <a:pt x="1" y="1917"/>
                  </a:cubicBezTo>
                  <a:cubicBezTo>
                    <a:pt x="231" y="1979"/>
                    <a:pt x="465" y="2010"/>
                    <a:pt x="697" y="2010"/>
                  </a:cubicBezTo>
                  <a:cubicBezTo>
                    <a:pt x="1088" y="2010"/>
                    <a:pt x="1476" y="1922"/>
                    <a:pt x="1834" y="1750"/>
                  </a:cubicBezTo>
                  <a:cubicBezTo>
                    <a:pt x="2394" y="1500"/>
                    <a:pt x="3192" y="1215"/>
                    <a:pt x="4168" y="1095"/>
                  </a:cubicBezTo>
                  <a:cubicBezTo>
                    <a:pt x="4584" y="1046"/>
                    <a:pt x="4969" y="1027"/>
                    <a:pt x="5318" y="1027"/>
                  </a:cubicBezTo>
                  <a:cubicBezTo>
                    <a:pt x="6751" y="1027"/>
                    <a:pt x="7597" y="1357"/>
                    <a:pt x="7597" y="1357"/>
                  </a:cubicBezTo>
                  <a:lnTo>
                    <a:pt x="9597" y="2155"/>
                  </a:lnTo>
                  <a:cubicBezTo>
                    <a:pt x="9597" y="2155"/>
                    <a:pt x="7883" y="0"/>
                    <a:pt x="5347" y="0"/>
                  </a:cubicBezTo>
                  <a:close/>
                </a:path>
              </a:pathLst>
            </a:custGeom>
            <a:solidFill>
              <a:srgbClr val="E1EAEA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17"/>
            <p:cNvSpPr/>
            <p:nvPr/>
          </p:nvSpPr>
          <p:spPr>
            <a:xfrm>
              <a:off x="3731160" y="4222675"/>
              <a:ext cx="92453" cy="20768"/>
            </a:xfrm>
            <a:custGeom>
              <a:avLst/>
              <a:gdLst/>
              <a:ahLst/>
              <a:cxnLst/>
              <a:rect l="l" t="t" r="r" b="b"/>
              <a:pathLst>
                <a:path w="9598" h="2156" extrusionOk="0">
                  <a:moveTo>
                    <a:pt x="5314" y="1"/>
                  </a:moveTo>
                  <a:cubicBezTo>
                    <a:pt x="1823" y="1"/>
                    <a:pt x="1" y="1906"/>
                    <a:pt x="1" y="1906"/>
                  </a:cubicBezTo>
                  <a:cubicBezTo>
                    <a:pt x="227" y="1968"/>
                    <a:pt x="459" y="1999"/>
                    <a:pt x="692" y="1999"/>
                  </a:cubicBezTo>
                  <a:cubicBezTo>
                    <a:pt x="1084" y="1999"/>
                    <a:pt x="1475" y="1911"/>
                    <a:pt x="1834" y="1739"/>
                  </a:cubicBezTo>
                  <a:cubicBezTo>
                    <a:pt x="2382" y="1489"/>
                    <a:pt x="3192" y="1203"/>
                    <a:pt x="4156" y="1084"/>
                  </a:cubicBezTo>
                  <a:cubicBezTo>
                    <a:pt x="4566" y="1038"/>
                    <a:pt x="4945" y="1020"/>
                    <a:pt x="5291" y="1020"/>
                  </a:cubicBezTo>
                  <a:cubicBezTo>
                    <a:pt x="6743" y="1020"/>
                    <a:pt x="7597" y="1346"/>
                    <a:pt x="7597" y="1346"/>
                  </a:cubicBezTo>
                  <a:lnTo>
                    <a:pt x="9597" y="2156"/>
                  </a:lnTo>
                  <a:cubicBezTo>
                    <a:pt x="9597" y="2156"/>
                    <a:pt x="7883" y="1"/>
                    <a:pt x="5347" y="1"/>
                  </a:cubicBezTo>
                  <a:cubicBezTo>
                    <a:pt x="5336" y="1"/>
                    <a:pt x="5325" y="1"/>
                    <a:pt x="5314" y="1"/>
                  </a:cubicBezTo>
                  <a:close/>
                </a:path>
              </a:pathLst>
            </a:custGeom>
            <a:solidFill>
              <a:srgbClr val="E1EAEA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17"/>
            <p:cNvSpPr/>
            <p:nvPr/>
          </p:nvSpPr>
          <p:spPr>
            <a:xfrm>
              <a:off x="3690225" y="4319694"/>
              <a:ext cx="265626" cy="16982"/>
            </a:xfrm>
            <a:custGeom>
              <a:avLst/>
              <a:gdLst/>
              <a:ahLst/>
              <a:cxnLst/>
              <a:rect l="l" t="t" r="r" b="b"/>
              <a:pathLst>
                <a:path w="27576" h="1763" extrusionOk="0">
                  <a:moveTo>
                    <a:pt x="0" y="0"/>
                  </a:moveTo>
                  <a:cubicBezTo>
                    <a:pt x="84" y="596"/>
                    <a:pt x="155" y="1179"/>
                    <a:pt x="215" y="1763"/>
                  </a:cubicBezTo>
                  <a:lnTo>
                    <a:pt x="27575" y="1763"/>
                  </a:lnTo>
                  <a:cubicBezTo>
                    <a:pt x="27575" y="1155"/>
                    <a:pt x="27492" y="572"/>
                    <a:pt x="27349" y="0"/>
                  </a:cubicBezTo>
                  <a:close/>
                </a:path>
              </a:pathLst>
            </a:custGeom>
            <a:solidFill>
              <a:srgbClr val="E1EAEA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17"/>
            <p:cNvSpPr/>
            <p:nvPr/>
          </p:nvSpPr>
          <p:spPr>
            <a:xfrm>
              <a:off x="3244936" y="3270751"/>
              <a:ext cx="293724" cy="961882"/>
            </a:xfrm>
            <a:custGeom>
              <a:avLst/>
              <a:gdLst/>
              <a:ahLst/>
              <a:cxnLst/>
              <a:rect l="l" t="t" r="r" b="b"/>
              <a:pathLst>
                <a:path w="30493" h="99858" extrusionOk="0">
                  <a:moveTo>
                    <a:pt x="10894" y="0"/>
                  </a:moveTo>
                  <a:lnTo>
                    <a:pt x="10823" y="9644"/>
                  </a:lnTo>
                  <a:lnTo>
                    <a:pt x="10716" y="21705"/>
                  </a:lnTo>
                  <a:cubicBezTo>
                    <a:pt x="10716" y="21705"/>
                    <a:pt x="4667" y="44160"/>
                    <a:pt x="3977" y="53162"/>
                  </a:cubicBezTo>
                  <a:cubicBezTo>
                    <a:pt x="3286" y="62151"/>
                    <a:pt x="0" y="99858"/>
                    <a:pt x="0" y="99858"/>
                  </a:cubicBezTo>
                  <a:lnTo>
                    <a:pt x="6525" y="99858"/>
                  </a:lnTo>
                  <a:lnTo>
                    <a:pt x="27670" y="20324"/>
                  </a:lnTo>
                  <a:lnTo>
                    <a:pt x="28420" y="15574"/>
                  </a:lnTo>
                  <a:lnTo>
                    <a:pt x="29468" y="8942"/>
                  </a:lnTo>
                  <a:lnTo>
                    <a:pt x="29623" y="7954"/>
                  </a:lnTo>
                  <a:lnTo>
                    <a:pt x="30492" y="2489"/>
                  </a:lnTo>
                  <a:lnTo>
                    <a:pt x="10894" y="0"/>
                  </a:lnTo>
                  <a:close/>
                </a:path>
              </a:pathLst>
            </a:custGeom>
            <a:solidFill>
              <a:srgbClr val="DC663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17"/>
            <p:cNvSpPr/>
            <p:nvPr/>
          </p:nvSpPr>
          <p:spPr>
            <a:xfrm>
              <a:off x="3349179" y="3334165"/>
              <a:ext cx="179608" cy="94148"/>
            </a:xfrm>
            <a:custGeom>
              <a:avLst/>
              <a:gdLst/>
              <a:ahLst/>
              <a:cxnLst/>
              <a:rect l="l" t="t" r="r" b="b"/>
              <a:pathLst>
                <a:path w="18646" h="9774" extrusionOk="0">
                  <a:moveTo>
                    <a:pt x="71" y="0"/>
                  </a:moveTo>
                  <a:lnTo>
                    <a:pt x="0" y="9644"/>
                  </a:lnTo>
                  <a:cubicBezTo>
                    <a:pt x="1354" y="9735"/>
                    <a:pt x="2805" y="9774"/>
                    <a:pt x="4291" y="9774"/>
                  </a:cubicBezTo>
                  <a:cubicBezTo>
                    <a:pt x="9073" y="9774"/>
                    <a:pt x="14209" y="9371"/>
                    <a:pt x="17597" y="8990"/>
                  </a:cubicBezTo>
                  <a:lnTo>
                    <a:pt x="18645" y="2358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BE3C30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17"/>
            <p:cNvSpPr/>
            <p:nvPr/>
          </p:nvSpPr>
          <p:spPr>
            <a:xfrm>
              <a:off x="3117529" y="4207775"/>
              <a:ext cx="207137" cy="128912"/>
            </a:xfrm>
            <a:custGeom>
              <a:avLst/>
              <a:gdLst/>
              <a:ahLst/>
              <a:cxnLst/>
              <a:rect l="l" t="t" r="r" b="b"/>
              <a:pathLst>
                <a:path w="21504" h="13383" extrusionOk="0">
                  <a:moveTo>
                    <a:pt x="13323" y="0"/>
                  </a:moveTo>
                  <a:cubicBezTo>
                    <a:pt x="13323" y="0"/>
                    <a:pt x="12014" y="560"/>
                    <a:pt x="7859" y="4143"/>
                  </a:cubicBezTo>
                  <a:cubicBezTo>
                    <a:pt x="7859" y="4143"/>
                    <a:pt x="834" y="5703"/>
                    <a:pt x="84" y="11620"/>
                  </a:cubicBezTo>
                  <a:cubicBezTo>
                    <a:pt x="12" y="12168"/>
                    <a:pt x="0" y="12752"/>
                    <a:pt x="48" y="13383"/>
                  </a:cubicBezTo>
                  <a:lnTo>
                    <a:pt x="20086" y="13383"/>
                  </a:lnTo>
                  <a:cubicBezTo>
                    <a:pt x="20086" y="13383"/>
                    <a:pt x="20312" y="12740"/>
                    <a:pt x="20539" y="11620"/>
                  </a:cubicBezTo>
                  <a:cubicBezTo>
                    <a:pt x="21003" y="9406"/>
                    <a:pt x="21503" y="5274"/>
                    <a:pt x="20312" y="488"/>
                  </a:cubicBezTo>
                  <a:cubicBezTo>
                    <a:pt x="20312" y="488"/>
                    <a:pt x="18750" y="680"/>
                    <a:pt x="17061" y="680"/>
                  </a:cubicBezTo>
                  <a:cubicBezTo>
                    <a:pt x="15599" y="680"/>
                    <a:pt x="14042" y="536"/>
                    <a:pt x="13323" y="0"/>
                  </a:cubicBezTo>
                  <a:close/>
                </a:path>
              </a:pathLst>
            </a:custGeom>
            <a:solidFill>
              <a:srgbClr val="FCFC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17"/>
            <p:cNvSpPr/>
            <p:nvPr/>
          </p:nvSpPr>
          <p:spPr>
            <a:xfrm>
              <a:off x="3147685" y="4248825"/>
              <a:ext cx="73178" cy="20768"/>
            </a:xfrm>
            <a:custGeom>
              <a:avLst/>
              <a:gdLst/>
              <a:ahLst/>
              <a:cxnLst/>
              <a:rect l="l" t="t" r="r" b="b"/>
              <a:pathLst>
                <a:path w="7597" h="2156" extrusionOk="0">
                  <a:moveTo>
                    <a:pt x="3370" y="0"/>
                  </a:moveTo>
                  <a:cubicBezTo>
                    <a:pt x="1370" y="0"/>
                    <a:pt x="1" y="2155"/>
                    <a:pt x="1" y="2155"/>
                  </a:cubicBezTo>
                  <a:lnTo>
                    <a:pt x="1584" y="1358"/>
                  </a:lnTo>
                  <a:cubicBezTo>
                    <a:pt x="1584" y="1358"/>
                    <a:pt x="2253" y="1027"/>
                    <a:pt x="3394" y="1027"/>
                  </a:cubicBezTo>
                  <a:cubicBezTo>
                    <a:pt x="3672" y="1027"/>
                    <a:pt x="3979" y="1047"/>
                    <a:pt x="4311" y="1096"/>
                  </a:cubicBezTo>
                  <a:cubicBezTo>
                    <a:pt x="5073" y="1215"/>
                    <a:pt x="5716" y="1501"/>
                    <a:pt x="6144" y="1751"/>
                  </a:cubicBezTo>
                  <a:cubicBezTo>
                    <a:pt x="6440" y="1917"/>
                    <a:pt x="6755" y="2007"/>
                    <a:pt x="7068" y="2007"/>
                  </a:cubicBezTo>
                  <a:cubicBezTo>
                    <a:pt x="7246" y="2007"/>
                    <a:pt x="7424" y="1978"/>
                    <a:pt x="7597" y="1917"/>
                  </a:cubicBezTo>
                  <a:cubicBezTo>
                    <a:pt x="7597" y="1917"/>
                    <a:pt x="6156" y="0"/>
                    <a:pt x="3370" y="0"/>
                  </a:cubicBezTo>
                  <a:close/>
                </a:path>
              </a:pathLst>
            </a:custGeom>
            <a:solidFill>
              <a:srgbClr val="E1EAEA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17"/>
            <p:cNvSpPr/>
            <p:nvPr/>
          </p:nvSpPr>
          <p:spPr>
            <a:xfrm>
              <a:off x="3172111" y="4238500"/>
              <a:ext cx="73178" cy="20768"/>
            </a:xfrm>
            <a:custGeom>
              <a:avLst/>
              <a:gdLst/>
              <a:ahLst/>
              <a:cxnLst/>
              <a:rect l="l" t="t" r="r" b="b"/>
              <a:pathLst>
                <a:path w="7597" h="2156" extrusionOk="0">
                  <a:moveTo>
                    <a:pt x="3384" y="1"/>
                  </a:moveTo>
                  <a:cubicBezTo>
                    <a:pt x="3376" y="1"/>
                    <a:pt x="3367" y="1"/>
                    <a:pt x="3358" y="1"/>
                  </a:cubicBezTo>
                  <a:cubicBezTo>
                    <a:pt x="1358" y="1"/>
                    <a:pt x="1" y="2156"/>
                    <a:pt x="1" y="2156"/>
                  </a:cubicBezTo>
                  <a:lnTo>
                    <a:pt x="1584" y="1346"/>
                  </a:lnTo>
                  <a:cubicBezTo>
                    <a:pt x="1584" y="1346"/>
                    <a:pt x="2247" y="1026"/>
                    <a:pt x="3372" y="1026"/>
                  </a:cubicBezTo>
                  <a:cubicBezTo>
                    <a:pt x="3653" y="1026"/>
                    <a:pt x="3963" y="1046"/>
                    <a:pt x="4299" y="1096"/>
                  </a:cubicBezTo>
                  <a:cubicBezTo>
                    <a:pt x="5073" y="1203"/>
                    <a:pt x="5704" y="1489"/>
                    <a:pt x="6144" y="1751"/>
                  </a:cubicBezTo>
                  <a:cubicBezTo>
                    <a:pt x="6427" y="1915"/>
                    <a:pt x="6732" y="1999"/>
                    <a:pt x="7041" y="1999"/>
                  </a:cubicBezTo>
                  <a:cubicBezTo>
                    <a:pt x="7227" y="1999"/>
                    <a:pt x="7413" y="1969"/>
                    <a:pt x="7597" y="1906"/>
                  </a:cubicBezTo>
                  <a:cubicBezTo>
                    <a:pt x="7597" y="1906"/>
                    <a:pt x="6153" y="1"/>
                    <a:pt x="3384" y="1"/>
                  </a:cubicBezTo>
                  <a:close/>
                </a:path>
              </a:pathLst>
            </a:custGeom>
            <a:solidFill>
              <a:srgbClr val="E1EAEA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17"/>
            <p:cNvSpPr/>
            <p:nvPr/>
          </p:nvSpPr>
          <p:spPr>
            <a:xfrm>
              <a:off x="3190806" y="4226460"/>
              <a:ext cx="73178" cy="20768"/>
            </a:xfrm>
            <a:custGeom>
              <a:avLst/>
              <a:gdLst/>
              <a:ahLst/>
              <a:cxnLst/>
              <a:rect l="l" t="t" r="r" b="b"/>
              <a:pathLst>
                <a:path w="7597" h="2156" extrusionOk="0">
                  <a:moveTo>
                    <a:pt x="3370" y="1"/>
                  </a:moveTo>
                  <a:cubicBezTo>
                    <a:pt x="1370" y="1"/>
                    <a:pt x="0" y="2156"/>
                    <a:pt x="0" y="2156"/>
                  </a:cubicBezTo>
                  <a:lnTo>
                    <a:pt x="1584" y="1358"/>
                  </a:lnTo>
                  <a:cubicBezTo>
                    <a:pt x="1584" y="1358"/>
                    <a:pt x="2253" y="1027"/>
                    <a:pt x="3394" y="1027"/>
                  </a:cubicBezTo>
                  <a:cubicBezTo>
                    <a:pt x="3672" y="1027"/>
                    <a:pt x="3979" y="1047"/>
                    <a:pt x="4311" y="1096"/>
                  </a:cubicBezTo>
                  <a:cubicBezTo>
                    <a:pt x="5073" y="1203"/>
                    <a:pt x="5715" y="1501"/>
                    <a:pt x="6144" y="1751"/>
                  </a:cubicBezTo>
                  <a:cubicBezTo>
                    <a:pt x="6434" y="1914"/>
                    <a:pt x="6742" y="1999"/>
                    <a:pt x="7049" y="1999"/>
                  </a:cubicBezTo>
                  <a:cubicBezTo>
                    <a:pt x="7234" y="1999"/>
                    <a:pt x="7418" y="1968"/>
                    <a:pt x="7597" y="1906"/>
                  </a:cubicBezTo>
                  <a:cubicBezTo>
                    <a:pt x="7597" y="1906"/>
                    <a:pt x="6156" y="1"/>
                    <a:pt x="3370" y="1"/>
                  </a:cubicBezTo>
                  <a:close/>
                </a:path>
              </a:pathLst>
            </a:custGeom>
            <a:solidFill>
              <a:srgbClr val="E1EAEA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17"/>
            <p:cNvSpPr/>
            <p:nvPr/>
          </p:nvSpPr>
          <p:spPr>
            <a:xfrm>
              <a:off x="3117529" y="4319694"/>
              <a:ext cx="197842" cy="16982"/>
            </a:xfrm>
            <a:custGeom>
              <a:avLst/>
              <a:gdLst/>
              <a:ahLst/>
              <a:cxnLst/>
              <a:rect l="l" t="t" r="r" b="b"/>
              <a:pathLst>
                <a:path w="20539" h="1763" extrusionOk="0">
                  <a:moveTo>
                    <a:pt x="84" y="0"/>
                  </a:moveTo>
                  <a:cubicBezTo>
                    <a:pt x="12" y="548"/>
                    <a:pt x="0" y="1132"/>
                    <a:pt x="48" y="1763"/>
                  </a:cubicBezTo>
                  <a:lnTo>
                    <a:pt x="20086" y="1763"/>
                  </a:lnTo>
                  <a:cubicBezTo>
                    <a:pt x="20086" y="1763"/>
                    <a:pt x="20312" y="1120"/>
                    <a:pt x="20539" y="0"/>
                  </a:cubicBezTo>
                  <a:close/>
                </a:path>
              </a:pathLst>
            </a:custGeom>
            <a:solidFill>
              <a:srgbClr val="E1EAEA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17"/>
            <p:cNvSpPr/>
            <p:nvPr/>
          </p:nvSpPr>
          <p:spPr>
            <a:xfrm>
              <a:off x="3345394" y="2221691"/>
              <a:ext cx="496604" cy="698559"/>
            </a:xfrm>
            <a:custGeom>
              <a:avLst/>
              <a:gdLst/>
              <a:ahLst/>
              <a:cxnLst/>
              <a:rect l="l" t="t" r="r" b="b"/>
              <a:pathLst>
                <a:path w="51555" h="72521" extrusionOk="0">
                  <a:moveTo>
                    <a:pt x="17169" y="0"/>
                  </a:moveTo>
                  <a:cubicBezTo>
                    <a:pt x="17169" y="0"/>
                    <a:pt x="14704" y="441"/>
                    <a:pt x="11585" y="1203"/>
                  </a:cubicBezTo>
                  <a:cubicBezTo>
                    <a:pt x="11037" y="1334"/>
                    <a:pt x="10466" y="1476"/>
                    <a:pt x="9894" y="1631"/>
                  </a:cubicBezTo>
                  <a:cubicBezTo>
                    <a:pt x="8870" y="1893"/>
                    <a:pt x="7823" y="2191"/>
                    <a:pt x="6775" y="2500"/>
                  </a:cubicBezTo>
                  <a:cubicBezTo>
                    <a:pt x="6227" y="2679"/>
                    <a:pt x="5691" y="2846"/>
                    <a:pt x="5167" y="3036"/>
                  </a:cubicBezTo>
                  <a:cubicBezTo>
                    <a:pt x="3191" y="3703"/>
                    <a:pt x="1405" y="4465"/>
                    <a:pt x="274" y="5275"/>
                  </a:cubicBezTo>
                  <a:cubicBezTo>
                    <a:pt x="167" y="5346"/>
                    <a:pt x="83" y="5406"/>
                    <a:pt x="0" y="5477"/>
                  </a:cubicBezTo>
                  <a:cubicBezTo>
                    <a:pt x="0" y="5477"/>
                    <a:pt x="167" y="7680"/>
                    <a:pt x="667" y="11561"/>
                  </a:cubicBezTo>
                  <a:cubicBezTo>
                    <a:pt x="786" y="12442"/>
                    <a:pt x="905" y="13418"/>
                    <a:pt x="1060" y="14466"/>
                  </a:cubicBezTo>
                  <a:cubicBezTo>
                    <a:pt x="1203" y="15431"/>
                    <a:pt x="1357" y="16443"/>
                    <a:pt x="1512" y="17538"/>
                  </a:cubicBezTo>
                  <a:cubicBezTo>
                    <a:pt x="1762" y="19157"/>
                    <a:pt x="2060" y="20931"/>
                    <a:pt x="2393" y="22824"/>
                  </a:cubicBezTo>
                  <a:cubicBezTo>
                    <a:pt x="2560" y="23836"/>
                    <a:pt x="2750" y="24884"/>
                    <a:pt x="2953" y="25968"/>
                  </a:cubicBezTo>
                  <a:cubicBezTo>
                    <a:pt x="3012" y="26265"/>
                    <a:pt x="3072" y="26575"/>
                    <a:pt x="3120" y="26884"/>
                  </a:cubicBezTo>
                  <a:cubicBezTo>
                    <a:pt x="3310" y="27896"/>
                    <a:pt x="3524" y="28932"/>
                    <a:pt x="3739" y="30004"/>
                  </a:cubicBezTo>
                  <a:cubicBezTo>
                    <a:pt x="4096" y="31778"/>
                    <a:pt x="4477" y="33623"/>
                    <a:pt x="4905" y="35540"/>
                  </a:cubicBezTo>
                  <a:cubicBezTo>
                    <a:pt x="5132" y="36588"/>
                    <a:pt x="5382" y="37671"/>
                    <a:pt x="5632" y="38755"/>
                  </a:cubicBezTo>
                  <a:cubicBezTo>
                    <a:pt x="5679" y="38957"/>
                    <a:pt x="5727" y="39160"/>
                    <a:pt x="5775" y="39362"/>
                  </a:cubicBezTo>
                  <a:cubicBezTo>
                    <a:pt x="6025" y="40398"/>
                    <a:pt x="6275" y="41446"/>
                    <a:pt x="6537" y="42505"/>
                  </a:cubicBezTo>
                  <a:cubicBezTo>
                    <a:pt x="7049" y="44601"/>
                    <a:pt x="7596" y="46756"/>
                    <a:pt x="8204" y="48959"/>
                  </a:cubicBezTo>
                  <a:cubicBezTo>
                    <a:pt x="8132" y="49828"/>
                    <a:pt x="8049" y="50780"/>
                    <a:pt x="7894" y="51768"/>
                  </a:cubicBezTo>
                  <a:cubicBezTo>
                    <a:pt x="7894" y="51792"/>
                    <a:pt x="7894" y="51816"/>
                    <a:pt x="7894" y="51840"/>
                  </a:cubicBezTo>
                  <a:cubicBezTo>
                    <a:pt x="7775" y="52768"/>
                    <a:pt x="7608" y="53733"/>
                    <a:pt x="7430" y="54733"/>
                  </a:cubicBezTo>
                  <a:cubicBezTo>
                    <a:pt x="7406" y="54840"/>
                    <a:pt x="7394" y="54947"/>
                    <a:pt x="7370" y="55043"/>
                  </a:cubicBezTo>
                  <a:cubicBezTo>
                    <a:pt x="7108" y="56483"/>
                    <a:pt x="6799" y="58019"/>
                    <a:pt x="6453" y="59615"/>
                  </a:cubicBezTo>
                  <a:cubicBezTo>
                    <a:pt x="6168" y="60889"/>
                    <a:pt x="5870" y="62210"/>
                    <a:pt x="5560" y="63544"/>
                  </a:cubicBezTo>
                  <a:cubicBezTo>
                    <a:pt x="5334" y="64520"/>
                    <a:pt x="5108" y="65484"/>
                    <a:pt x="4870" y="66473"/>
                  </a:cubicBezTo>
                  <a:cubicBezTo>
                    <a:pt x="4394" y="68461"/>
                    <a:pt x="3905" y="70485"/>
                    <a:pt x="3417" y="72521"/>
                  </a:cubicBezTo>
                  <a:lnTo>
                    <a:pt x="43220" y="72521"/>
                  </a:lnTo>
                  <a:lnTo>
                    <a:pt x="41851" y="66508"/>
                  </a:lnTo>
                  <a:lnTo>
                    <a:pt x="41196" y="63603"/>
                  </a:lnTo>
                  <a:lnTo>
                    <a:pt x="40243" y="59424"/>
                  </a:lnTo>
                  <a:lnTo>
                    <a:pt x="39184" y="54804"/>
                  </a:lnTo>
                  <a:lnTo>
                    <a:pt x="38529" y="51899"/>
                  </a:lnTo>
                  <a:lnTo>
                    <a:pt x="38183" y="50399"/>
                  </a:lnTo>
                  <a:lnTo>
                    <a:pt x="39886" y="42565"/>
                  </a:lnTo>
                  <a:lnTo>
                    <a:pt x="40136" y="41410"/>
                  </a:lnTo>
                  <a:lnTo>
                    <a:pt x="40553" y="39457"/>
                  </a:lnTo>
                  <a:lnTo>
                    <a:pt x="40827" y="38183"/>
                  </a:lnTo>
                  <a:lnTo>
                    <a:pt x="42613" y="30004"/>
                  </a:lnTo>
                  <a:lnTo>
                    <a:pt x="43291" y="26861"/>
                  </a:lnTo>
                  <a:lnTo>
                    <a:pt x="44244" y="22443"/>
                  </a:lnTo>
                  <a:lnTo>
                    <a:pt x="51554" y="14466"/>
                  </a:lnTo>
                  <a:lnTo>
                    <a:pt x="47589" y="7001"/>
                  </a:lnTo>
                  <a:lnTo>
                    <a:pt x="45577" y="6298"/>
                  </a:lnTo>
                  <a:lnTo>
                    <a:pt x="43565" y="5596"/>
                  </a:lnTo>
                  <a:lnTo>
                    <a:pt x="42458" y="5203"/>
                  </a:lnTo>
                  <a:lnTo>
                    <a:pt x="37517" y="3465"/>
                  </a:lnTo>
                  <a:lnTo>
                    <a:pt x="37386" y="3417"/>
                  </a:lnTo>
                  <a:lnTo>
                    <a:pt x="33469" y="2036"/>
                  </a:lnTo>
                  <a:lnTo>
                    <a:pt x="29730" y="738"/>
                  </a:lnTo>
                  <a:cubicBezTo>
                    <a:pt x="29730" y="738"/>
                    <a:pt x="28676" y="1092"/>
                    <a:pt x="26213" y="1092"/>
                  </a:cubicBezTo>
                  <a:cubicBezTo>
                    <a:pt x="24202" y="1092"/>
                    <a:pt x="21252" y="856"/>
                    <a:pt x="17169" y="0"/>
                  </a:cubicBezTo>
                  <a:close/>
                </a:path>
              </a:pathLst>
            </a:custGeom>
            <a:solidFill>
              <a:srgbClr val="252D48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17"/>
            <p:cNvSpPr/>
            <p:nvPr/>
          </p:nvSpPr>
          <p:spPr>
            <a:xfrm>
              <a:off x="3367065" y="2276736"/>
              <a:ext cx="31778" cy="31893"/>
            </a:xfrm>
            <a:custGeom>
              <a:avLst/>
              <a:gdLst/>
              <a:ahLst/>
              <a:cxnLst/>
              <a:rect l="l" t="t" r="r" b="b"/>
              <a:pathLst>
                <a:path w="3299" h="3311" extrusionOk="0">
                  <a:moveTo>
                    <a:pt x="1643" y="0"/>
                  </a:moveTo>
                  <a:cubicBezTo>
                    <a:pt x="739" y="0"/>
                    <a:pt x="0" y="738"/>
                    <a:pt x="0" y="1655"/>
                  </a:cubicBezTo>
                  <a:cubicBezTo>
                    <a:pt x="0" y="2560"/>
                    <a:pt x="739" y="3310"/>
                    <a:pt x="1643" y="3310"/>
                  </a:cubicBezTo>
                  <a:cubicBezTo>
                    <a:pt x="2560" y="3310"/>
                    <a:pt x="3298" y="2560"/>
                    <a:pt x="3298" y="1655"/>
                  </a:cubicBezTo>
                  <a:cubicBezTo>
                    <a:pt x="3298" y="738"/>
                    <a:pt x="2560" y="0"/>
                    <a:pt x="1643" y="0"/>
                  </a:cubicBezTo>
                  <a:close/>
                </a:path>
              </a:pathLst>
            </a:custGeom>
            <a:solidFill>
              <a:srgbClr val="44526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17"/>
            <p:cNvSpPr/>
            <p:nvPr/>
          </p:nvSpPr>
          <p:spPr>
            <a:xfrm>
              <a:off x="3410638" y="2237400"/>
              <a:ext cx="30063" cy="16982"/>
            </a:xfrm>
            <a:custGeom>
              <a:avLst/>
              <a:gdLst/>
              <a:ahLst/>
              <a:cxnLst/>
              <a:rect l="l" t="t" r="r" b="b"/>
              <a:pathLst>
                <a:path w="3121" h="1763" extrusionOk="0">
                  <a:moveTo>
                    <a:pt x="3120" y="0"/>
                  </a:moveTo>
                  <a:cubicBezTo>
                    <a:pt x="2096" y="262"/>
                    <a:pt x="1049" y="560"/>
                    <a:pt x="1" y="869"/>
                  </a:cubicBezTo>
                  <a:cubicBezTo>
                    <a:pt x="287" y="1405"/>
                    <a:pt x="846" y="1762"/>
                    <a:pt x="1477" y="1762"/>
                  </a:cubicBezTo>
                  <a:cubicBezTo>
                    <a:pt x="2382" y="1762"/>
                    <a:pt x="3120" y="1024"/>
                    <a:pt x="3120" y="119"/>
                  </a:cubicBezTo>
                  <a:cubicBezTo>
                    <a:pt x="3120" y="72"/>
                    <a:pt x="3120" y="36"/>
                    <a:pt x="3120" y="0"/>
                  </a:cubicBezTo>
                  <a:close/>
                </a:path>
              </a:pathLst>
            </a:custGeom>
            <a:solidFill>
              <a:srgbClr val="44526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17"/>
            <p:cNvSpPr/>
            <p:nvPr/>
          </p:nvSpPr>
          <p:spPr>
            <a:xfrm>
              <a:off x="3441142" y="2319732"/>
              <a:ext cx="31778" cy="31893"/>
            </a:xfrm>
            <a:custGeom>
              <a:avLst/>
              <a:gdLst/>
              <a:ahLst/>
              <a:cxnLst/>
              <a:rect l="l" t="t" r="r" b="b"/>
              <a:pathLst>
                <a:path w="3299" h="3311" extrusionOk="0">
                  <a:moveTo>
                    <a:pt x="1644" y="1"/>
                  </a:moveTo>
                  <a:cubicBezTo>
                    <a:pt x="739" y="1"/>
                    <a:pt x="1" y="739"/>
                    <a:pt x="1" y="1656"/>
                  </a:cubicBezTo>
                  <a:cubicBezTo>
                    <a:pt x="1" y="2573"/>
                    <a:pt x="739" y="3311"/>
                    <a:pt x="1644" y="3311"/>
                  </a:cubicBezTo>
                  <a:cubicBezTo>
                    <a:pt x="2561" y="3311"/>
                    <a:pt x="3299" y="2573"/>
                    <a:pt x="3299" y="1656"/>
                  </a:cubicBezTo>
                  <a:cubicBezTo>
                    <a:pt x="3299" y="739"/>
                    <a:pt x="2561" y="1"/>
                    <a:pt x="1644" y="1"/>
                  </a:cubicBezTo>
                  <a:close/>
                </a:path>
              </a:pathLst>
            </a:custGeom>
            <a:solidFill>
              <a:srgbClr val="44526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17"/>
            <p:cNvSpPr/>
            <p:nvPr/>
          </p:nvSpPr>
          <p:spPr>
            <a:xfrm>
              <a:off x="3395960" y="2384418"/>
              <a:ext cx="31778" cy="31884"/>
            </a:xfrm>
            <a:custGeom>
              <a:avLst/>
              <a:gdLst/>
              <a:ahLst/>
              <a:cxnLst/>
              <a:rect l="l" t="t" r="r" b="b"/>
              <a:pathLst>
                <a:path w="3299" h="3310" extrusionOk="0">
                  <a:moveTo>
                    <a:pt x="1656" y="0"/>
                  </a:moveTo>
                  <a:cubicBezTo>
                    <a:pt x="739" y="0"/>
                    <a:pt x="1" y="738"/>
                    <a:pt x="1" y="1655"/>
                  </a:cubicBezTo>
                  <a:cubicBezTo>
                    <a:pt x="1" y="2560"/>
                    <a:pt x="739" y="3310"/>
                    <a:pt x="1656" y="3310"/>
                  </a:cubicBezTo>
                  <a:cubicBezTo>
                    <a:pt x="2561" y="3310"/>
                    <a:pt x="3299" y="2560"/>
                    <a:pt x="3299" y="1655"/>
                  </a:cubicBezTo>
                  <a:cubicBezTo>
                    <a:pt x="3299" y="738"/>
                    <a:pt x="2561" y="0"/>
                    <a:pt x="1656" y="0"/>
                  </a:cubicBezTo>
                  <a:close/>
                </a:path>
              </a:pathLst>
            </a:custGeom>
            <a:solidFill>
              <a:srgbClr val="44526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17"/>
            <p:cNvSpPr/>
            <p:nvPr/>
          </p:nvSpPr>
          <p:spPr>
            <a:xfrm>
              <a:off x="3368442" y="2441524"/>
              <a:ext cx="14458" cy="30285"/>
            </a:xfrm>
            <a:custGeom>
              <a:avLst/>
              <a:gdLst/>
              <a:ahLst/>
              <a:cxnLst/>
              <a:rect l="l" t="t" r="r" b="b"/>
              <a:pathLst>
                <a:path w="1501" h="3144" extrusionOk="0">
                  <a:moveTo>
                    <a:pt x="0" y="0"/>
                  </a:moveTo>
                  <a:lnTo>
                    <a:pt x="0" y="0"/>
                  </a:lnTo>
                  <a:cubicBezTo>
                    <a:pt x="167" y="1012"/>
                    <a:pt x="357" y="2060"/>
                    <a:pt x="560" y="3144"/>
                  </a:cubicBezTo>
                  <a:cubicBezTo>
                    <a:pt x="1119" y="2870"/>
                    <a:pt x="1500" y="2310"/>
                    <a:pt x="1500" y="1643"/>
                  </a:cubicBezTo>
                  <a:cubicBezTo>
                    <a:pt x="1500" y="786"/>
                    <a:pt x="846" y="72"/>
                    <a:pt x="0" y="0"/>
                  </a:cubicBezTo>
                  <a:close/>
                </a:path>
              </a:pathLst>
            </a:custGeom>
            <a:solidFill>
              <a:srgbClr val="44526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17"/>
            <p:cNvSpPr/>
            <p:nvPr/>
          </p:nvSpPr>
          <p:spPr>
            <a:xfrm>
              <a:off x="3494925" y="2425583"/>
              <a:ext cx="31778" cy="31778"/>
            </a:xfrm>
            <a:custGeom>
              <a:avLst/>
              <a:gdLst/>
              <a:ahLst/>
              <a:cxnLst/>
              <a:rect l="l" t="t" r="r" b="b"/>
              <a:pathLst>
                <a:path w="3299" h="3299" extrusionOk="0">
                  <a:moveTo>
                    <a:pt x="1656" y="0"/>
                  </a:moveTo>
                  <a:cubicBezTo>
                    <a:pt x="739" y="0"/>
                    <a:pt x="1" y="739"/>
                    <a:pt x="1" y="1655"/>
                  </a:cubicBezTo>
                  <a:cubicBezTo>
                    <a:pt x="1" y="2560"/>
                    <a:pt x="739" y="3298"/>
                    <a:pt x="1656" y="3298"/>
                  </a:cubicBezTo>
                  <a:cubicBezTo>
                    <a:pt x="2561" y="3298"/>
                    <a:pt x="3299" y="2560"/>
                    <a:pt x="3299" y="1655"/>
                  </a:cubicBezTo>
                  <a:cubicBezTo>
                    <a:pt x="3299" y="739"/>
                    <a:pt x="2561" y="0"/>
                    <a:pt x="1656" y="0"/>
                  </a:cubicBezTo>
                  <a:close/>
                </a:path>
              </a:pathLst>
            </a:custGeom>
            <a:solidFill>
              <a:srgbClr val="44526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17"/>
            <p:cNvSpPr/>
            <p:nvPr/>
          </p:nvSpPr>
          <p:spPr>
            <a:xfrm>
              <a:off x="3753524" y="2271804"/>
              <a:ext cx="30863" cy="20883"/>
            </a:xfrm>
            <a:custGeom>
              <a:avLst/>
              <a:gdLst/>
              <a:ahLst/>
              <a:cxnLst/>
              <a:rect l="l" t="t" r="r" b="b"/>
              <a:pathLst>
                <a:path w="3204" h="2168" extrusionOk="0">
                  <a:moveTo>
                    <a:pt x="84" y="0"/>
                  </a:moveTo>
                  <a:cubicBezTo>
                    <a:pt x="36" y="167"/>
                    <a:pt x="0" y="334"/>
                    <a:pt x="0" y="512"/>
                  </a:cubicBezTo>
                  <a:cubicBezTo>
                    <a:pt x="0" y="1417"/>
                    <a:pt x="751" y="2167"/>
                    <a:pt x="1655" y="2167"/>
                  </a:cubicBezTo>
                  <a:cubicBezTo>
                    <a:pt x="2370" y="2167"/>
                    <a:pt x="2965" y="1715"/>
                    <a:pt x="3203" y="1095"/>
                  </a:cubicBezTo>
                  <a:lnTo>
                    <a:pt x="1191" y="393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44526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17"/>
            <p:cNvSpPr/>
            <p:nvPr/>
          </p:nvSpPr>
          <p:spPr>
            <a:xfrm>
              <a:off x="3424864" y="2485675"/>
              <a:ext cx="31778" cy="31778"/>
            </a:xfrm>
            <a:custGeom>
              <a:avLst/>
              <a:gdLst/>
              <a:ahLst/>
              <a:cxnLst/>
              <a:rect l="l" t="t" r="r" b="b"/>
              <a:pathLst>
                <a:path w="3299" h="3299" extrusionOk="0">
                  <a:moveTo>
                    <a:pt x="1655" y="0"/>
                  </a:moveTo>
                  <a:cubicBezTo>
                    <a:pt x="738" y="0"/>
                    <a:pt x="0" y="738"/>
                    <a:pt x="0" y="1643"/>
                  </a:cubicBezTo>
                  <a:cubicBezTo>
                    <a:pt x="0" y="2560"/>
                    <a:pt x="738" y="3298"/>
                    <a:pt x="1655" y="3298"/>
                  </a:cubicBezTo>
                  <a:cubicBezTo>
                    <a:pt x="2560" y="3298"/>
                    <a:pt x="3298" y="2560"/>
                    <a:pt x="3298" y="1643"/>
                  </a:cubicBezTo>
                  <a:cubicBezTo>
                    <a:pt x="3298" y="738"/>
                    <a:pt x="2560" y="0"/>
                    <a:pt x="1655" y="0"/>
                  </a:cubicBezTo>
                  <a:close/>
                </a:path>
              </a:pathLst>
            </a:custGeom>
            <a:solidFill>
              <a:srgbClr val="44526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17"/>
            <p:cNvSpPr/>
            <p:nvPr/>
          </p:nvSpPr>
          <p:spPr>
            <a:xfrm>
              <a:off x="3530938" y="2518124"/>
              <a:ext cx="31778" cy="31778"/>
            </a:xfrm>
            <a:custGeom>
              <a:avLst/>
              <a:gdLst/>
              <a:ahLst/>
              <a:cxnLst/>
              <a:rect l="l" t="t" r="r" b="b"/>
              <a:pathLst>
                <a:path w="3299" h="3299" extrusionOk="0">
                  <a:moveTo>
                    <a:pt x="1643" y="1"/>
                  </a:moveTo>
                  <a:cubicBezTo>
                    <a:pt x="739" y="1"/>
                    <a:pt x="0" y="739"/>
                    <a:pt x="0" y="1644"/>
                  </a:cubicBezTo>
                  <a:cubicBezTo>
                    <a:pt x="0" y="2561"/>
                    <a:pt x="739" y="3299"/>
                    <a:pt x="1643" y="3299"/>
                  </a:cubicBezTo>
                  <a:cubicBezTo>
                    <a:pt x="2560" y="3299"/>
                    <a:pt x="3298" y="2561"/>
                    <a:pt x="3298" y="1644"/>
                  </a:cubicBezTo>
                  <a:cubicBezTo>
                    <a:pt x="3298" y="739"/>
                    <a:pt x="2560" y="1"/>
                    <a:pt x="1643" y="1"/>
                  </a:cubicBezTo>
                  <a:close/>
                </a:path>
              </a:pathLst>
            </a:custGeom>
            <a:solidFill>
              <a:srgbClr val="44526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17"/>
            <p:cNvSpPr/>
            <p:nvPr/>
          </p:nvSpPr>
          <p:spPr>
            <a:xfrm>
              <a:off x="3720382" y="2589341"/>
              <a:ext cx="18244" cy="31200"/>
            </a:xfrm>
            <a:custGeom>
              <a:avLst/>
              <a:gdLst/>
              <a:ahLst/>
              <a:cxnLst/>
              <a:rect l="l" t="t" r="r" b="b"/>
              <a:pathLst>
                <a:path w="1894" h="3239" extrusionOk="0">
                  <a:moveTo>
                    <a:pt x="1656" y="0"/>
                  </a:moveTo>
                  <a:cubicBezTo>
                    <a:pt x="739" y="0"/>
                    <a:pt x="1" y="739"/>
                    <a:pt x="1" y="1644"/>
                  </a:cubicBezTo>
                  <a:cubicBezTo>
                    <a:pt x="1" y="2406"/>
                    <a:pt x="501" y="3037"/>
                    <a:pt x="1203" y="3239"/>
                  </a:cubicBezTo>
                  <a:lnTo>
                    <a:pt x="1620" y="1286"/>
                  </a:lnTo>
                  <a:lnTo>
                    <a:pt x="1894" y="12"/>
                  </a:lnTo>
                  <a:cubicBezTo>
                    <a:pt x="1822" y="0"/>
                    <a:pt x="1739" y="0"/>
                    <a:pt x="1656" y="0"/>
                  </a:cubicBezTo>
                  <a:close/>
                </a:path>
              </a:pathLst>
            </a:custGeom>
            <a:solidFill>
              <a:srgbClr val="44526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17"/>
            <p:cNvSpPr/>
            <p:nvPr/>
          </p:nvSpPr>
          <p:spPr>
            <a:xfrm>
              <a:off x="3392637" y="2563653"/>
              <a:ext cx="19159" cy="31315"/>
            </a:xfrm>
            <a:custGeom>
              <a:avLst/>
              <a:gdLst/>
              <a:ahLst/>
              <a:cxnLst/>
              <a:rect l="l" t="t" r="r" b="b"/>
              <a:pathLst>
                <a:path w="1989" h="3251" extrusionOk="0">
                  <a:moveTo>
                    <a:pt x="346" y="0"/>
                  </a:moveTo>
                  <a:cubicBezTo>
                    <a:pt x="227" y="0"/>
                    <a:pt x="108" y="12"/>
                    <a:pt x="0" y="36"/>
                  </a:cubicBezTo>
                  <a:cubicBezTo>
                    <a:pt x="227" y="1084"/>
                    <a:pt x="477" y="2167"/>
                    <a:pt x="727" y="3251"/>
                  </a:cubicBezTo>
                  <a:cubicBezTo>
                    <a:pt x="1465" y="3084"/>
                    <a:pt x="1989" y="2429"/>
                    <a:pt x="1989" y="1655"/>
                  </a:cubicBezTo>
                  <a:cubicBezTo>
                    <a:pt x="1989" y="739"/>
                    <a:pt x="1251" y="0"/>
                    <a:pt x="346" y="0"/>
                  </a:cubicBezTo>
                  <a:close/>
                </a:path>
              </a:pathLst>
            </a:custGeom>
            <a:solidFill>
              <a:srgbClr val="44526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17"/>
            <p:cNvSpPr/>
            <p:nvPr/>
          </p:nvSpPr>
          <p:spPr>
            <a:xfrm>
              <a:off x="3641258" y="2542781"/>
              <a:ext cx="31778" cy="31778"/>
            </a:xfrm>
            <a:custGeom>
              <a:avLst/>
              <a:gdLst/>
              <a:ahLst/>
              <a:cxnLst/>
              <a:rect l="l" t="t" r="r" b="b"/>
              <a:pathLst>
                <a:path w="3299" h="3299" extrusionOk="0">
                  <a:moveTo>
                    <a:pt x="1655" y="1"/>
                  </a:moveTo>
                  <a:cubicBezTo>
                    <a:pt x="738" y="1"/>
                    <a:pt x="0" y="739"/>
                    <a:pt x="0" y="1656"/>
                  </a:cubicBezTo>
                  <a:cubicBezTo>
                    <a:pt x="0" y="2560"/>
                    <a:pt x="738" y="3299"/>
                    <a:pt x="1655" y="3299"/>
                  </a:cubicBezTo>
                  <a:cubicBezTo>
                    <a:pt x="2560" y="3299"/>
                    <a:pt x="3298" y="2560"/>
                    <a:pt x="3298" y="1656"/>
                  </a:cubicBezTo>
                  <a:cubicBezTo>
                    <a:pt x="3298" y="739"/>
                    <a:pt x="2560" y="1"/>
                    <a:pt x="1655" y="1"/>
                  </a:cubicBezTo>
                  <a:close/>
                </a:path>
              </a:pathLst>
            </a:custGeom>
            <a:solidFill>
              <a:srgbClr val="44526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17"/>
            <p:cNvSpPr/>
            <p:nvPr/>
          </p:nvSpPr>
          <p:spPr>
            <a:xfrm>
              <a:off x="3673023" y="2391064"/>
              <a:ext cx="31893" cy="31778"/>
            </a:xfrm>
            <a:custGeom>
              <a:avLst/>
              <a:gdLst/>
              <a:ahLst/>
              <a:cxnLst/>
              <a:rect l="l" t="t" r="r" b="b"/>
              <a:pathLst>
                <a:path w="3311" h="3299" extrusionOk="0">
                  <a:moveTo>
                    <a:pt x="1655" y="1"/>
                  </a:moveTo>
                  <a:cubicBezTo>
                    <a:pt x="738" y="1"/>
                    <a:pt x="0" y="739"/>
                    <a:pt x="0" y="1644"/>
                  </a:cubicBezTo>
                  <a:cubicBezTo>
                    <a:pt x="0" y="2560"/>
                    <a:pt x="738" y="3299"/>
                    <a:pt x="1655" y="3299"/>
                  </a:cubicBezTo>
                  <a:cubicBezTo>
                    <a:pt x="2572" y="3299"/>
                    <a:pt x="3310" y="2560"/>
                    <a:pt x="3310" y="1644"/>
                  </a:cubicBezTo>
                  <a:cubicBezTo>
                    <a:pt x="3310" y="739"/>
                    <a:pt x="2572" y="1"/>
                    <a:pt x="1655" y="1"/>
                  </a:cubicBezTo>
                  <a:close/>
                </a:path>
              </a:pathLst>
            </a:custGeom>
            <a:solidFill>
              <a:srgbClr val="44526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17"/>
            <p:cNvSpPr/>
            <p:nvPr/>
          </p:nvSpPr>
          <p:spPr>
            <a:xfrm>
              <a:off x="3737700" y="2343358"/>
              <a:ext cx="31778" cy="31778"/>
            </a:xfrm>
            <a:custGeom>
              <a:avLst/>
              <a:gdLst/>
              <a:ahLst/>
              <a:cxnLst/>
              <a:rect l="l" t="t" r="r" b="b"/>
              <a:pathLst>
                <a:path w="3299" h="3299" extrusionOk="0">
                  <a:moveTo>
                    <a:pt x="1643" y="1"/>
                  </a:moveTo>
                  <a:cubicBezTo>
                    <a:pt x="739" y="1"/>
                    <a:pt x="0" y="739"/>
                    <a:pt x="0" y="1644"/>
                  </a:cubicBezTo>
                  <a:cubicBezTo>
                    <a:pt x="0" y="2560"/>
                    <a:pt x="739" y="3299"/>
                    <a:pt x="1643" y="3299"/>
                  </a:cubicBezTo>
                  <a:cubicBezTo>
                    <a:pt x="2560" y="3299"/>
                    <a:pt x="3298" y="2560"/>
                    <a:pt x="3298" y="1644"/>
                  </a:cubicBezTo>
                  <a:cubicBezTo>
                    <a:pt x="3298" y="739"/>
                    <a:pt x="2560" y="1"/>
                    <a:pt x="1643" y="1"/>
                  </a:cubicBezTo>
                  <a:close/>
                </a:path>
              </a:pathLst>
            </a:custGeom>
            <a:solidFill>
              <a:srgbClr val="44526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17"/>
            <p:cNvSpPr/>
            <p:nvPr/>
          </p:nvSpPr>
          <p:spPr>
            <a:xfrm>
              <a:off x="3682308" y="2287966"/>
              <a:ext cx="31778" cy="31778"/>
            </a:xfrm>
            <a:custGeom>
              <a:avLst/>
              <a:gdLst/>
              <a:ahLst/>
              <a:cxnLst/>
              <a:rect l="l" t="t" r="r" b="b"/>
              <a:pathLst>
                <a:path w="3299" h="3299" extrusionOk="0">
                  <a:moveTo>
                    <a:pt x="1644" y="1"/>
                  </a:moveTo>
                  <a:cubicBezTo>
                    <a:pt x="739" y="1"/>
                    <a:pt x="1" y="739"/>
                    <a:pt x="1" y="1656"/>
                  </a:cubicBezTo>
                  <a:cubicBezTo>
                    <a:pt x="1" y="2561"/>
                    <a:pt x="739" y="3299"/>
                    <a:pt x="1644" y="3299"/>
                  </a:cubicBezTo>
                  <a:cubicBezTo>
                    <a:pt x="2561" y="3299"/>
                    <a:pt x="3299" y="2561"/>
                    <a:pt x="3299" y="1656"/>
                  </a:cubicBezTo>
                  <a:cubicBezTo>
                    <a:pt x="3299" y="739"/>
                    <a:pt x="2561" y="1"/>
                    <a:pt x="1644" y="1"/>
                  </a:cubicBezTo>
                  <a:close/>
                </a:path>
              </a:pathLst>
            </a:custGeom>
            <a:solidFill>
              <a:srgbClr val="44526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17"/>
            <p:cNvSpPr/>
            <p:nvPr/>
          </p:nvSpPr>
          <p:spPr>
            <a:xfrm>
              <a:off x="3562703" y="2623860"/>
              <a:ext cx="31778" cy="31893"/>
            </a:xfrm>
            <a:custGeom>
              <a:avLst/>
              <a:gdLst/>
              <a:ahLst/>
              <a:cxnLst/>
              <a:rect l="l" t="t" r="r" b="b"/>
              <a:pathLst>
                <a:path w="3299" h="3311" extrusionOk="0">
                  <a:moveTo>
                    <a:pt x="1655" y="0"/>
                  </a:moveTo>
                  <a:cubicBezTo>
                    <a:pt x="739" y="0"/>
                    <a:pt x="0" y="738"/>
                    <a:pt x="0" y="1655"/>
                  </a:cubicBezTo>
                  <a:cubicBezTo>
                    <a:pt x="0" y="2572"/>
                    <a:pt x="739" y="3310"/>
                    <a:pt x="1655" y="3310"/>
                  </a:cubicBezTo>
                  <a:cubicBezTo>
                    <a:pt x="2560" y="3310"/>
                    <a:pt x="3298" y="2572"/>
                    <a:pt x="3298" y="1655"/>
                  </a:cubicBezTo>
                  <a:cubicBezTo>
                    <a:pt x="3298" y="738"/>
                    <a:pt x="2560" y="0"/>
                    <a:pt x="1655" y="0"/>
                  </a:cubicBezTo>
                  <a:close/>
                </a:path>
              </a:pathLst>
            </a:custGeom>
            <a:solidFill>
              <a:srgbClr val="44526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17"/>
            <p:cNvSpPr/>
            <p:nvPr/>
          </p:nvSpPr>
          <p:spPr>
            <a:xfrm>
              <a:off x="3470383" y="2688190"/>
              <a:ext cx="31893" cy="31778"/>
            </a:xfrm>
            <a:custGeom>
              <a:avLst/>
              <a:gdLst/>
              <a:ahLst/>
              <a:cxnLst/>
              <a:rect l="l" t="t" r="r" b="b"/>
              <a:pathLst>
                <a:path w="3311" h="3299" extrusionOk="0">
                  <a:moveTo>
                    <a:pt x="1656" y="1"/>
                  </a:moveTo>
                  <a:cubicBezTo>
                    <a:pt x="739" y="1"/>
                    <a:pt x="1" y="739"/>
                    <a:pt x="1" y="1656"/>
                  </a:cubicBezTo>
                  <a:cubicBezTo>
                    <a:pt x="1" y="2560"/>
                    <a:pt x="739" y="3299"/>
                    <a:pt x="1656" y="3299"/>
                  </a:cubicBezTo>
                  <a:cubicBezTo>
                    <a:pt x="2573" y="3299"/>
                    <a:pt x="3311" y="2560"/>
                    <a:pt x="3311" y="1656"/>
                  </a:cubicBezTo>
                  <a:cubicBezTo>
                    <a:pt x="3311" y="739"/>
                    <a:pt x="2573" y="1"/>
                    <a:pt x="1656" y="1"/>
                  </a:cubicBezTo>
                  <a:close/>
                </a:path>
              </a:pathLst>
            </a:custGeom>
            <a:solidFill>
              <a:srgbClr val="44526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17"/>
            <p:cNvSpPr/>
            <p:nvPr/>
          </p:nvSpPr>
          <p:spPr>
            <a:xfrm>
              <a:off x="3416379" y="2720986"/>
              <a:ext cx="15258" cy="30863"/>
            </a:xfrm>
            <a:custGeom>
              <a:avLst/>
              <a:gdLst/>
              <a:ahLst/>
              <a:cxnLst/>
              <a:rect l="l" t="t" r="r" b="b"/>
              <a:pathLst>
                <a:path w="1584" h="3204" extrusionOk="0">
                  <a:moveTo>
                    <a:pt x="524" y="1"/>
                  </a:moveTo>
                  <a:cubicBezTo>
                    <a:pt x="405" y="929"/>
                    <a:pt x="238" y="1894"/>
                    <a:pt x="60" y="2894"/>
                  </a:cubicBezTo>
                  <a:cubicBezTo>
                    <a:pt x="36" y="3001"/>
                    <a:pt x="24" y="3108"/>
                    <a:pt x="0" y="3204"/>
                  </a:cubicBezTo>
                  <a:cubicBezTo>
                    <a:pt x="869" y="3168"/>
                    <a:pt x="1584" y="2442"/>
                    <a:pt x="1584" y="1549"/>
                  </a:cubicBezTo>
                  <a:cubicBezTo>
                    <a:pt x="1584" y="846"/>
                    <a:pt x="1143" y="251"/>
                    <a:pt x="524" y="1"/>
                  </a:cubicBezTo>
                  <a:close/>
                </a:path>
              </a:pathLst>
            </a:custGeom>
            <a:solidFill>
              <a:srgbClr val="44526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17"/>
            <p:cNvSpPr/>
            <p:nvPr/>
          </p:nvSpPr>
          <p:spPr>
            <a:xfrm>
              <a:off x="3448481" y="2595418"/>
              <a:ext cx="31893" cy="31893"/>
            </a:xfrm>
            <a:custGeom>
              <a:avLst/>
              <a:gdLst/>
              <a:ahLst/>
              <a:cxnLst/>
              <a:rect l="l" t="t" r="r" b="b"/>
              <a:pathLst>
                <a:path w="3311" h="3311" extrusionOk="0">
                  <a:moveTo>
                    <a:pt x="1656" y="0"/>
                  </a:moveTo>
                  <a:cubicBezTo>
                    <a:pt x="739" y="0"/>
                    <a:pt x="1" y="739"/>
                    <a:pt x="1" y="1655"/>
                  </a:cubicBezTo>
                  <a:cubicBezTo>
                    <a:pt x="1" y="2572"/>
                    <a:pt x="739" y="3310"/>
                    <a:pt x="1656" y="3310"/>
                  </a:cubicBezTo>
                  <a:cubicBezTo>
                    <a:pt x="2573" y="3310"/>
                    <a:pt x="3311" y="2572"/>
                    <a:pt x="3311" y="1655"/>
                  </a:cubicBezTo>
                  <a:cubicBezTo>
                    <a:pt x="3311" y="739"/>
                    <a:pt x="2573" y="0"/>
                    <a:pt x="1656" y="0"/>
                  </a:cubicBezTo>
                  <a:close/>
                </a:path>
              </a:pathLst>
            </a:custGeom>
            <a:solidFill>
              <a:srgbClr val="44526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17"/>
            <p:cNvSpPr/>
            <p:nvPr/>
          </p:nvSpPr>
          <p:spPr>
            <a:xfrm>
              <a:off x="3596192" y="2434184"/>
              <a:ext cx="31884" cy="31778"/>
            </a:xfrm>
            <a:custGeom>
              <a:avLst/>
              <a:gdLst/>
              <a:ahLst/>
              <a:cxnLst/>
              <a:rect l="l" t="t" r="r" b="b"/>
              <a:pathLst>
                <a:path w="3310" h="3299" extrusionOk="0">
                  <a:moveTo>
                    <a:pt x="1655" y="0"/>
                  </a:moveTo>
                  <a:cubicBezTo>
                    <a:pt x="750" y="0"/>
                    <a:pt x="0" y="739"/>
                    <a:pt x="0" y="1643"/>
                  </a:cubicBezTo>
                  <a:cubicBezTo>
                    <a:pt x="0" y="2560"/>
                    <a:pt x="750" y="3298"/>
                    <a:pt x="1655" y="3298"/>
                  </a:cubicBezTo>
                  <a:cubicBezTo>
                    <a:pt x="2572" y="3298"/>
                    <a:pt x="3310" y="2560"/>
                    <a:pt x="3310" y="1643"/>
                  </a:cubicBezTo>
                  <a:cubicBezTo>
                    <a:pt x="3310" y="739"/>
                    <a:pt x="2572" y="0"/>
                    <a:pt x="1655" y="0"/>
                  </a:cubicBezTo>
                  <a:close/>
                </a:path>
              </a:pathLst>
            </a:custGeom>
            <a:solidFill>
              <a:srgbClr val="44526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17"/>
            <p:cNvSpPr/>
            <p:nvPr/>
          </p:nvSpPr>
          <p:spPr>
            <a:xfrm>
              <a:off x="3700541" y="2480166"/>
              <a:ext cx="31893" cy="31893"/>
            </a:xfrm>
            <a:custGeom>
              <a:avLst/>
              <a:gdLst/>
              <a:ahLst/>
              <a:cxnLst/>
              <a:rect l="l" t="t" r="r" b="b"/>
              <a:pathLst>
                <a:path w="3311" h="3311" extrusionOk="0">
                  <a:moveTo>
                    <a:pt x="1656" y="1"/>
                  </a:moveTo>
                  <a:cubicBezTo>
                    <a:pt x="751" y="1"/>
                    <a:pt x="1" y="751"/>
                    <a:pt x="1" y="1656"/>
                  </a:cubicBezTo>
                  <a:cubicBezTo>
                    <a:pt x="1" y="2572"/>
                    <a:pt x="751" y="3311"/>
                    <a:pt x="1656" y="3311"/>
                  </a:cubicBezTo>
                  <a:cubicBezTo>
                    <a:pt x="2573" y="3311"/>
                    <a:pt x="3311" y="2572"/>
                    <a:pt x="3311" y="1656"/>
                  </a:cubicBezTo>
                  <a:cubicBezTo>
                    <a:pt x="3311" y="751"/>
                    <a:pt x="2573" y="1"/>
                    <a:pt x="1656" y="1"/>
                  </a:cubicBezTo>
                  <a:close/>
                </a:path>
              </a:pathLst>
            </a:custGeom>
            <a:solidFill>
              <a:srgbClr val="44526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17"/>
            <p:cNvSpPr/>
            <p:nvPr/>
          </p:nvSpPr>
          <p:spPr>
            <a:xfrm>
              <a:off x="3661668" y="2652187"/>
              <a:ext cx="31778" cy="31778"/>
            </a:xfrm>
            <a:custGeom>
              <a:avLst/>
              <a:gdLst/>
              <a:ahLst/>
              <a:cxnLst/>
              <a:rect l="l" t="t" r="r" b="b"/>
              <a:pathLst>
                <a:path w="3299" h="3299" extrusionOk="0">
                  <a:moveTo>
                    <a:pt x="1656" y="0"/>
                  </a:moveTo>
                  <a:cubicBezTo>
                    <a:pt x="739" y="0"/>
                    <a:pt x="1" y="738"/>
                    <a:pt x="1" y="1655"/>
                  </a:cubicBezTo>
                  <a:cubicBezTo>
                    <a:pt x="1" y="2560"/>
                    <a:pt x="739" y="3298"/>
                    <a:pt x="1656" y="3298"/>
                  </a:cubicBezTo>
                  <a:cubicBezTo>
                    <a:pt x="2560" y="3298"/>
                    <a:pt x="3299" y="2560"/>
                    <a:pt x="3299" y="1655"/>
                  </a:cubicBezTo>
                  <a:cubicBezTo>
                    <a:pt x="3299" y="738"/>
                    <a:pt x="2560" y="0"/>
                    <a:pt x="1656" y="0"/>
                  </a:cubicBezTo>
                  <a:close/>
                </a:path>
              </a:pathLst>
            </a:custGeom>
            <a:solidFill>
              <a:srgbClr val="44526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17"/>
            <p:cNvSpPr/>
            <p:nvPr/>
          </p:nvSpPr>
          <p:spPr>
            <a:xfrm>
              <a:off x="3573943" y="2732110"/>
              <a:ext cx="31893" cy="31893"/>
            </a:xfrm>
            <a:custGeom>
              <a:avLst/>
              <a:gdLst/>
              <a:ahLst/>
              <a:cxnLst/>
              <a:rect l="l" t="t" r="r" b="b"/>
              <a:pathLst>
                <a:path w="3311" h="3311" extrusionOk="0">
                  <a:moveTo>
                    <a:pt x="1655" y="1"/>
                  </a:moveTo>
                  <a:cubicBezTo>
                    <a:pt x="738" y="1"/>
                    <a:pt x="0" y="751"/>
                    <a:pt x="0" y="1656"/>
                  </a:cubicBezTo>
                  <a:cubicBezTo>
                    <a:pt x="0" y="2572"/>
                    <a:pt x="738" y="3311"/>
                    <a:pt x="1655" y="3311"/>
                  </a:cubicBezTo>
                  <a:cubicBezTo>
                    <a:pt x="2560" y="3311"/>
                    <a:pt x="3310" y="2572"/>
                    <a:pt x="3310" y="1656"/>
                  </a:cubicBezTo>
                  <a:cubicBezTo>
                    <a:pt x="3310" y="751"/>
                    <a:pt x="2560" y="1"/>
                    <a:pt x="1655" y="1"/>
                  </a:cubicBezTo>
                  <a:close/>
                </a:path>
              </a:pathLst>
            </a:custGeom>
            <a:solidFill>
              <a:srgbClr val="44526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17"/>
            <p:cNvSpPr/>
            <p:nvPr/>
          </p:nvSpPr>
          <p:spPr>
            <a:xfrm>
              <a:off x="3470383" y="2781771"/>
              <a:ext cx="31893" cy="31893"/>
            </a:xfrm>
            <a:custGeom>
              <a:avLst/>
              <a:gdLst/>
              <a:ahLst/>
              <a:cxnLst/>
              <a:rect l="l" t="t" r="r" b="b"/>
              <a:pathLst>
                <a:path w="3311" h="3311" extrusionOk="0">
                  <a:moveTo>
                    <a:pt x="1656" y="0"/>
                  </a:moveTo>
                  <a:cubicBezTo>
                    <a:pt x="739" y="0"/>
                    <a:pt x="1" y="738"/>
                    <a:pt x="1" y="1655"/>
                  </a:cubicBezTo>
                  <a:cubicBezTo>
                    <a:pt x="1" y="2572"/>
                    <a:pt x="739" y="3310"/>
                    <a:pt x="1656" y="3310"/>
                  </a:cubicBezTo>
                  <a:cubicBezTo>
                    <a:pt x="2561" y="3310"/>
                    <a:pt x="3311" y="2572"/>
                    <a:pt x="3311" y="1655"/>
                  </a:cubicBezTo>
                  <a:cubicBezTo>
                    <a:pt x="3311" y="738"/>
                    <a:pt x="2561" y="0"/>
                    <a:pt x="1656" y="0"/>
                  </a:cubicBezTo>
                  <a:close/>
                </a:path>
              </a:pathLst>
            </a:custGeom>
            <a:solidFill>
              <a:srgbClr val="44526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17"/>
            <p:cNvSpPr/>
            <p:nvPr/>
          </p:nvSpPr>
          <p:spPr>
            <a:xfrm>
              <a:off x="3668660" y="2771677"/>
              <a:ext cx="31893" cy="31778"/>
            </a:xfrm>
            <a:custGeom>
              <a:avLst/>
              <a:gdLst/>
              <a:ahLst/>
              <a:cxnLst/>
              <a:rect l="l" t="t" r="r" b="b"/>
              <a:pathLst>
                <a:path w="3311" h="3299" extrusionOk="0">
                  <a:moveTo>
                    <a:pt x="1656" y="0"/>
                  </a:moveTo>
                  <a:cubicBezTo>
                    <a:pt x="751" y="0"/>
                    <a:pt x="1" y="739"/>
                    <a:pt x="1" y="1643"/>
                  </a:cubicBezTo>
                  <a:cubicBezTo>
                    <a:pt x="1" y="2560"/>
                    <a:pt x="751" y="3298"/>
                    <a:pt x="1656" y="3298"/>
                  </a:cubicBezTo>
                  <a:cubicBezTo>
                    <a:pt x="2573" y="3298"/>
                    <a:pt x="3311" y="2560"/>
                    <a:pt x="3311" y="1643"/>
                  </a:cubicBezTo>
                  <a:cubicBezTo>
                    <a:pt x="3311" y="739"/>
                    <a:pt x="2573" y="0"/>
                    <a:pt x="1656" y="0"/>
                  </a:cubicBezTo>
                  <a:close/>
                </a:path>
              </a:pathLst>
            </a:custGeom>
            <a:solidFill>
              <a:srgbClr val="44526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17"/>
            <p:cNvSpPr/>
            <p:nvPr/>
          </p:nvSpPr>
          <p:spPr>
            <a:xfrm>
              <a:off x="3456967" y="2221691"/>
              <a:ext cx="210807" cy="164379"/>
            </a:xfrm>
            <a:custGeom>
              <a:avLst/>
              <a:gdLst/>
              <a:ahLst/>
              <a:cxnLst/>
              <a:rect l="l" t="t" r="r" b="b"/>
              <a:pathLst>
                <a:path w="21885" h="17065" extrusionOk="0">
                  <a:moveTo>
                    <a:pt x="5585" y="0"/>
                  </a:moveTo>
                  <a:cubicBezTo>
                    <a:pt x="5585" y="0"/>
                    <a:pt x="3120" y="441"/>
                    <a:pt x="1" y="1203"/>
                  </a:cubicBezTo>
                  <a:cubicBezTo>
                    <a:pt x="1371" y="6086"/>
                    <a:pt x="5182" y="17064"/>
                    <a:pt x="11961" y="17064"/>
                  </a:cubicBezTo>
                  <a:cubicBezTo>
                    <a:pt x="12190" y="17064"/>
                    <a:pt x="12422" y="17052"/>
                    <a:pt x="12657" y="17026"/>
                  </a:cubicBezTo>
                  <a:cubicBezTo>
                    <a:pt x="18753" y="16371"/>
                    <a:pt x="21039" y="7787"/>
                    <a:pt x="21885" y="2048"/>
                  </a:cubicBezTo>
                  <a:lnTo>
                    <a:pt x="18146" y="726"/>
                  </a:lnTo>
                  <a:cubicBezTo>
                    <a:pt x="18146" y="726"/>
                    <a:pt x="17083" y="1087"/>
                    <a:pt x="14595" y="1087"/>
                  </a:cubicBezTo>
                  <a:cubicBezTo>
                    <a:pt x="12585" y="1087"/>
                    <a:pt x="9645" y="852"/>
                    <a:pt x="5585" y="0"/>
                  </a:cubicBezTo>
                  <a:close/>
                </a:path>
              </a:pathLst>
            </a:custGeom>
            <a:solidFill>
              <a:srgbClr val="DC663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17"/>
            <p:cNvSpPr/>
            <p:nvPr/>
          </p:nvSpPr>
          <p:spPr>
            <a:xfrm>
              <a:off x="3313282" y="2794042"/>
              <a:ext cx="525848" cy="600972"/>
            </a:xfrm>
            <a:custGeom>
              <a:avLst/>
              <a:gdLst/>
              <a:ahLst/>
              <a:cxnLst/>
              <a:rect l="l" t="t" r="r" b="b"/>
              <a:pathLst>
                <a:path w="54591" h="62390" extrusionOk="0">
                  <a:moveTo>
                    <a:pt x="43577" y="0"/>
                  </a:moveTo>
                  <a:cubicBezTo>
                    <a:pt x="38091" y="1619"/>
                    <a:pt x="32470" y="2179"/>
                    <a:pt x="27315" y="2179"/>
                  </a:cubicBezTo>
                  <a:cubicBezTo>
                    <a:pt x="19920" y="2179"/>
                    <a:pt x="13485" y="1026"/>
                    <a:pt x="9787" y="191"/>
                  </a:cubicBezTo>
                  <a:cubicBezTo>
                    <a:pt x="9502" y="1465"/>
                    <a:pt x="9204" y="2774"/>
                    <a:pt x="8894" y="4120"/>
                  </a:cubicBezTo>
                  <a:cubicBezTo>
                    <a:pt x="8763" y="4667"/>
                    <a:pt x="8632" y="5215"/>
                    <a:pt x="8501" y="5763"/>
                  </a:cubicBezTo>
                  <a:cubicBezTo>
                    <a:pt x="8406" y="6191"/>
                    <a:pt x="8311" y="6620"/>
                    <a:pt x="8204" y="7049"/>
                  </a:cubicBezTo>
                  <a:cubicBezTo>
                    <a:pt x="8120" y="7370"/>
                    <a:pt x="8049" y="7703"/>
                    <a:pt x="7966" y="8037"/>
                  </a:cubicBezTo>
                  <a:cubicBezTo>
                    <a:pt x="7358" y="10585"/>
                    <a:pt x="6727" y="13168"/>
                    <a:pt x="6120" y="15740"/>
                  </a:cubicBezTo>
                  <a:cubicBezTo>
                    <a:pt x="5894" y="16716"/>
                    <a:pt x="5668" y="17693"/>
                    <a:pt x="5453" y="18645"/>
                  </a:cubicBezTo>
                  <a:cubicBezTo>
                    <a:pt x="5406" y="18860"/>
                    <a:pt x="5358" y="19074"/>
                    <a:pt x="5311" y="19276"/>
                  </a:cubicBezTo>
                  <a:cubicBezTo>
                    <a:pt x="5156" y="19967"/>
                    <a:pt x="5013" y="20669"/>
                    <a:pt x="4858" y="21348"/>
                  </a:cubicBezTo>
                  <a:cubicBezTo>
                    <a:pt x="4418" y="23432"/>
                    <a:pt x="4037" y="25456"/>
                    <a:pt x="3715" y="27361"/>
                  </a:cubicBezTo>
                  <a:cubicBezTo>
                    <a:pt x="3537" y="28385"/>
                    <a:pt x="3394" y="29361"/>
                    <a:pt x="3286" y="30301"/>
                  </a:cubicBezTo>
                  <a:cubicBezTo>
                    <a:pt x="3203" y="30944"/>
                    <a:pt x="3132" y="31563"/>
                    <a:pt x="3084" y="32159"/>
                  </a:cubicBezTo>
                  <a:cubicBezTo>
                    <a:pt x="3060" y="32361"/>
                    <a:pt x="3036" y="32564"/>
                    <a:pt x="3025" y="32766"/>
                  </a:cubicBezTo>
                  <a:lnTo>
                    <a:pt x="2834" y="34254"/>
                  </a:lnTo>
                  <a:lnTo>
                    <a:pt x="2239" y="39124"/>
                  </a:lnTo>
                  <a:lnTo>
                    <a:pt x="1882" y="42089"/>
                  </a:lnTo>
                  <a:lnTo>
                    <a:pt x="1572" y="44565"/>
                  </a:lnTo>
                  <a:lnTo>
                    <a:pt x="1310" y="46661"/>
                  </a:lnTo>
                  <a:lnTo>
                    <a:pt x="798" y="50875"/>
                  </a:lnTo>
                  <a:lnTo>
                    <a:pt x="548" y="52852"/>
                  </a:lnTo>
                  <a:lnTo>
                    <a:pt x="429" y="53840"/>
                  </a:lnTo>
                  <a:lnTo>
                    <a:pt x="0" y="57340"/>
                  </a:lnTo>
                  <a:cubicBezTo>
                    <a:pt x="6747" y="60509"/>
                    <a:pt x="15833" y="62389"/>
                    <a:pt x="25239" y="62389"/>
                  </a:cubicBezTo>
                  <a:cubicBezTo>
                    <a:pt x="35520" y="62389"/>
                    <a:pt x="46184" y="60142"/>
                    <a:pt x="54591" y="54876"/>
                  </a:cubicBezTo>
                  <a:lnTo>
                    <a:pt x="54317" y="53233"/>
                  </a:lnTo>
                  <a:lnTo>
                    <a:pt x="53864" y="50494"/>
                  </a:lnTo>
                  <a:lnTo>
                    <a:pt x="53829" y="50280"/>
                  </a:lnTo>
                  <a:lnTo>
                    <a:pt x="52959" y="45089"/>
                  </a:lnTo>
                  <a:lnTo>
                    <a:pt x="52614" y="42993"/>
                  </a:lnTo>
                  <a:lnTo>
                    <a:pt x="52400" y="41731"/>
                  </a:lnTo>
                  <a:lnTo>
                    <a:pt x="51912" y="38802"/>
                  </a:lnTo>
                  <a:lnTo>
                    <a:pt x="50935" y="32945"/>
                  </a:lnTo>
                  <a:lnTo>
                    <a:pt x="50578" y="30801"/>
                  </a:lnTo>
                  <a:lnTo>
                    <a:pt x="50542" y="30611"/>
                  </a:lnTo>
                  <a:lnTo>
                    <a:pt x="50435" y="30159"/>
                  </a:lnTo>
                  <a:lnTo>
                    <a:pt x="49792" y="27289"/>
                  </a:lnTo>
                  <a:lnTo>
                    <a:pt x="48316" y="20836"/>
                  </a:lnTo>
                  <a:lnTo>
                    <a:pt x="47828" y="18669"/>
                  </a:lnTo>
                  <a:lnTo>
                    <a:pt x="47816" y="18610"/>
                  </a:lnTo>
                  <a:lnTo>
                    <a:pt x="47161" y="15788"/>
                  </a:lnTo>
                  <a:lnTo>
                    <a:pt x="45935" y="10335"/>
                  </a:lnTo>
                  <a:lnTo>
                    <a:pt x="45447" y="8239"/>
                  </a:lnTo>
                  <a:lnTo>
                    <a:pt x="45185" y="7084"/>
                  </a:lnTo>
                  <a:lnTo>
                    <a:pt x="44530" y="4179"/>
                  </a:lnTo>
                  <a:lnTo>
                    <a:pt x="43577" y="0"/>
                  </a:lnTo>
                  <a:close/>
                </a:path>
              </a:pathLst>
            </a:custGeom>
            <a:solidFill>
              <a:srgbClr val="F99900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17"/>
            <p:cNvSpPr/>
            <p:nvPr/>
          </p:nvSpPr>
          <p:spPr>
            <a:xfrm>
              <a:off x="3389998" y="2848663"/>
              <a:ext cx="365630" cy="62823"/>
            </a:xfrm>
            <a:custGeom>
              <a:avLst/>
              <a:gdLst/>
              <a:ahLst/>
              <a:cxnLst/>
              <a:rect l="l" t="t" r="r" b="b"/>
              <a:pathLst>
                <a:path w="37958" h="6522" extrusionOk="0">
                  <a:moveTo>
                    <a:pt x="1816" y="0"/>
                  </a:moveTo>
                  <a:cubicBezTo>
                    <a:pt x="1382" y="0"/>
                    <a:pt x="955" y="31"/>
                    <a:pt x="536" y="92"/>
                  </a:cubicBezTo>
                  <a:cubicBezTo>
                    <a:pt x="441" y="520"/>
                    <a:pt x="346" y="949"/>
                    <a:pt x="239" y="1378"/>
                  </a:cubicBezTo>
                  <a:cubicBezTo>
                    <a:pt x="155" y="1699"/>
                    <a:pt x="84" y="2032"/>
                    <a:pt x="1" y="2366"/>
                  </a:cubicBezTo>
                  <a:cubicBezTo>
                    <a:pt x="96" y="2342"/>
                    <a:pt x="203" y="2306"/>
                    <a:pt x="310" y="2282"/>
                  </a:cubicBezTo>
                  <a:cubicBezTo>
                    <a:pt x="799" y="2169"/>
                    <a:pt x="1306" y="2112"/>
                    <a:pt x="1831" y="2112"/>
                  </a:cubicBezTo>
                  <a:cubicBezTo>
                    <a:pt x="4005" y="2112"/>
                    <a:pt x="6487" y="3086"/>
                    <a:pt x="9240" y="5033"/>
                  </a:cubicBezTo>
                  <a:cubicBezTo>
                    <a:pt x="10764" y="6116"/>
                    <a:pt x="12145" y="6521"/>
                    <a:pt x="13419" y="6521"/>
                  </a:cubicBezTo>
                  <a:cubicBezTo>
                    <a:pt x="15407" y="6521"/>
                    <a:pt x="17134" y="5545"/>
                    <a:pt x="18741" y="4640"/>
                  </a:cubicBezTo>
                  <a:cubicBezTo>
                    <a:pt x="20454" y="3683"/>
                    <a:pt x="22096" y="2755"/>
                    <a:pt x="24097" y="2755"/>
                  </a:cubicBezTo>
                  <a:cubicBezTo>
                    <a:pt x="24933" y="2755"/>
                    <a:pt x="25832" y="2917"/>
                    <a:pt x="26825" y="3306"/>
                  </a:cubicBezTo>
                  <a:cubicBezTo>
                    <a:pt x="29518" y="4355"/>
                    <a:pt x="32273" y="5255"/>
                    <a:pt x="34789" y="5255"/>
                  </a:cubicBezTo>
                  <a:cubicBezTo>
                    <a:pt x="35901" y="5255"/>
                    <a:pt x="36966" y="5080"/>
                    <a:pt x="37958" y="4664"/>
                  </a:cubicBezTo>
                  <a:lnTo>
                    <a:pt x="37482" y="2568"/>
                  </a:lnTo>
                  <a:cubicBezTo>
                    <a:pt x="37458" y="2580"/>
                    <a:pt x="37446" y="2592"/>
                    <a:pt x="37422" y="2592"/>
                  </a:cubicBezTo>
                  <a:cubicBezTo>
                    <a:pt x="36668" y="2967"/>
                    <a:pt x="35814" y="3158"/>
                    <a:pt x="34798" y="3158"/>
                  </a:cubicBezTo>
                  <a:cubicBezTo>
                    <a:pt x="33008" y="3158"/>
                    <a:pt x="30717" y="2565"/>
                    <a:pt x="27587" y="1342"/>
                  </a:cubicBezTo>
                  <a:cubicBezTo>
                    <a:pt x="26330" y="851"/>
                    <a:pt x="25175" y="652"/>
                    <a:pt x="24108" y="652"/>
                  </a:cubicBezTo>
                  <a:cubicBezTo>
                    <a:pt x="21529" y="652"/>
                    <a:pt x="19465" y="1813"/>
                    <a:pt x="17705" y="2806"/>
                  </a:cubicBezTo>
                  <a:cubicBezTo>
                    <a:pt x="16150" y="3685"/>
                    <a:pt x="14851" y="4416"/>
                    <a:pt x="13446" y="4416"/>
                  </a:cubicBezTo>
                  <a:cubicBezTo>
                    <a:pt x="12528" y="4416"/>
                    <a:pt x="11564" y="4104"/>
                    <a:pt x="10454" y="3318"/>
                  </a:cubicBezTo>
                  <a:cubicBezTo>
                    <a:pt x="7338" y="1111"/>
                    <a:pt x="4441" y="0"/>
                    <a:pt x="1816" y="0"/>
                  </a:cubicBezTo>
                  <a:close/>
                </a:path>
              </a:pathLst>
            </a:custGeom>
            <a:solidFill>
              <a:srgbClr val="ED7C00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17"/>
            <p:cNvSpPr/>
            <p:nvPr/>
          </p:nvSpPr>
          <p:spPr>
            <a:xfrm>
              <a:off x="3325899" y="3208135"/>
              <a:ext cx="497519" cy="86827"/>
            </a:xfrm>
            <a:custGeom>
              <a:avLst/>
              <a:gdLst/>
              <a:ahLst/>
              <a:cxnLst/>
              <a:rect l="l" t="t" r="r" b="b"/>
              <a:pathLst>
                <a:path w="51650" h="9014" extrusionOk="0">
                  <a:moveTo>
                    <a:pt x="51304" y="0"/>
                  </a:moveTo>
                  <a:cubicBezTo>
                    <a:pt x="49459" y="298"/>
                    <a:pt x="47625" y="1001"/>
                    <a:pt x="45887" y="2286"/>
                  </a:cubicBezTo>
                  <a:cubicBezTo>
                    <a:pt x="42973" y="4453"/>
                    <a:pt x="41198" y="5376"/>
                    <a:pt x="38993" y="5376"/>
                  </a:cubicBezTo>
                  <a:cubicBezTo>
                    <a:pt x="37054" y="5376"/>
                    <a:pt x="34782" y="4662"/>
                    <a:pt x="31111" y="3453"/>
                  </a:cubicBezTo>
                  <a:cubicBezTo>
                    <a:pt x="29426" y="2895"/>
                    <a:pt x="27915" y="2669"/>
                    <a:pt x="26544" y="2669"/>
                  </a:cubicBezTo>
                  <a:cubicBezTo>
                    <a:pt x="23208" y="2669"/>
                    <a:pt x="20705" y="4008"/>
                    <a:pt x="18562" y="5156"/>
                  </a:cubicBezTo>
                  <a:cubicBezTo>
                    <a:pt x="16778" y="6108"/>
                    <a:pt x="15291" y="6904"/>
                    <a:pt x="13639" y="6904"/>
                  </a:cubicBezTo>
                  <a:cubicBezTo>
                    <a:pt x="12525" y="6904"/>
                    <a:pt x="11336" y="6541"/>
                    <a:pt x="9930" y="5620"/>
                  </a:cubicBezTo>
                  <a:cubicBezTo>
                    <a:pt x="5965" y="3013"/>
                    <a:pt x="2774" y="1882"/>
                    <a:pt x="262" y="1572"/>
                  </a:cubicBezTo>
                  <a:lnTo>
                    <a:pt x="0" y="3668"/>
                  </a:lnTo>
                  <a:cubicBezTo>
                    <a:pt x="2179" y="3941"/>
                    <a:pt x="5072" y="4942"/>
                    <a:pt x="8775" y="7382"/>
                  </a:cubicBezTo>
                  <a:cubicBezTo>
                    <a:pt x="10585" y="8573"/>
                    <a:pt x="12168" y="9013"/>
                    <a:pt x="13621" y="9013"/>
                  </a:cubicBezTo>
                  <a:cubicBezTo>
                    <a:pt x="15823" y="9013"/>
                    <a:pt x="17705" y="8001"/>
                    <a:pt x="19562" y="7013"/>
                  </a:cubicBezTo>
                  <a:cubicBezTo>
                    <a:pt x="21630" y="5904"/>
                    <a:pt x="23751" y="4764"/>
                    <a:pt x="26550" y="4764"/>
                  </a:cubicBezTo>
                  <a:cubicBezTo>
                    <a:pt x="27715" y="4764"/>
                    <a:pt x="28999" y="4962"/>
                    <a:pt x="30444" y="5442"/>
                  </a:cubicBezTo>
                  <a:cubicBezTo>
                    <a:pt x="34217" y="6692"/>
                    <a:pt x="36745" y="7467"/>
                    <a:pt x="39003" y="7467"/>
                  </a:cubicBezTo>
                  <a:cubicBezTo>
                    <a:pt x="41585" y="7467"/>
                    <a:pt x="43815" y="6454"/>
                    <a:pt x="47149" y="3977"/>
                  </a:cubicBezTo>
                  <a:cubicBezTo>
                    <a:pt x="48566" y="2929"/>
                    <a:pt x="50102" y="2346"/>
                    <a:pt x="51649" y="2096"/>
                  </a:cubicBezTo>
                  <a:lnTo>
                    <a:pt x="51304" y="0"/>
                  </a:lnTo>
                  <a:close/>
                </a:path>
              </a:pathLst>
            </a:custGeom>
            <a:solidFill>
              <a:srgbClr val="ED7C00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17"/>
            <p:cNvSpPr/>
            <p:nvPr/>
          </p:nvSpPr>
          <p:spPr>
            <a:xfrm>
              <a:off x="3340578" y="3090706"/>
              <a:ext cx="463343" cy="82011"/>
            </a:xfrm>
            <a:custGeom>
              <a:avLst/>
              <a:gdLst/>
              <a:ahLst/>
              <a:cxnLst/>
              <a:rect l="l" t="t" r="r" b="b"/>
              <a:pathLst>
                <a:path w="48102" h="8514" extrusionOk="0">
                  <a:moveTo>
                    <a:pt x="47744" y="0"/>
                  </a:moveTo>
                  <a:cubicBezTo>
                    <a:pt x="46589" y="393"/>
                    <a:pt x="45458" y="977"/>
                    <a:pt x="44363" y="1786"/>
                  </a:cubicBezTo>
                  <a:cubicBezTo>
                    <a:pt x="41446" y="3955"/>
                    <a:pt x="39671" y="4881"/>
                    <a:pt x="37464" y="4881"/>
                  </a:cubicBezTo>
                  <a:cubicBezTo>
                    <a:pt x="35526" y="4881"/>
                    <a:pt x="33255" y="4167"/>
                    <a:pt x="29587" y="2953"/>
                  </a:cubicBezTo>
                  <a:cubicBezTo>
                    <a:pt x="27902" y="2395"/>
                    <a:pt x="26391" y="2169"/>
                    <a:pt x="25020" y="2169"/>
                  </a:cubicBezTo>
                  <a:cubicBezTo>
                    <a:pt x="21684" y="2169"/>
                    <a:pt x="19181" y="3508"/>
                    <a:pt x="17038" y="4656"/>
                  </a:cubicBezTo>
                  <a:cubicBezTo>
                    <a:pt x="15253" y="5609"/>
                    <a:pt x="13765" y="6409"/>
                    <a:pt x="12113" y="6409"/>
                  </a:cubicBezTo>
                  <a:cubicBezTo>
                    <a:pt x="10999" y="6409"/>
                    <a:pt x="9811" y="6045"/>
                    <a:pt x="8406" y="5120"/>
                  </a:cubicBezTo>
                  <a:cubicBezTo>
                    <a:pt x="5203" y="3001"/>
                    <a:pt x="2488" y="1870"/>
                    <a:pt x="238" y="1358"/>
                  </a:cubicBezTo>
                  <a:cubicBezTo>
                    <a:pt x="226" y="1560"/>
                    <a:pt x="202" y="1763"/>
                    <a:pt x="191" y="1965"/>
                  </a:cubicBezTo>
                  <a:lnTo>
                    <a:pt x="0" y="3453"/>
                  </a:lnTo>
                  <a:cubicBezTo>
                    <a:pt x="1953" y="3941"/>
                    <a:pt x="4346" y="4977"/>
                    <a:pt x="7251" y="6882"/>
                  </a:cubicBezTo>
                  <a:cubicBezTo>
                    <a:pt x="9061" y="8073"/>
                    <a:pt x="10644" y="8513"/>
                    <a:pt x="12097" y="8513"/>
                  </a:cubicBezTo>
                  <a:cubicBezTo>
                    <a:pt x="14299" y="8513"/>
                    <a:pt x="16181" y="7501"/>
                    <a:pt x="18038" y="6513"/>
                  </a:cubicBezTo>
                  <a:cubicBezTo>
                    <a:pt x="20103" y="5405"/>
                    <a:pt x="22221" y="4274"/>
                    <a:pt x="25013" y="4274"/>
                  </a:cubicBezTo>
                  <a:cubicBezTo>
                    <a:pt x="26182" y="4274"/>
                    <a:pt x="27469" y="4472"/>
                    <a:pt x="28920" y="4953"/>
                  </a:cubicBezTo>
                  <a:cubicBezTo>
                    <a:pt x="32696" y="6199"/>
                    <a:pt x="35224" y="6974"/>
                    <a:pt x="37484" y="6974"/>
                  </a:cubicBezTo>
                  <a:cubicBezTo>
                    <a:pt x="40064" y="6974"/>
                    <a:pt x="42293" y="5964"/>
                    <a:pt x="45625" y="3489"/>
                  </a:cubicBezTo>
                  <a:cubicBezTo>
                    <a:pt x="46423" y="2894"/>
                    <a:pt x="47244" y="2453"/>
                    <a:pt x="48101" y="2144"/>
                  </a:cubicBezTo>
                  <a:lnTo>
                    <a:pt x="47744" y="0"/>
                  </a:lnTo>
                  <a:close/>
                </a:path>
              </a:pathLst>
            </a:custGeom>
            <a:solidFill>
              <a:srgbClr val="ED7C00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17"/>
            <p:cNvSpPr/>
            <p:nvPr/>
          </p:nvSpPr>
          <p:spPr>
            <a:xfrm>
              <a:off x="3360072" y="2973277"/>
              <a:ext cx="418609" cy="68824"/>
            </a:xfrm>
            <a:custGeom>
              <a:avLst/>
              <a:gdLst/>
              <a:ahLst/>
              <a:cxnLst/>
              <a:rect l="l" t="t" r="r" b="b"/>
              <a:pathLst>
                <a:path w="43458" h="7145" extrusionOk="0">
                  <a:moveTo>
                    <a:pt x="42958" y="1"/>
                  </a:moveTo>
                  <a:cubicBezTo>
                    <a:pt x="42755" y="131"/>
                    <a:pt x="42541" y="274"/>
                    <a:pt x="42339" y="429"/>
                  </a:cubicBezTo>
                  <a:cubicBezTo>
                    <a:pt x="39425" y="2589"/>
                    <a:pt x="37650" y="3513"/>
                    <a:pt x="35445" y="3513"/>
                  </a:cubicBezTo>
                  <a:cubicBezTo>
                    <a:pt x="33506" y="3513"/>
                    <a:pt x="31235" y="2799"/>
                    <a:pt x="27563" y="1584"/>
                  </a:cubicBezTo>
                  <a:cubicBezTo>
                    <a:pt x="25883" y="1031"/>
                    <a:pt x="24375" y="807"/>
                    <a:pt x="23007" y="807"/>
                  </a:cubicBezTo>
                  <a:cubicBezTo>
                    <a:pt x="19662" y="807"/>
                    <a:pt x="17152" y="2146"/>
                    <a:pt x="15014" y="3287"/>
                  </a:cubicBezTo>
                  <a:cubicBezTo>
                    <a:pt x="13232" y="4245"/>
                    <a:pt x="11747" y="5038"/>
                    <a:pt x="10098" y="5038"/>
                  </a:cubicBezTo>
                  <a:cubicBezTo>
                    <a:pt x="8982" y="5038"/>
                    <a:pt x="7791" y="4674"/>
                    <a:pt x="6382" y="3751"/>
                  </a:cubicBezTo>
                  <a:cubicBezTo>
                    <a:pt x="4179" y="2298"/>
                    <a:pt x="2203" y="1298"/>
                    <a:pt x="453" y="667"/>
                  </a:cubicBezTo>
                  <a:cubicBezTo>
                    <a:pt x="298" y="1358"/>
                    <a:pt x="155" y="2060"/>
                    <a:pt x="0" y="2739"/>
                  </a:cubicBezTo>
                  <a:cubicBezTo>
                    <a:pt x="1524" y="3322"/>
                    <a:pt x="3262" y="4215"/>
                    <a:pt x="5227" y="5513"/>
                  </a:cubicBezTo>
                  <a:cubicBezTo>
                    <a:pt x="7037" y="6704"/>
                    <a:pt x="8620" y="7144"/>
                    <a:pt x="10073" y="7144"/>
                  </a:cubicBezTo>
                  <a:cubicBezTo>
                    <a:pt x="12275" y="7144"/>
                    <a:pt x="14157" y="6144"/>
                    <a:pt x="16014" y="5144"/>
                  </a:cubicBezTo>
                  <a:cubicBezTo>
                    <a:pt x="18081" y="4043"/>
                    <a:pt x="20202" y="2907"/>
                    <a:pt x="22999" y="2907"/>
                  </a:cubicBezTo>
                  <a:cubicBezTo>
                    <a:pt x="24166" y="2907"/>
                    <a:pt x="25449" y="3104"/>
                    <a:pt x="26896" y="3584"/>
                  </a:cubicBezTo>
                  <a:cubicBezTo>
                    <a:pt x="30667" y="4828"/>
                    <a:pt x="33196" y="5603"/>
                    <a:pt x="35457" y="5603"/>
                  </a:cubicBezTo>
                  <a:cubicBezTo>
                    <a:pt x="38001" y="5603"/>
                    <a:pt x="40205" y="4622"/>
                    <a:pt x="43458" y="2227"/>
                  </a:cubicBezTo>
                  <a:lnTo>
                    <a:pt x="42970" y="60"/>
                  </a:lnTo>
                  <a:lnTo>
                    <a:pt x="42958" y="1"/>
                  </a:lnTo>
                  <a:close/>
                </a:path>
              </a:pathLst>
            </a:custGeom>
            <a:solidFill>
              <a:srgbClr val="ED7C00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17"/>
            <p:cNvSpPr/>
            <p:nvPr/>
          </p:nvSpPr>
          <p:spPr>
            <a:xfrm>
              <a:off x="3313282" y="3280382"/>
              <a:ext cx="525848" cy="114588"/>
            </a:xfrm>
            <a:custGeom>
              <a:avLst/>
              <a:gdLst/>
              <a:ahLst/>
              <a:cxnLst/>
              <a:rect l="l" t="t" r="r" b="b"/>
              <a:pathLst>
                <a:path w="54591" h="11896" extrusionOk="0">
                  <a:moveTo>
                    <a:pt x="53864" y="0"/>
                  </a:moveTo>
                  <a:cubicBezTo>
                    <a:pt x="49530" y="2632"/>
                    <a:pt x="40636" y="6763"/>
                    <a:pt x="27301" y="6870"/>
                  </a:cubicBezTo>
                  <a:cubicBezTo>
                    <a:pt x="27051" y="6872"/>
                    <a:pt x="26803" y="6873"/>
                    <a:pt x="26556" y="6873"/>
                  </a:cubicBezTo>
                  <a:cubicBezTo>
                    <a:pt x="12893" y="6873"/>
                    <a:pt x="4314" y="3995"/>
                    <a:pt x="548" y="2358"/>
                  </a:cubicBezTo>
                  <a:lnTo>
                    <a:pt x="429" y="3358"/>
                  </a:lnTo>
                  <a:lnTo>
                    <a:pt x="0" y="6846"/>
                  </a:lnTo>
                  <a:cubicBezTo>
                    <a:pt x="6752" y="10015"/>
                    <a:pt x="15839" y="11895"/>
                    <a:pt x="25243" y="11895"/>
                  </a:cubicBezTo>
                  <a:cubicBezTo>
                    <a:pt x="35524" y="11895"/>
                    <a:pt x="46184" y="9648"/>
                    <a:pt x="54591" y="4382"/>
                  </a:cubicBezTo>
                  <a:lnTo>
                    <a:pt x="54317" y="2739"/>
                  </a:lnTo>
                  <a:lnTo>
                    <a:pt x="53864" y="0"/>
                  </a:lnTo>
                  <a:close/>
                </a:path>
              </a:pathLst>
            </a:custGeom>
            <a:solidFill>
              <a:srgbClr val="ED7C00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17"/>
            <p:cNvSpPr/>
            <p:nvPr/>
          </p:nvSpPr>
          <p:spPr>
            <a:xfrm>
              <a:off x="3339201" y="1727087"/>
              <a:ext cx="474006" cy="466897"/>
            </a:xfrm>
            <a:custGeom>
              <a:avLst/>
              <a:gdLst/>
              <a:ahLst/>
              <a:cxnLst/>
              <a:rect l="l" t="t" r="r" b="b"/>
              <a:pathLst>
                <a:path w="49209" h="48471" extrusionOk="0">
                  <a:moveTo>
                    <a:pt x="24609" y="1"/>
                  </a:moveTo>
                  <a:cubicBezTo>
                    <a:pt x="23685" y="1"/>
                    <a:pt x="22759" y="370"/>
                    <a:pt x="22074" y="1108"/>
                  </a:cubicBezTo>
                  <a:cubicBezTo>
                    <a:pt x="21401" y="1828"/>
                    <a:pt x="20480" y="2214"/>
                    <a:pt x="19542" y="2214"/>
                  </a:cubicBezTo>
                  <a:cubicBezTo>
                    <a:pt x="19055" y="2214"/>
                    <a:pt x="18562" y="2110"/>
                    <a:pt x="18098" y="1894"/>
                  </a:cubicBezTo>
                  <a:cubicBezTo>
                    <a:pt x="17630" y="1681"/>
                    <a:pt x="17140" y="1581"/>
                    <a:pt x="16660" y="1581"/>
                  </a:cubicBezTo>
                  <a:cubicBezTo>
                    <a:pt x="15259" y="1581"/>
                    <a:pt x="13933" y="2433"/>
                    <a:pt x="13419" y="3834"/>
                  </a:cubicBezTo>
                  <a:cubicBezTo>
                    <a:pt x="12908" y="5204"/>
                    <a:pt x="11605" y="6098"/>
                    <a:pt x="10161" y="6098"/>
                  </a:cubicBezTo>
                  <a:cubicBezTo>
                    <a:pt x="10124" y="6098"/>
                    <a:pt x="10086" y="6098"/>
                    <a:pt x="10049" y="6097"/>
                  </a:cubicBezTo>
                  <a:lnTo>
                    <a:pt x="10037" y="6097"/>
                  </a:lnTo>
                  <a:cubicBezTo>
                    <a:pt x="9989" y="6095"/>
                    <a:pt x="9940" y="6094"/>
                    <a:pt x="9892" y="6094"/>
                  </a:cubicBezTo>
                  <a:cubicBezTo>
                    <a:pt x="7958" y="6094"/>
                    <a:pt x="6384" y="7717"/>
                    <a:pt x="6465" y="9668"/>
                  </a:cubicBezTo>
                  <a:lnTo>
                    <a:pt x="6465" y="9680"/>
                  </a:lnTo>
                  <a:cubicBezTo>
                    <a:pt x="6513" y="11169"/>
                    <a:pt x="5608" y="12526"/>
                    <a:pt x="4215" y="13050"/>
                  </a:cubicBezTo>
                  <a:cubicBezTo>
                    <a:pt x="2322" y="13740"/>
                    <a:pt x="1429" y="15895"/>
                    <a:pt x="2274" y="17729"/>
                  </a:cubicBezTo>
                  <a:cubicBezTo>
                    <a:pt x="2893" y="19086"/>
                    <a:pt x="2572" y="20682"/>
                    <a:pt x="1477" y="21694"/>
                  </a:cubicBezTo>
                  <a:lnTo>
                    <a:pt x="1477" y="21706"/>
                  </a:lnTo>
                  <a:cubicBezTo>
                    <a:pt x="0" y="23075"/>
                    <a:pt x="0" y="25397"/>
                    <a:pt x="1477" y="26766"/>
                  </a:cubicBezTo>
                  <a:lnTo>
                    <a:pt x="1477" y="26778"/>
                  </a:lnTo>
                  <a:cubicBezTo>
                    <a:pt x="2572" y="27790"/>
                    <a:pt x="2893" y="29385"/>
                    <a:pt x="2274" y="30742"/>
                  </a:cubicBezTo>
                  <a:cubicBezTo>
                    <a:pt x="1429" y="32576"/>
                    <a:pt x="2322" y="34731"/>
                    <a:pt x="4215" y="35433"/>
                  </a:cubicBezTo>
                  <a:cubicBezTo>
                    <a:pt x="5608" y="35945"/>
                    <a:pt x="6513" y="37303"/>
                    <a:pt x="6465" y="38791"/>
                  </a:cubicBezTo>
                  <a:lnTo>
                    <a:pt x="6465" y="38803"/>
                  </a:lnTo>
                  <a:cubicBezTo>
                    <a:pt x="6384" y="40773"/>
                    <a:pt x="7968" y="42389"/>
                    <a:pt x="9912" y="42389"/>
                  </a:cubicBezTo>
                  <a:cubicBezTo>
                    <a:pt x="9953" y="42389"/>
                    <a:pt x="9995" y="42388"/>
                    <a:pt x="10037" y="42387"/>
                  </a:cubicBezTo>
                  <a:lnTo>
                    <a:pt x="10049" y="42387"/>
                  </a:lnTo>
                  <a:cubicBezTo>
                    <a:pt x="10095" y="42385"/>
                    <a:pt x="10141" y="42384"/>
                    <a:pt x="10187" y="42384"/>
                  </a:cubicBezTo>
                  <a:cubicBezTo>
                    <a:pt x="11621" y="42384"/>
                    <a:pt x="12911" y="43276"/>
                    <a:pt x="13419" y="44637"/>
                  </a:cubicBezTo>
                  <a:cubicBezTo>
                    <a:pt x="13933" y="46038"/>
                    <a:pt x="15259" y="46891"/>
                    <a:pt x="16660" y="46891"/>
                  </a:cubicBezTo>
                  <a:cubicBezTo>
                    <a:pt x="17140" y="46891"/>
                    <a:pt x="17630" y="46791"/>
                    <a:pt x="18098" y="46578"/>
                  </a:cubicBezTo>
                  <a:cubicBezTo>
                    <a:pt x="18562" y="46362"/>
                    <a:pt x="19055" y="46257"/>
                    <a:pt x="19542" y="46257"/>
                  </a:cubicBezTo>
                  <a:cubicBezTo>
                    <a:pt x="20480" y="46257"/>
                    <a:pt x="21401" y="46643"/>
                    <a:pt x="22074" y="47364"/>
                  </a:cubicBezTo>
                  <a:cubicBezTo>
                    <a:pt x="22759" y="48102"/>
                    <a:pt x="23685" y="48471"/>
                    <a:pt x="24609" y="48471"/>
                  </a:cubicBezTo>
                  <a:cubicBezTo>
                    <a:pt x="25533" y="48471"/>
                    <a:pt x="26456" y="48102"/>
                    <a:pt x="27135" y="47364"/>
                  </a:cubicBezTo>
                  <a:lnTo>
                    <a:pt x="27146" y="47364"/>
                  </a:lnTo>
                  <a:cubicBezTo>
                    <a:pt x="27812" y="46643"/>
                    <a:pt x="28735" y="46257"/>
                    <a:pt x="29672" y="46257"/>
                  </a:cubicBezTo>
                  <a:cubicBezTo>
                    <a:pt x="30160" y="46257"/>
                    <a:pt x="30651" y="46362"/>
                    <a:pt x="31111" y="46578"/>
                  </a:cubicBezTo>
                  <a:lnTo>
                    <a:pt x="31123" y="46578"/>
                  </a:lnTo>
                  <a:cubicBezTo>
                    <a:pt x="31588" y="46791"/>
                    <a:pt x="32075" y="46891"/>
                    <a:pt x="32554" y="46891"/>
                  </a:cubicBezTo>
                  <a:cubicBezTo>
                    <a:pt x="33950" y="46891"/>
                    <a:pt x="35279" y="46038"/>
                    <a:pt x="35802" y="44637"/>
                  </a:cubicBezTo>
                  <a:cubicBezTo>
                    <a:pt x="36298" y="43276"/>
                    <a:pt x="37588" y="42384"/>
                    <a:pt x="39032" y="42384"/>
                  </a:cubicBezTo>
                  <a:cubicBezTo>
                    <a:pt x="39079" y="42384"/>
                    <a:pt x="39125" y="42385"/>
                    <a:pt x="39172" y="42387"/>
                  </a:cubicBezTo>
                  <a:cubicBezTo>
                    <a:pt x="39214" y="42388"/>
                    <a:pt x="39256" y="42389"/>
                    <a:pt x="39298" y="42389"/>
                  </a:cubicBezTo>
                  <a:cubicBezTo>
                    <a:pt x="41252" y="42389"/>
                    <a:pt x="42825" y="40773"/>
                    <a:pt x="42756" y="38803"/>
                  </a:cubicBezTo>
                  <a:lnTo>
                    <a:pt x="42756" y="38791"/>
                  </a:lnTo>
                  <a:cubicBezTo>
                    <a:pt x="42696" y="37303"/>
                    <a:pt x="43601" y="35945"/>
                    <a:pt x="45006" y="35433"/>
                  </a:cubicBezTo>
                  <a:cubicBezTo>
                    <a:pt x="46887" y="34731"/>
                    <a:pt x="47780" y="32576"/>
                    <a:pt x="46947" y="30742"/>
                  </a:cubicBezTo>
                  <a:cubicBezTo>
                    <a:pt x="46327" y="29385"/>
                    <a:pt x="46637" y="27790"/>
                    <a:pt x="47732" y="26778"/>
                  </a:cubicBezTo>
                  <a:lnTo>
                    <a:pt x="47744" y="26766"/>
                  </a:lnTo>
                  <a:cubicBezTo>
                    <a:pt x="49209" y="25397"/>
                    <a:pt x="49209" y="23075"/>
                    <a:pt x="47744" y="21706"/>
                  </a:cubicBezTo>
                  <a:lnTo>
                    <a:pt x="47732" y="21694"/>
                  </a:lnTo>
                  <a:cubicBezTo>
                    <a:pt x="46637" y="20682"/>
                    <a:pt x="46327" y="19086"/>
                    <a:pt x="46947" y="17729"/>
                  </a:cubicBezTo>
                  <a:cubicBezTo>
                    <a:pt x="47780" y="15895"/>
                    <a:pt x="46887" y="13740"/>
                    <a:pt x="45006" y="13050"/>
                  </a:cubicBezTo>
                  <a:cubicBezTo>
                    <a:pt x="43601" y="12526"/>
                    <a:pt x="42696" y="11169"/>
                    <a:pt x="42756" y="9680"/>
                  </a:cubicBezTo>
                  <a:lnTo>
                    <a:pt x="42756" y="9668"/>
                  </a:lnTo>
                  <a:cubicBezTo>
                    <a:pt x="42825" y="7717"/>
                    <a:pt x="41262" y="6094"/>
                    <a:pt x="39317" y="6094"/>
                  </a:cubicBezTo>
                  <a:cubicBezTo>
                    <a:pt x="39269" y="6094"/>
                    <a:pt x="39220" y="6095"/>
                    <a:pt x="39172" y="6097"/>
                  </a:cubicBezTo>
                  <a:cubicBezTo>
                    <a:pt x="39134" y="6098"/>
                    <a:pt x="39096" y="6098"/>
                    <a:pt x="39059" y="6098"/>
                  </a:cubicBezTo>
                  <a:cubicBezTo>
                    <a:pt x="37604" y="6098"/>
                    <a:pt x="36301" y="5204"/>
                    <a:pt x="35802" y="3834"/>
                  </a:cubicBezTo>
                  <a:cubicBezTo>
                    <a:pt x="35279" y="2433"/>
                    <a:pt x="33950" y="1581"/>
                    <a:pt x="32554" y="1581"/>
                  </a:cubicBezTo>
                  <a:cubicBezTo>
                    <a:pt x="32075" y="1581"/>
                    <a:pt x="31588" y="1681"/>
                    <a:pt x="31123" y="1894"/>
                  </a:cubicBezTo>
                  <a:lnTo>
                    <a:pt x="31111" y="1894"/>
                  </a:lnTo>
                  <a:cubicBezTo>
                    <a:pt x="30651" y="2110"/>
                    <a:pt x="30160" y="2214"/>
                    <a:pt x="29672" y="2214"/>
                  </a:cubicBezTo>
                  <a:cubicBezTo>
                    <a:pt x="28735" y="2214"/>
                    <a:pt x="27812" y="1828"/>
                    <a:pt x="27146" y="1108"/>
                  </a:cubicBezTo>
                  <a:lnTo>
                    <a:pt x="27135" y="1108"/>
                  </a:lnTo>
                  <a:cubicBezTo>
                    <a:pt x="26456" y="370"/>
                    <a:pt x="25533" y="1"/>
                    <a:pt x="24609" y="1"/>
                  </a:cubicBezTo>
                  <a:close/>
                </a:path>
              </a:pathLst>
            </a:custGeom>
            <a:solidFill>
              <a:srgbClr val="252D48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17"/>
            <p:cNvSpPr/>
            <p:nvPr/>
          </p:nvSpPr>
          <p:spPr>
            <a:xfrm>
              <a:off x="3505366" y="2100169"/>
              <a:ext cx="130405" cy="151616"/>
            </a:xfrm>
            <a:custGeom>
              <a:avLst/>
              <a:gdLst/>
              <a:ahLst/>
              <a:cxnLst/>
              <a:rect l="l" t="t" r="r" b="b"/>
              <a:pathLst>
                <a:path w="13538" h="15740" extrusionOk="0">
                  <a:moveTo>
                    <a:pt x="9123" y="1"/>
                  </a:moveTo>
                  <a:cubicBezTo>
                    <a:pt x="8840" y="1"/>
                    <a:pt x="8557" y="20"/>
                    <a:pt x="8275" y="56"/>
                  </a:cubicBezTo>
                  <a:cubicBezTo>
                    <a:pt x="7227" y="354"/>
                    <a:pt x="6156" y="723"/>
                    <a:pt x="5156" y="1092"/>
                  </a:cubicBezTo>
                  <a:cubicBezTo>
                    <a:pt x="2858" y="2283"/>
                    <a:pt x="941" y="4152"/>
                    <a:pt x="0" y="5164"/>
                  </a:cubicBezTo>
                  <a:cubicBezTo>
                    <a:pt x="703" y="7664"/>
                    <a:pt x="1084" y="10462"/>
                    <a:pt x="536" y="14046"/>
                  </a:cubicBezTo>
                  <a:cubicBezTo>
                    <a:pt x="2618" y="15173"/>
                    <a:pt x="4721" y="15739"/>
                    <a:pt x="6845" y="15739"/>
                  </a:cubicBezTo>
                  <a:cubicBezTo>
                    <a:pt x="8668" y="15739"/>
                    <a:pt x="10506" y="15322"/>
                    <a:pt x="12359" y="14486"/>
                  </a:cubicBezTo>
                  <a:cubicBezTo>
                    <a:pt x="12085" y="11212"/>
                    <a:pt x="12169" y="8771"/>
                    <a:pt x="12478" y="6616"/>
                  </a:cubicBezTo>
                  <a:cubicBezTo>
                    <a:pt x="12716" y="4973"/>
                    <a:pt x="13085" y="3497"/>
                    <a:pt x="13538" y="1949"/>
                  </a:cubicBezTo>
                  <a:cubicBezTo>
                    <a:pt x="12136" y="537"/>
                    <a:pt x="10624" y="1"/>
                    <a:pt x="9123" y="1"/>
                  </a:cubicBezTo>
                  <a:close/>
                </a:path>
              </a:pathLst>
            </a:custGeom>
            <a:solidFill>
              <a:srgbClr val="DC663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17"/>
            <p:cNvSpPr/>
            <p:nvPr/>
          </p:nvSpPr>
          <p:spPr>
            <a:xfrm>
              <a:off x="3505366" y="2100169"/>
              <a:ext cx="130405" cy="135298"/>
            </a:xfrm>
            <a:custGeom>
              <a:avLst/>
              <a:gdLst/>
              <a:ahLst/>
              <a:cxnLst/>
              <a:rect l="l" t="t" r="r" b="b"/>
              <a:pathLst>
                <a:path w="13538" h="14046" extrusionOk="0">
                  <a:moveTo>
                    <a:pt x="9123" y="1"/>
                  </a:moveTo>
                  <a:cubicBezTo>
                    <a:pt x="8840" y="1"/>
                    <a:pt x="8557" y="20"/>
                    <a:pt x="8275" y="56"/>
                  </a:cubicBezTo>
                  <a:cubicBezTo>
                    <a:pt x="7227" y="354"/>
                    <a:pt x="6156" y="723"/>
                    <a:pt x="5156" y="1092"/>
                  </a:cubicBezTo>
                  <a:cubicBezTo>
                    <a:pt x="2858" y="2283"/>
                    <a:pt x="929" y="4152"/>
                    <a:pt x="0" y="5164"/>
                  </a:cubicBezTo>
                  <a:cubicBezTo>
                    <a:pt x="703" y="7664"/>
                    <a:pt x="1084" y="10462"/>
                    <a:pt x="536" y="14046"/>
                  </a:cubicBezTo>
                  <a:cubicBezTo>
                    <a:pt x="6811" y="13379"/>
                    <a:pt x="10502" y="9593"/>
                    <a:pt x="12478" y="6616"/>
                  </a:cubicBezTo>
                  <a:cubicBezTo>
                    <a:pt x="12716" y="4973"/>
                    <a:pt x="13085" y="3497"/>
                    <a:pt x="13538" y="1949"/>
                  </a:cubicBezTo>
                  <a:cubicBezTo>
                    <a:pt x="12136" y="537"/>
                    <a:pt x="10624" y="1"/>
                    <a:pt x="9123" y="1"/>
                  </a:cubicBezTo>
                  <a:close/>
                </a:path>
              </a:pathLst>
            </a:custGeom>
            <a:solidFill>
              <a:srgbClr val="BE3C30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17"/>
            <p:cNvSpPr/>
            <p:nvPr/>
          </p:nvSpPr>
          <p:spPr>
            <a:xfrm>
              <a:off x="3381734" y="1984059"/>
              <a:ext cx="70317" cy="104580"/>
            </a:xfrm>
            <a:custGeom>
              <a:avLst/>
              <a:gdLst/>
              <a:ahLst/>
              <a:cxnLst/>
              <a:rect l="l" t="t" r="r" b="b"/>
              <a:pathLst>
                <a:path w="7300" h="10857" extrusionOk="0">
                  <a:moveTo>
                    <a:pt x="3250" y="0"/>
                  </a:moveTo>
                  <a:cubicBezTo>
                    <a:pt x="2680" y="0"/>
                    <a:pt x="2102" y="228"/>
                    <a:pt x="1609" y="872"/>
                  </a:cubicBezTo>
                  <a:cubicBezTo>
                    <a:pt x="0" y="2997"/>
                    <a:pt x="1374" y="10857"/>
                    <a:pt x="5946" y="10857"/>
                  </a:cubicBezTo>
                  <a:cubicBezTo>
                    <a:pt x="6111" y="10857"/>
                    <a:pt x="6281" y="10846"/>
                    <a:pt x="6455" y="10825"/>
                  </a:cubicBezTo>
                  <a:cubicBezTo>
                    <a:pt x="6455" y="10825"/>
                    <a:pt x="7300" y="5991"/>
                    <a:pt x="5943" y="1312"/>
                  </a:cubicBezTo>
                  <a:cubicBezTo>
                    <a:pt x="5943" y="1312"/>
                    <a:pt x="4619" y="0"/>
                    <a:pt x="3250" y="0"/>
                  </a:cubicBezTo>
                  <a:close/>
                </a:path>
              </a:pathLst>
            </a:custGeom>
            <a:solidFill>
              <a:srgbClr val="BE3C30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17"/>
            <p:cNvSpPr/>
            <p:nvPr/>
          </p:nvSpPr>
          <p:spPr>
            <a:xfrm>
              <a:off x="3672677" y="1949790"/>
              <a:ext cx="125" cy="356"/>
            </a:xfrm>
            <a:custGeom>
              <a:avLst/>
              <a:gdLst/>
              <a:ahLst/>
              <a:cxnLst/>
              <a:rect l="l" t="t" r="r" b="b"/>
              <a:pathLst>
                <a:path w="13" h="37" extrusionOk="0">
                  <a:moveTo>
                    <a:pt x="1" y="0"/>
                  </a:moveTo>
                  <a:cubicBezTo>
                    <a:pt x="12" y="24"/>
                    <a:pt x="12" y="36"/>
                    <a:pt x="12" y="36"/>
                  </a:cubicBezTo>
                  <a:lnTo>
                    <a:pt x="12" y="0"/>
                  </a:lnTo>
                  <a:close/>
                </a:path>
              </a:pathLst>
            </a:custGeom>
            <a:solidFill>
              <a:srgbClr val="DC663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17"/>
            <p:cNvSpPr/>
            <p:nvPr/>
          </p:nvSpPr>
          <p:spPr>
            <a:xfrm>
              <a:off x="3406169" y="1859801"/>
              <a:ext cx="268833" cy="330549"/>
            </a:xfrm>
            <a:custGeom>
              <a:avLst/>
              <a:gdLst/>
              <a:ahLst/>
              <a:cxnLst/>
              <a:rect l="l" t="t" r="r" b="b"/>
              <a:pathLst>
                <a:path w="27909" h="34316" extrusionOk="0">
                  <a:moveTo>
                    <a:pt x="14255" y="1"/>
                  </a:moveTo>
                  <a:cubicBezTo>
                    <a:pt x="14020" y="1"/>
                    <a:pt x="13781" y="4"/>
                    <a:pt x="13538" y="9"/>
                  </a:cubicBezTo>
                  <a:cubicBezTo>
                    <a:pt x="6215" y="164"/>
                    <a:pt x="2834" y="4688"/>
                    <a:pt x="1453" y="7415"/>
                  </a:cubicBezTo>
                  <a:cubicBezTo>
                    <a:pt x="953" y="8415"/>
                    <a:pt x="643" y="9510"/>
                    <a:pt x="548" y="10629"/>
                  </a:cubicBezTo>
                  <a:cubicBezTo>
                    <a:pt x="536" y="10820"/>
                    <a:pt x="536" y="10951"/>
                    <a:pt x="548" y="10951"/>
                  </a:cubicBezTo>
                  <a:cubicBezTo>
                    <a:pt x="500" y="12332"/>
                    <a:pt x="0" y="30882"/>
                    <a:pt x="9656" y="33775"/>
                  </a:cubicBezTo>
                  <a:cubicBezTo>
                    <a:pt x="10879" y="34143"/>
                    <a:pt x="12051" y="34316"/>
                    <a:pt x="13168" y="34316"/>
                  </a:cubicBezTo>
                  <a:cubicBezTo>
                    <a:pt x="18781" y="34316"/>
                    <a:pt x="23009" y="29944"/>
                    <a:pt x="25432" y="23917"/>
                  </a:cubicBezTo>
                  <a:cubicBezTo>
                    <a:pt x="25575" y="23548"/>
                    <a:pt x="25706" y="23190"/>
                    <a:pt x="25837" y="22821"/>
                  </a:cubicBezTo>
                  <a:cubicBezTo>
                    <a:pt x="25873" y="22714"/>
                    <a:pt x="25908" y="22619"/>
                    <a:pt x="25944" y="22524"/>
                  </a:cubicBezTo>
                  <a:cubicBezTo>
                    <a:pt x="26075" y="22155"/>
                    <a:pt x="26194" y="21774"/>
                    <a:pt x="26301" y="21393"/>
                  </a:cubicBezTo>
                  <a:cubicBezTo>
                    <a:pt x="27421" y="17654"/>
                    <a:pt x="27909" y="13463"/>
                    <a:pt x="27682" y="9379"/>
                  </a:cubicBezTo>
                  <a:cubicBezTo>
                    <a:pt x="27682" y="9379"/>
                    <a:pt x="27587" y="7593"/>
                    <a:pt x="27587" y="7569"/>
                  </a:cubicBezTo>
                  <a:cubicBezTo>
                    <a:pt x="26878" y="4420"/>
                    <a:pt x="23822" y="1"/>
                    <a:pt x="14255" y="1"/>
                  </a:cubicBezTo>
                  <a:close/>
                </a:path>
              </a:pathLst>
            </a:custGeom>
            <a:solidFill>
              <a:srgbClr val="DC663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17"/>
            <p:cNvSpPr/>
            <p:nvPr/>
          </p:nvSpPr>
          <p:spPr>
            <a:xfrm>
              <a:off x="3629440" y="1979368"/>
              <a:ext cx="80932" cy="100737"/>
            </a:xfrm>
            <a:custGeom>
              <a:avLst/>
              <a:gdLst/>
              <a:ahLst/>
              <a:cxnLst/>
              <a:rect l="l" t="t" r="r" b="b"/>
              <a:pathLst>
                <a:path w="8402" h="10458" extrusionOk="0">
                  <a:moveTo>
                    <a:pt x="5004" y="0"/>
                  </a:moveTo>
                  <a:cubicBezTo>
                    <a:pt x="3546" y="0"/>
                    <a:pt x="2025" y="835"/>
                    <a:pt x="2025" y="835"/>
                  </a:cubicBezTo>
                  <a:cubicBezTo>
                    <a:pt x="1" y="5276"/>
                    <a:pt x="930" y="10312"/>
                    <a:pt x="930" y="10312"/>
                  </a:cubicBezTo>
                  <a:cubicBezTo>
                    <a:pt x="1293" y="10411"/>
                    <a:pt x="1644" y="10458"/>
                    <a:pt x="1983" y="10458"/>
                  </a:cubicBezTo>
                  <a:cubicBezTo>
                    <a:pt x="6152" y="10458"/>
                    <a:pt x="8402" y="3414"/>
                    <a:pt x="7168" y="1168"/>
                  </a:cubicBezTo>
                  <a:cubicBezTo>
                    <a:pt x="6675" y="281"/>
                    <a:pt x="5850" y="0"/>
                    <a:pt x="5004" y="0"/>
                  </a:cubicBezTo>
                  <a:close/>
                </a:path>
              </a:pathLst>
            </a:custGeom>
            <a:solidFill>
              <a:srgbClr val="DC663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17"/>
            <p:cNvSpPr/>
            <p:nvPr/>
          </p:nvSpPr>
          <p:spPr>
            <a:xfrm>
              <a:off x="3629219" y="2074789"/>
              <a:ext cx="25805" cy="15373"/>
            </a:xfrm>
            <a:custGeom>
              <a:avLst/>
              <a:gdLst/>
              <a:ahLst/>
              <a:cxnLst/>
              <a:rect l="l" t="t" r="r" b="b"/>
              <a:pathLst>
                <a:path w="2679" h="1596" extrusionOk="0">
                  <a:moveTo>
                    <a:pt x="0" y="0"/>
                  </a:moveTo>
                  <a:lnTo>
                    <a:pt x="0" y="0"/>
                  </a:lnTo>
                  <a:cubicBezTo>
                    <a:pt x="643" y="1298"/>
                    <a:pt x="1572" y="1584"/>
                    <a:pt x="2274" y="1596"/>
                  </a:cubicBezTo>
                  <a:cubicBezTo>
                    <a:pt x="2417" y="1227"/>
                    <a:pt x="2548" y="869"/>
                    <a:pt x="2679" y="500"/>
                  </a:cubicBezTo>
                  <a:lnTo>
                    <a:pt x="2679" y="500"/>
                  </a:lnTo>
                  <a:cubicBezTo>
                    <a:pt x="2493" y="559"/>
                    <a:pt x="2293" y="583"/>
                    <a:pt x="2090" y="583"/>
                  </a:cubicBezTo>
                  <a:cubicBezTo>
                    <a:pt x="1092" y="58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BE3C30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17"/>
            <p:cNvSpPr/>
            <p:nvPr/>
          </p:nvSpPr>
          <p:spPr>
            <a:xfrm>
              <a:off x="3387051" y="1808185"/>
              <a:ext cx="326715" cy="239252"/>
            </a:xfrm>
            <a:custGeom>
              <a:avLst/>
              <a:gdLst/>
              <a:ahLst/>
              <a:cxnLst/>
              <a:rect l="l" t="t" r="r" b="b"/>
              <a:pathLst>
                <a:path w="33918" h="24838" extrusionOk="0">
                  <a:moveTo>
                    <a:pt x="17763" y="1"/>
                  </a:moveTo>
                  <a:cubicBezTo>
                    <a:pt x="11444" y="1"/>
                    <a:pt x="4827" y="3642"/>
                    <a:pt x="2152" y="9452"/>
                  </a:cubicBezTo>
                  <a:cubicBezTo>
                    <a:pt x="1" y="14098"/>
                    <a:pt x="1981" y="24838"/>
                    <a:pt x="3061" y="24838"/>
                  </a:cubicBezTo>
                  <a:cubicBezTo>
                    <a:pt x="3141" y="24838"/>
                    <a:pt x="3215" y="24779"/>
                    <a:pt x="3283" y="24656"/>
                  </a:cubicBezTo>
                  <a:cubicBezTo>
                    <a:pt x="4283" y="22858"/>
                    <a:pt x="3021" y="19358"/>
                    <a:pt x="4355" y="16024"/>
                  </a:cubicBezTo>
                  <a:cubicBezTo>
                    <a:pt x="4474" y="15714"/>
                    <a:pt x="4581" y="15417"/>
                    <a:pt x="4664" y="15131"/>
                  </a:cubicBezTo>
                  <a:cubicBezTo>
                    <a:pt x="4966" y="14144"/>
                    <a:pt x="5849" y="13577"/>
                    <a:pt x="6755" y="13577"/>
                  </a:cubicBezTo>
                  <a:cubicBezTo>
                    <a:pt x="7281" y="13577"/>
                    <a:pt x="7815" y="13768"/>
                    <a:pt x="8248" y="14179"/>
                  </a:cubicBezTo>
                  <a:cubicBezTo>
                    <a:pt x="12308" y="18036"/>
                    <a:pt x="17523" y="21489"/>
                    <a:pt x="17523" y="21489"/>
                  </a:cubicBezTo>
                  <a:cubicBezTo>
                    <a:pt x="20750" y="23418"/>
                    <a:pt x="23405" y="24156"/>
                    <a:pt x="24964" y="24156"/>
                  </a:cubicBezTo>
                  <a:cubicBezTo>
                    <a:pt x="26119" y="24156"/>
                    <a:pt x="27858" y="22822"/>
                    <a:pt x="28501" y="20596"/>
                  </a:cubicBezTo>
                  <a:cubicBezTo>
                    <a:pt x="29132" y="18358"/>
                    <a:pt x="31001" y="17786"/>
                    <a:pt x="31001" y="17786"/>
                  </a:cubicBezTo>
                  <a:cubicBezTo>
                    <a:pt x="31001" y="17786"/>
                    <a:pt x="33918" y="8928"/>
                    <a:pt x="26488" y="2915"/>
                  </a:cubicBezTo>
                  <a:cubicBezTo>
                    <a:pt x="24008" y="911"/>
                    <a:pt x="20923" y="1"/>
                    <a:pt x="17763" y="1"/>
                  </a:cubicBezTo>
                  <a:close/>
                </a:path>
              </a:pathLst>
            </a:custGeom>
            <a:solidFill>
              <a:srgbClr val="252D48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17"/>
            <p:cNvSpPr/>
            <p:nvPr/>
          </p:nvSpPr>
          <p:spPr>
            <a:xfrm>
              <a:off x="3398137" y="1806673"/>
              <a:ext cx="302441" cy="182478"/>
            </a:xfrm>
            <a:custGeom>
              <a:avLst/>
              <a:gdLst/>
              <a:ahLst/>
              <a:cxnLst/>
              <a:rect l="l" t="t" r="r" b="b"/>
              <a:pathLst>
                <a:path w="31398" h="18944" extrusionOk="0">
                  <a:moveTo>
                    <a:pt x="15562" y="0"/>
                  </a:moveTo>
                  <a:cubicBezTo>
                    <a:pt x="14384" y="24"/>
                    <a:pt x="13217" y="120"/>
                    <a:pt x="12062" y="274"/>
                  </a:cubicBezTo>
                  <a:cubicBezTo>
                    <a:pt x="11479" y="358"/>
                    <a:pt x="10895" y="477"/>
                    <a:pt x="10312" y="620"/>
                  </a:cubicBezTo>
                  <a:cubicBezTo>
                    <a:pt x="9740" y="774"/>
                    <a:pt x="9169" y="953"/>
                    <a:pt x="8609" y="1179"/>
                  </a:cubicBezTo>
                  <a:cubicBezTo>
                    <a:pt x="7502" y="1620"/>
                    <a:pt x="6442" y="2215"/>
                    <a:pt x="5514" y="2977"/>
                  </a:cubicBezTo>
                  <a:cubicBezTo>
                    <a:pt x="4573" y="3715"/>
                    <a:pt x="3751" y="4608"/>
                    <a:pt x="3073" y="5573"/>
                  </a:cubicBezTo>
                  <a:cubicBezTo>
                    <a:pt x="1715" y="7525"/>
                    <a:pt x="906" y="9775"/>
                    <a:pt x="453" y="12050"/>
                  </a:cubicBezTo>
                  <a:cubicBezTo>
                    <a:pt x="239" y="13193"/>
                    <a:pt x="108" y="14347"/>
                    <a:pt x="61" y="15490"/>
                  </a:cubicBezTo>
                  <a:cubicBezTo>
                    <a:pt x="1" y="16645"/>
                    <a:pt x="13" y="17800"/>
                    <a:pt x="144" y="18943"/>
                  </a:cubicBezTo>
                  <a:lnTo>
                    <a:pt x="322" y="18931"/>
                  </a:lnTo>
                  <a:cubicBezTo>
                    <a:pt x="287" y="16657"/>
                    <a:pt x="537" y="14371"/>
                    <a:pt x="1096" y="12192"/>
                  </a:cubicBezTo>
                  <a:cubicBezTo>
                    <a:pt x="1644" y="10014"/>
                    <a:pt x="2525" y="7906"/>
                    <a:pt x="3859" y="6144"/>
                  </a:cubicBezTo>
                  <a:cubicBezTo>
                    <a:pt x="4525" y="5275"/>
                    <a:pt x="5299" y="4489"/>
                    <a:pt x="6180" y="3834"/>
                  </a:cubicBezTo>
                  <a:cubicBezTo>
                    <a:pt x="7049" y="3191"/>
                    <a:pt x="8026" y="2679"/>
                    <a:pt x="9038" y="2286"/>
                  </a:cubicBezTo>
                  <a:cubicBezTo>
                    <a:pt x="9550" y="2108"/>
                    <a:pt x="10074" y="1953"/>
                    <a:pt x="10609" y="1822"/>
                  </a:cubicBezTo>
                  <a:cubicBezTo>
                    <a:pt x="11145" y="1703"/>
                    <a:pt x="11681" y="1608"/>
                    <a:pt x="12229" y="1548"/>
                  </a:cubicBezTo>
                  <a:cubicBezTo>
                    <a:pt x="13256" y="1416"/>
                    <a:pt x="14295" y="1345"/>
                    <a:pt x="15324" y="1345"/>
                  </a:cubicBezTo>
                  <a:cubicBezTo>
                    <a:pt x="15403" y="1345"/>
                    <a:pt x="15483" y="1345"/>
                    <a:pt x="15562" y="1346"/>
                  </a:cubicBezTo>
                  <a:cubicBezTo>
                    <a:pt x="17789" y="1346"/>
                    <a:pt x="20003" y="1691"/>
                    <a:pt x="22016" y="2513"/>
                  </a:cubicBezTo>
                  <a:cubicBezTo>
                    <a:pt x="24028" y="3322"/>
                    <a:pt x="25802" y="4656"/>
                    <a:pt x="27076" y="6394"/>
                  </a:cubicBezTo>
                  <a:cubicBezTo>
                    <a:pt x="27719" y="7263"/>
                    <a:pt x="28255" y="8216"/>
                    <a:pt x="28671" y="9216"/>
                  </a:cubicBezTo>
                  <a:cubicBezTo>
                    <a:pt x="29088" y="10228"/>
                    <a:pt x="29398" y="11276"/>
                    <a:pt x="29600" y="12359"/>
                  </a:cubicBezTo>
                  <a:cubicBezTo>
                    <a:pt x="29969" y="14217"/>
                    <a:pt x="30029" y="16133"/>
                    <a:pt x="29874" y="18038"/>
                  </a:cubicBezTo>
                  <a:cubicBezTo>
                    <a:pt x="30338" y="18181"/>
                    <a:pt x="30767" y="18455"/>
                    <a:pt x="31076" y="18931"/>
                  </a:cubicBezTo>
                  <a:cubicBezTo>
                    <a:pt x="31398" y="16681"/>
                    <a:pt x="31398" y="14371"/>
                    <a:pt x="30993" y="12097"/>
                  </a:cubicBezTo>
                  <a:cubicBezTo>
                    <a:pt x="30791" y="10930"/>
                    <a:pt x="30457" y="9775"/>
                    <a:pt x="30005" y="8668"/>
                  </a:cubicBezTo>
                  <a:cubicBezTo>
                    <a:pt x="29552" y="7561"/>
                    <a:pt x="28969" y="6489"/>
                    <a:pt x="28243" y="5525"/>
                  </a:cubicBezTo>
                  <a:cubicBezTo>
                    <a:pt x="27516" y="4561"/>
                    <a:pt x="26659" y="3691"/>
                    <a:pt x="25695" y="2953"/>
                  </a:cubicBezTo>
                  <a:cubicBezTo>
                    <a:pt x="24730" y="2227"/>
                    <a:pt x="23659" y="1644"/>
                    <a:pt x="22540" y="1191"/>
                  </a:cubicBezTo>
                  <a:cubicBezTo>
                    <a:pt x="21432" y="739"/>
                    <a:pt x="20265" y="441"/>
                    <a:pt x="19099" y="251"/>
                  </a:cubicBezTo>
                  <a:cubicBezTo>
                    <a:pt x="18503" y="155"/>
                    <a:pt x="17920" y="96"/>
                    <a:pt x="17325" y="48"/>
                  </a:cubicBezTo>
                  <a:cubicBezTo>
                    <a:pt x="16741" y="12"/>
                    <a:pt x="16146" y="0"/>
                    <a:pt x="15562" y="0"/>
                  </a:cubicBezTo>
                  <a:close/>
                </a:path>
              </a:pathLst>
            </a:custGeom>
            <a:solidFill>
              <a:srgbClr val="F99900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17"/>
            <p:cNvSpPr/>
            <p:nvPr/>
          </p:nvSpPr>
          <p:spPr>
            <a:xfrm>
              <a:off x="3141839" y="2204604"/>
              <a:ext cx="230188" cy="204267"/>
            </a:xfrm>
            <a:custGeom>
              <a:avLst/>
              <a:gdLst/>
              <a:ahLst/>
              <a:cxnLst/>
              <a:rect l="l" t="t" r="r" b="b"/>
              <a:pathLst>
                <a:path w="23897" h="21206" extrusionOk="0">
                  <a:moveTo>
                    <a:pt x="1" y="0"/>
                  </a:moveTo>
                  <a:cubicBezTo>
                    <a:pt x="1" y="1"/>
                    <a:pt x="4275" y="5168"/>
                    <a:pt x="5037" y="15562"/>
                  </a:cubicBezTo>
                  <a:cubicBezTo>
                    <a:pt x="10121" y="17800"/>
                    <a:pt x="17134" y="20562"/>
                    <a:pt x="23896" y="21205"/>
                  </a:cubicBezTo>
                  <a:lnTo>
                    <a:pt x="21598" y="6918"/>
                  </a:lnTo>
                  <a:cubicBezTo>
                    <a:pt x="21598" y="6918"/>
                    <a:pt x="20270" y="7746"/>
                    <a:pt x="17561" y="7746"/>
                  </a:cubicBezTo>
                  <a:cubicBezTo>
                    <a:pt x="14056" y="7746"/>
                    <a:pt x="8240" y="6360"/>
                    <a:pt x="1" y="0"/>
                  </a:cubicBezTo>
                  <a:close/>
                </a:path>
              </a:pathLst>
            </a:custGeom>
            <a:solidFill>
              <a:srgbClr val="252D48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17"/>
            <p:cNvSpPr/>
            <p:nvPr/>
          </p:nvSpPr>
          <p:spPr>
            <a:xfrm>
              <a:off x="3619809" y="2583629"/>
              <a:ext cx="149448" cy="129865"/>
            </a:xfrm>
            <a:custGeom>
              <a:avLst/>
              <a:gdLst/>
              <a:ahLst/>
              <a:cxnLst/>
              <a:rect l="l" t="t" r="r" b="b"/>
              <a:pathLst>
                <a:path w="15515" h="13482" extrusionOk="0">
                  <a:moveTo>
                    <a:pt x="6101" y="1"/>
                  </a:moveTo>
                  <a:cubicBezTo>
                    <a:pt x="5254" y="1"/>
                    <a:pt x="4499" y="138"/>
                    <a:pt x="3977" y="498"/>
                  </a:cubicBezTo>
                  <a:cubicBezTo>
                    <a:pt x="2334" y="1629"/>
                    <a:pt x="10609" y="3868"/>
                    <a:pt x="10609" y="3868"/>
                  </a:cubicBezTo>
                  <a:cubicBezTo>
                    <a:pt x="10609" y="3868"/>
                    <a:pt x="7585" y="3279"/>
                    <a:pt x="5008" y="3279"/>
                  </a:cubicBezTo>
                  <a:cubicBezTo>
                    <a:pt x="3884" y="3279"/>
                    <a:pt x="2845" y="3391"/>
                    <a:pt x="2180" y="3713"/>
                  </a:cubicBezTo>
                  <a:cubicBezTo>
                    <a:pt x="1" y="4761"/>
                    <a:pt x="9050" y="7106"/>
                    <a:pt x="9050" y="7106"/>
                  </a:cubicBezTo>
                  <a:cubicBezTo>
                    <a:pt x="9050" y="7106"/>
                    <a:pt x="7080" y="6867"/>
                    <a:pt x="5257" y="6867"/>
                  </a:cubicBezTo>
                  <a:cubicBezTo>
                    <a:pt x="3729" y="6867"/>
                    <a:pt x="2303" y="7035"/>
                    <a:pt x="2227" y="7654"/>
                  </a:cubicBezTo>
                  <a:cubicBezTo>
                    <a:pt x="2132" y="8463"/>
                    <a:pt x="8657" y="10559"/>
                    <a:pt x="8657" y="10559"/>
                  </a:cubicBezTo>
                  <a:cubicBezTo>
                    <a:pt x="8657" y="10559"/>
                    <a:pt x="4013" y="10642"/>
                    <a:pt x="4204" y="11178"/>
                  </a:cubicBezTo>
                  <a:cubicBezTo>
                    <a:pt x="4751" y="12762"/>
                    <a:pt x="7966" y="12893"/>
                    <a:pt x="7966" y="12893"/>
                  </a:cubicBezTo>
                  <a:cubicBezTo>
                    <a:pt x="7966" y="12893"/>
                    <a:pt x="8490" y="12976"/>
                    <a:pt x="10323" y="13381"/>
                  </a:cubicBezTo>
                  <a:cubicBezTo>
                    <a:pt x="10639" y="13451"/>
                    <a:pt x="10924" y="13482"/>
                    <a:pt x="11179" y="13482"/>
                  </a:cubicBezTo>
                  <a:cubicBezTo>
                    <a:pt x="12085" y="13482"/>
                    <a:pt x="12615" y="13096"/>
                    <a:pt x="12848" y="12762"/>
                  </a:cubicBezTo>
                  <a:cubicBezTo>
                    <a:pt x="13431" y="11928"/>
                    <a:pt x="14550" y="10357"/>
                    <a:pt x="14836" y="8321"/>
                  </a:cubicBezTo>
                  <a:cubicBezTo>
                    <a:pt x="15515" y="3344"/>
                    <a:pt x="12455" y="1403"/>
                    <a:pt x="12455" y="1403"/>
                  </a:cubicBezTo>
                  <a:cubicBezTo>
                    <a:pt x="12455" y="1403"/>
                    <a:pt x="8807" y="1"/>
                    <a:pt x="6101" y="1"/>
                  </a:cubicBezTo>
                  <a:close/>
                </a:path>
              </a:pathLst>
            </a:custGeom>
            <a:solidFill>
              <a:srgbClr val="FF996C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17"/>
            <p:cNvSpPr/>
            <p:nvPr/>
          </p:nvSpPr>
          <p:spPr>
            <a:xfrm>
              <a:off x="3729561" y="2558413"/>
              <a:ext cx="27414" cy="52276"/>
            </a:xfrm>
            <a:custGeom>
              <a:avLst/>
              <a:gdLst/>
              <a:ahLst/>
              <a:cxnLst/>
              <a:rect l="l" t="t" r="r" b="b"/>
              <a:pathLst>
                <a:path w="2846" h="5427" extrusionOk="0">
                  <a:moveTo>
                    <a:pt x="1626" y="1"/>
                  </a:moveTo>
                  <a:cubicBezTo>
                    <a:pt x="1597" y="1"/>
                    <a:pt x="1571" y="11"/>
                    <a:pt x="1548" y="33"/>
                  </a:cubicBezTo>
                  <a:cubicBezTo>
                    <a:pt x="595" y="1771"/>
                    <a:pt x="381" y="2842"/>
                    <a:pt x="0" y="5212"/>
                  </a:cubicBezTo>
                  <a:lnTo>
                    <a:pt x="1250" y="5426"/>
                  </a:lnTo>
                  <a:cubicBezTo>
                    <a:pt x="1250" y="5426"/>
                    <a:pt x="2846" y="2830"/>
                    <a:pt x="2346" y="949"/>
                  </a:cubicBezTo>
                  <a:cubicBezTo>
                    <a:pt x="2271" y="684"/>
                    <a:pt x="1865" y="1"/>
                    <a:pt x="1626" y="1"/>
                  </a:cubicBezTo>
                  <a:close/>
                </a:path>
              </a:pathLst>
            </a:custGeom>
            <a:solidFill>
              <a:srgbClr val="FF996C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17"/>
            <p:cNvSpPr/>
            <p:nvPr/>
          </p:nvSpPr>
          <p:spPr>
            <a:xfrm>
              <a:off x="3764996" y="2276736"/>
              <a:ext cx="304503" cy="350604"/>
            </a:xfrm>
            <a:custGeom>
              <a:avLst/>
              <a:gdLst/>
              <a:ahLst/>
              <a:cxnLst/>
              <a:rect l="l" t="t" r="r" b="b"/>
              <a:pathLst>
                <a:path w="31612" h="36398" extrusionOk="0">
                  <a:moveTo>
                    <a:pt x="26265" y="0"/>
                  </a:moveTo>
                  <a:cubicBezTo>
                    <a:pt x="26265" y="0"/>
                    <a:pt x="24444" y="4405"/>
                    <a:pt x="22205" y="9918"/>
                  </a:cubicBezTo>
                  <a:cubicBezTo>
                    <a:pt x="19967" y="15431"/>
                    <a:pt x="16466" y="22300"/>
                    <a:pt x="16466" y="22300"/>
                  </a:cubicBezTo>
                  <a:cubicBezTo>
                    <a:pt x="11168" y="15442"/>
                    <a:pt x="4024" y="1286"/>
                    <a:pt x="4024" y="1286"/>
                  </a:cubicBezTo>
                  <a:cubicBezTo>
                    <a:pt x="1869" y="9930"/>
                    <a:pt x="988" y="10489"/>
                    <a:pt x="0" y="16550"/>
                  </a:cubicBezTo>
                  <a:cubicBezTo>
                    <a:pt x="5239" y="31373"/>
                    <a:pt x="17764" y="36397"/>
                    <a:pt x="17764" y="36397"/>
                  </a:cubicBezTo>
                  <a:cubicBezTo>
                    <a:pt x="28801" y="26396"/>
                    <a:pt x="31611" y="1857"/>
                    <a:pt x="31611" y="1857"/>
                  </a:cubicBezTo>
                  <a:lnTo>
                    <a:pt x="26265" y="0"/>
                  </a:lnTo>
                  <a:close/>
                </a:path>
              </a:pathLst>
            </a:custGeom>
            <a:solidFill>
              <a:srgbClr val="252D48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17"/>
            <p:cNvSpPr/>
            <p:nvPr/>
          </p:nvSpPr>
          <p:spPr>
            <a:xfrm>
              <a:off x="3953063" y="2074674"/>
              <a:ext cx="150826" cy="226287"/>
            </a:xfrm>
            <a:custGeom>
              <a:avLst/>
              <a:gdLst/>
              <a:ahLst/>
              <a:cxnLst/>
              <a:rect l="l" t="t" r="r" b="b"/>
              <a:pathLst>
                <a:path w="15658" h="23492" extrusionOk="0">
                  <a:moveTo>
                    <a:pt x="5168" y="1"/>
                  </a:moveTo>
                  <a:cubicBezTo>
                    <a:pt x="5043" y="1"/>
                    <a:pt x="4916" y="83"/>
                    <a:pt x="4787" y="262"/>
                  </a:cubicBezTo>
                  <a:cubicBezTo>
                    <a:pt x="3275" y="2358"/>
                    <a:pt x="4703" y="10013"/>
                    <a:pt x="4703" y="10013"/>
                  </a:cubicBezTo>
                  <a:cubicBezTo>
                    <a:pt x="2393" y="10299"/>
                    <a:pt x="0" y="12097"/>
                    <a:pt x="1501" y="14847"/>
                  </a:cubicBezTo>
                  <a:cubicBezTo>
                    <a:pt x="3013" y="17598"/>
                    <a:pt x="6215" y="21586"/>
                    <a:pt x="6215" y="21586"/>
                  </a:cubicBezTo>
                  <a:cubicBezTo>
                    <a:pt x="7668" y="23467"/>
                    <a:pt x="11704" y="23491"/>
                    <a:pt x="11704" y="23491"/>
                  </a:cubicBezTo>
                  <a:cubicBezTo>
                    <a:pt x="13335" y="21896"/>
                    <a:pt x="13657" y="18026"/>
                    <a:pt x="13728" y="16490"/>
                  </a:cubicBezTo>
                  <a:cubicBezTo>
                    <a:pt x="13740" y="16181"/>
                    <a:pt x="13740" y="15967"/>
                    <a:pt x="13740" y="15883"/>
                  </a:cubicBezTo>
                  <a:lnTo>
                    <a:pt x="13740" y="15848"/>
                  </a:lnTo>
                  <a:cubicBezTo>
                    <a:pt x="13740" y="15848"/>
                    <a:pt x="15657" y="15026"/>
                    <a:pt x="15086" y="11930"/>
                  </a:cubicBezTo>
                  <a:cubicBezTo>
                    <a:pt x="14693" y="9852"/>
                    <a:pt x="12296" y="9591"/>
                    <a:pt x="11118" y="9591"/>
                  </a:cubicBezTo>
                  <a:cubicBezTo>
                    <a:pt x="10724" y="9591"/>
                    <a:pt x="10466" y="9621"/>
                    <a:pt x="10466" y="9621"/>
                  </a:cubicBezTo>
                  <a:cubicBezTo>
                    <a:pt x="10466" y="9621"/>
                    <a:pt x="11782" y="221"/>
                    <a:pt x="10130" y="221"/>
                  </a:cubicBezTo>
                  <a:cubicBezTo>
                    <a:pt x="10067" y="221"/>
                    <a:pt x="10001" y="235"/>
                    <a:pt x="9930" y="262"/>
                  </a:cubicBezTo>
                  <a:cubicBezTo>
                    <a:pt x="7978" y="1024"/>
                    <a:pt x="7489" y="9347"/>
                    <a:pt x="7489" y="9347"/>
                  </a:cubicBezTo>
                  <a:cubicBezTo>
                    <a:pt x="7489" y="9347"/>
                    <a:pt x="6494" y="1"/>
                    <a:pt x="5168" y="1"/>
                  </a:cubicBezTo>
                  <a:close/>
                </a:path>
              </a:pathLst>
            </a:custGeom>
            <a:solidFill>
              <a:srgbClr val="DC663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17"/>
            <p:cNvSpPr/>
            <p:nvPr/>
          </p:nvSpPr>
          <p:spPr>
            <a:xfrm>
              <a:off x="4063836" y="2184908"/>
              <a:ext cx="21577" cy="48606"/>
            </a:xfrm>
            <a:custGeom>
              <a:avLst/>
              <a:gdLst/>
              <a:ahLst/>
              <a:cxnLst/>
              <a:rect l="l" t="t" r="r" b="b"/>
              <a:pathLst>
                <a:path w="2240" h="5046" extrusionOk="0">
                  <a:moveTo>
                    <a:pt x="817" y="1"/>
                  </a:moveTo>
                  <a:cubicBezTo>
                    <a:pt x="679" y="1"/>
                    <a:pt x="555" y="82"/>
                    <a:pt x="525" y="223"/>
                  </a:cubicBezTo>
                  <a:cubicBezTo>
                    <a:pt x="501" y="295"/>
                    <a:pt x="1" y="2164"/>
                    <a:pt x="263" y="3760"/>
                  </a:cubicBezTo>
                  <a:lnTo>
                    <a:pt x="275" y="3855"/>
                  </a:lnTo>
                  <a:cubicBezTo>
                    <a:pt x="334" y="4081"/>
                    <a:pt x="417" y="4272"/>
                    <a:pt x="548" y="4438"/>
                  </a:cubicBezTo>
                  <a:cubicBezTo>
                    <a:pt x="644" y="4569"/>
                    <a:pt x="763" y="4664"/>
                    <a:pt x="906" y="4760"/>
                  </a:cubicBezTo>
                  <a:cubicBezTo>
                    <a:pt x="1251" y="4986"/>
                    <a:pt x="1680" y="5045"/>
                    <a:pt x="2072" y="5045"/>
                  </a:cubicBezTo>
                  <a:lnTo>
                    <a:pt x="2227" y="5045"/>
                  </a:lnTo>
                  <a:cubicBezTo>
                    <a:pt x="2239" y="4736"/>
                    <a:pt x="2239" y="4522"/>
                    <a:pt x="2239" y="4438"/>
                  </a:cubicBezTo>
                  <a:lnTo>
                    <a:pt x="2239" y="4438"/>
                  </a:lnTo>
                  <a:cubicBezTo>
                    <a:pt x="2176" y="4442"/>
                    <a:pt x="2111" y="4445"/>
                    <a:pt x="2046" y="4445"/>
                  </a:cubicBezTo>
                  <a:cubicBezTo>
                    <a:pt x="1746" y="4445"/>
                    <a:pt x="1440" y="4395"/>
                    <a:pt x="1215" y="4248"/>
                  </a:cubicBezTo>
                  <a:cubicBezTo>
                    <a:pt x="1025" y="4117"/>
                    <a:pt x="906" y="3926"/>
                    <a:pt x="858" y="3664"/>
                  </a:cubicBezTo>
                  <a:cubicBezTo>
                    <a:pt x="620" y="2200"/>
                    <a:pt x="1096" y="402"/>
                    <a:pt x="1108" y="378"/>
                  </a:cubicBezTo>
                  <a:cubicBezTo>
                    <a:pt x="1144" y="212"/>
                    <a:pt x="1049" y="57"/>
                    <a:pt x="894" y="9"/>
                  </a:cubicBezTo>
                  <a:cubicBezTo>
                    <a:pt x="868" y="4"/>
                    <a:pt x="843" y="1"/>
                    <a:pt x="817" y="1"/>
                  </a:cubicBezTo>
                  <a:close/>
                </a:path>
              </a:pathLst>
            </a:custGeom>
            <a:solidFill>
              <a:srgbClr val="BE3C30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17"/>
            <p:cNvSpPr/>
            <p:nvPr/>
          </p:nvSpPr>
          <p:spPr>
            <a:xfrm>
              <a:off x="4037003" y="2183540"/>
              <a:ext cx="34879" cy="51004"/>
            </a:xfrm>
            <a:custGeom>
              <a:avLst/>
              <a:gdLst/>
              <a:ahLst/>
              <a:cxnLst/>
              <a:rect l="l" t="t" r="r" b="b"/>
              <a:pathLst>
                <a:path w="3621" h="5295" extrusionOk="0">
                  <a:moveTo>
                    <a:pt x="1017" y="1"/>
                  </a:moveTo>
                  <a:cubicBezTo>
                    <a:pt x="897" y="1"/>
                    <a:pt x="785" y="78"/>
                    <a:pt x="739" y="199"/>
                  </a:cubicBezTo>
                  <a:cubicBezTo>
                    <a:pt x="703" y="270"/>
                    <a:pt x="1" y="2211"/>
                    <a:pt x="477" y="3794"/>
                  </a:cubicBezTo>
                  <a:cubicBezTo>
                    <a:pt x="751" y="4664"/>
                    <a:pt x="1156" y="5164"/>
                    <a:pt x="1703" y="5271"/>
                  </a:cubicBezTo>
                  <a:cubicBezTo>
                    <a:pt x="1787" y="5283"/>
                    <a:pt x="1858" y="5295"/>
                    <a:pt x="1941" y="5295"/>
                  </a:cubicBezTo>
                  <a:cubicBezTo>
                    <a:pt x="2739" y="5295"/>
                    <a:pt x="3430" y="4497"/>
                    <a:pt x="3513" y="4390"/>
                  </a:cubicBezTo>
                  <a:cubicBezTo>
                    <a:pt x="3620" y="4271"/>
                    <a:pt x="3596" y="4080"/>
                    <a:pt x="3465" y="3973"/>
                  </a:cubicBezTo>
                  <a:cubicBezTo>
                    <a:pt x="3412" y="3925"/>
                    <a:pt x="3344" y="3901"/>
                    <a:pt x="3275" y="3901"/>
                  </a:cubicBezTo>
                  <a:cubicBezTo>
                    <a:pt x="3192" y="3901"/>
                    <a:pt x="3108" y="3937"/>
                    <a:pt x="3049" y="4009"/>
                  </a:cubicBezTo>
                  <a:cubicBezTo>
                    <a:pt x="2872" y="4219"/>
                    <a:pt x="2366" y="4696"/>
                    <a:pt x="1923" y="4696"/>
                  </a:cubicBezTo>
                  <a:cubicBezTo>
                    <a:pt x="1889" y="4696"/>
                    <a:pt x="1855" y="4693"/>
                    <a:pt x="1822" y="4687"/>
                  </a:cubicBezTo>
                  <a:cubicBezTo>
                    <a:pt x="1429" y="4604"/>
                    <a:pt x="1191" y="4056"/>
                    <a:pt x="1060" y="3616"/>
                  </a:cubicBezTo>
                  <a:cubicBezTo>
                    <a:pt x="632" y="2235"/>
                    <a:pt x="1298" y="425"/>
                    <a:pt x="1298" y="401"/>
                  </a:cubicBezTo>
                  <a:cubicBezTo>
                    <a:pt x="1358" y="246"/>
                    <a:pt x="1287" y="80"/>
                    <a:pt x="1120" y="20"/>
                  </a:cubicBezTo>
                  <a:cubicBezTo>
                    <a:pt x="1086" y="7"/>
                    <a:pt x="1051" y="1"/>
                    <a:pt x="1017" y="1"/>
                  </a:cubicBezTo>
                  <a:close/>
                </a:path>
              </a:pathLst>
            </a:custGeom>
            <a:solidFill>
              <a:srgbClr val="BE3C30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17"/>
            <p:cNvSpPr/>
            <p:nvPr/>
          </p:nvSpPr>
          <p:spPr>
            <a:xfrm>
              <a:off x="3978519" y="2186719"/>
              <a:ext cx="49781" cy="31200"/>
            </a:xfrm>
            <a:custGeom>
              <a:avLst/>
              <a:gdLst/>
              <a:ahLst/>
              <a:cxnLst/>
              <a:rect l="l" t="t" r="r" b="b"/>
              <a:pathLst>
                <a:path w="5168" h="3239" extrusionOk="0">
                  <a:moveTo>
                    <a:pt x="4444" y="1"/>
                  </a:moveTo>
                  <a:cubicBezTo>
                    <a:pt x="4403" y="1"/>
                    <a:pt x="4362" y="8"/>
                    <a:pt x="4322" y="24"/>
                  </a:cubicBezTo>
                  <a:cubicBezTo>
                    <a:pt x="4168" y="95"/>
                    <a:pt x="4108" y="274"/>
                    <a:pt x="4180" y="428"/>
                  </a:cubicBezTo>
                  <a:cubicBezTo>
                    <a:pt x="4239" y="547"/>
                    <a:pt x="4703" y="1667"/>
                    <a:pt x="3513" y="2262"/>
                  </a:cubicBezTo>
                  <a:cubicBezTo>
                    <a:pt x="2915" y="2555"/>
                    <a:pt x="2258" y="2640"/>
                    <a:pt x="1702" y="2640"/>
                  </a:cubicBezTo>
                  <a:cubicBezTo>
                    <a:pt x="973" y="2640"/>
                    <a:pt x="419" y="2495"/>
                    <a:pt x="405" y="2488"/>
                  </a:cubicBezTo>
                  <a:cubicBezTo>
                    <a:pt x="383" y="2483"/>
                    <a:pt x="361" y="2481"/>
                    <a:pt x="339" y="2481"/>
                  </a:cubicBezTo>
                  <a:cubicBezTo>
                    <a:pt x="206" y="2481"/>
                    <a:pt x="77" y="2570"/>
                    <a:pt x="36" y="2702"/>
                  </a:cubicBezTo>
                  <a:cubicBezTo>
                    <a:pt x="1" y="2869"/>
                    <a:pt x="96" y="3024"/>
                    <a:pt x="251" y="3072"/>
                  </a:cubicBezTo>
                  <a:cubicBezTo>
                    <a:pt x="298" y="3083"/>
                    <a:pt x="893" y="3238"/>
                    <a:pt x="1691" y="3238"/>
                  </a:cubicBezTo>
                  <a:cubicBezTo>
                    <a:pt x="2322" y="3238"/>
                    <a:pt x="3072" y="3143"/>
                    <a:pt x="3775" y="2798"/>
                  </a:cubicBezTo>
                  <a:cubicBezTo>
                    <a:pt x="5168" y="2107"/>
                    <a:pt x="5001" y="786"/>
                    <a:pt x="4727" y="178"/>
                  </a:cubicBezTo>
                  <a:cubicBezTo>
                    <a:pt x="4674" y="63"/>
                    <a:pt x="4562" y="1"/>
                    <a:pt x="4444" y="1"/>
                  </a:cubicBezTo>
                  <a:close/>
                </a:path>
              </a:pathLst>
            </a:custGeom>
            <a:solidFill>
              <a:srgbClr val="BE3C30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17"/>
            <p:cNvSpPr/>
            <p:nvPr/>
          </p:nvSpPr>
          <p:spPr>
            <a:xfrm>
              <a:off x="4003629" y="2212117"/>
              <a:ext cx="31672" cy="41237"/>
            </a:xfrm>
            <a:custGeom>
              <a:avLst/>
              <a:gdLst/>
              <a:ahLst/>
              <a:cxnLst/>
              <a:rect l="l" t="t" r="r" b="b"/>
              <a:pathLst>
                <a:path w="3288" h="4281" extrusionOk="0">
                  <a:moveTo>
                    <a:pt x="343" y="0"/>
                  </a:moveTo>
                  <a:cubicBezTo>
                    <a:pt x="247" y="0"/>
                    <a:pt x="156" y="48"/>
                    <a:pt x="96" y="137"/>
                  </a:cubicBezTo>
                  <a:cubicBezTo>
                    <a:pt x="1" y="280"/>
                    <a:pt x="37" y="458"/>
                    <a:pt x="180" y="554"/>
                  </a:cubicBezTo>
                  <a:cubicBezTo>
                    <a:pt x="203" y="565"/>
                    <a:pt x="2132" y="1863"/>
                    <a:pt x="2656" y="4054"/>
                  </a:cubicBezTo>
                  <a:cubicBezTo>
                    <a:pt x="2692" y="4185"/>
                    <a:pt x="2811" y="4280"/>
                    <a:pt x="2954" y="4280"/>
                  </a:cubicBezTo>
                  <a:cubicBezTo>
                    <a:pt x="2978" y="4280"/>
                    <a:pt x="3001" y="4280"/>
                    <a:pt x="3025" y="4268"/>
                  </a:cubicBezTo>
                  <a:cubicBezTo>
                    <a:pt x="3180" y="4233"/>
                    <a:pt x="3287" y="4078"/>
                    <a:pt x="3239" y="3911"/>
                  </a:cubicBezTo>
                  <a:cubicBezTo>
                    <a:pt x="2656" y="1494"/>
                    <a:pt x="596" y="113"/>
                    <a:pt x="513" y="54"/>
                  </a:cubicBezTo>
                  <a:cubicBezTo>
                    <a:pt x="459" y="18"/>
                    <a:pt x="400" y="0"/>
                    <a:pt x="343" y="0"/>
                  </a:cubicBezTo>
                  <a:close/>
                </a:path>
              </a:pathLst>
            </a:custGeom>
            <a:solidFill>
              <a:srgbClr val="BE3C30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4" name="Google Shape;514;p17"/>
          <p:cNvGrpSpPr/>
          <p:nvPr/>
        </p:nvGrpSpPr>
        <p:grpSpPr>
          <a:xfrm>
            <a:off x="6839347" y="3127513"/>
            <a:ext cx="1979402" cy="1080275"/>
            <a:chOff x="2554525" y="3239338"/>
            <a:chExt cx="1979402" cy="1080275"/>
          </a:xfrm>
        </p:grpSpPr>
        <p:sp>
          <p:nvSpPr>
            <p:cNvPr id="515" name="Google Shape;515;p17"/>
            <p:cNvSpPr/>
            <p:nvPr/>
          </p:nvSpPr>
          <p:spPr>
            <a:xfrm>
              <a:off x="2554525" y="3668913"/>
              <a:ext cx="1979400" cy="650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274300" tIns="91425" rIns="27430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n = 181</a:t>
              </a:r>
              <a:endPara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11.9%</a:t>
              </a:r>
              <a:endPara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16" name="Google Shape;516;p17"/>
            <p:cNvSpPr txBox="1"/>
            <p:nvPr/>
          </p:nvSpPr>
          <p:spPr>
            <a:xfrm>
              <a:off x="2554527" y="3239338"/>
              <a:ext cx="1979400" cy="4296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Additional*</a:t>
              </a:r>
              <a:endParaRPr sz="1800" b="1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sp>
        <p:nvSpPr>
          <p:cNvPr id="517" name="Google Shape;517;p17"/>
          <p:cNvSpPr txBox="1"/>
          <p:nvPr/>
        </p:nvSpPr>
        <p:spPr>
          <a:xfrm>
            <a:off x="325250" y="4519300"/>
            <a:ext cx="8493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*Additional = Queer, Asexual, Pansexual, Same-Gender Loving, Anti-Label, Other</a:t>
            </a:r>
            <a:endParaRPr i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4343"/>
        </a:solidFill>
        <a:effectLst/>
      </p:bgPr>
    </p:bg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18"/>
          <p:cNvSpPr txBox="1">
            <a:spLocks noGrp="1"/>
          </p:cNvSpPr>
          <p:nvPr>
            <p:ph type="title"/>
          </p:nvPr>
        </p:nvSpPr>
        <p:spPr>
          <a:xfrm>
            <a:off x="457200" y="410400"/>
            <a:ext cx="8229600" cy="572700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FFFFFF"/>
                </a:solidFill>
              </a:rPr>
              <a:t>Method: Measures</a:t>
            </a:r>
            <a:endParaRPr sz="2800">
              <a:solidFill>
                <a:srgbClr val="FFFFFF"/>
              </a:solidFill>
            </a:endParaRPr>
          </a:p>
        </p:txBody>
      </p:sp>
      <p:grpSp>
        <p:nvGrpSpPr>
          <p:cNvPr id="523" name="Google Shape;523;p18"/>
          <p:cNvGrpSpPr/>
          <p:nvPr/>
        </p:nvGrpSpPr>
        <p:grpSpPr>
          <a:xfrm>
            <a:off x="4073100" y="410400"/>
            <a:ext cx="4613700" cy="802800"/>
            <a:chOff x="4073100" y="410400"/>
            <a:chExt cx="4613700" cy="802800"/>
          </a:xfrm>
        </p:grpSpPr>
        <p:sp>
          <p:nvSpPr>
            <p:cNvPr id="524" name="Google Shape;524;p18"/>
            <p:cNvSpPr/>
            <p:nvPr/>
          </p:nvSpPr>
          <p:spPr>
            <a:xfrm>
              <a:off x="4073100" y="410400"/>
              <a:ext cx="4613700" cy="802800"/>
            </a:xfrm>
            <a:prstGeom prst="snip1Rect">
              <a:avLst>
                <a:gd name="adj" fmla="val 0"/>
              </a:avLst>
            </a:pr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18"/>
            <p:cNvSpPr txBox="1"/>
            <p:nvPr/>
          </p:nvSpPr>
          <p:spPr>
            <a:xfrm>
              <a:off x="4200900" y="496800"/>
              <a:ext cx="4225200" cy="23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chemeClr val="accen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Childhood Bullying</a:t>
              </a:r>
              <a:endParaRPr sz="1800" b="1">
                <a:solidFill>
                  <a:schemeClr val="accen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526" name="Google Shape;526;p18"/>
            <p:cNvSpPr txBox="1"/>
            <p:nvPr/>
          </p:nvSpPr>
          <p:spPr>
            <a:xfrm>
              <a:off x="4173150" y="640500"/>
              <a:ext cx="4413600" cy="57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“How often, if ever, were you bullied before you were 18 years old?” </a:t>
              </a:r>
              <a:endPara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527" name="Google Shape;527;p18"/>
          <p:cNvGrpSpPr/>
          <p:nvPr/>
        </p:nvGrpSpPr>
        <p:grpSpPr>
          <a:xfrm>
            <a:off x="4073500" y="1416344"/>
            <a:ext cx="4613700" cy="1123197"/>
            <a:chOff x="4073500" y="2040498"/>
            <a:chExt cx="4613700" cy="802800"/>
          </a:xfrm>
        </p:grpSpPr>
        <p:sp>
          <p:nvSpPr>
            <p:cNvPr id="528" name="Google Shape;528;p18"/>
            <p:cNvSpPr/>
            <p:nvPr/>
          </p:nvSpPr>
          <p:spPr>
            <a:xfrm>
              <a:off x="4073500" y="2040498"/>
              <a:ext cx="4613700" cy="802800"/>
            </a:xfrm>
            <a:prstGeom prst="snip1Rect">
              <a:avLst>
                <a:gd name="adj" fmla="val 0"/>
              </a:avLst>
            </a:pr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18"/>
            <p:cNvSpPr txBox="1"/>
            <p:nvPr/>
          </p:nvSpPr>
          <p:spPr>
            <a:xfrm>
              <a:off x="4238328" y="2097456"/>
              <a:ext cx="2017500" cy="237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chemeClr val="accent2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Self-Harm</a:t>
              </a:r>
              <a:endParaRPr sz="1800" b="1">
                <a:solidFill>
                  <a:schemeClr val="accen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530" name="Google Shape;530;p18"/>
            <p:cNvSpPr txBox="1"/>
            <p:nvPr/>
          </p:nvSpPr>
          <p:spPr>
            <a:xfrm>
              <a:off x="4195350" y="2248360"/>
              <a:ext cx="4369200" cy="57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“Did you ever do something to hurt yourself on purpose, but without wanting to die (e.g., cutting yourself, hitting yourself, or burning yourself)?” </a:t>
              </a:r>
              <a:endPara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531" name="Google Shape;531;p18"/>
          <p:cNvGrpSpPr/>
          <p:nvPr/>
        </p:nvGrpSpPr>
        <p:grpSpPr>
          <a:xfrm>
            <a:off x="4073100" y="2765484"/>
            <a:ext cx="4613700" cy="802800"/>
            <a:chOff x="4073100" y="2941921"/>
            <a:chExt cx="4613700" cy="802800"/>
          </a:xfrm>
        </p:grpSpPr>
        <p:sp>
          <p:nvSpPr>
            <p:cNvPr id="532" name="Google Shape;532;p18"/>
            <p:cNvSpPr/>
            <p:nvPr/>
          </p:nvSpPr>
          <p:spPr>
            <a:xfrm>
              <a:off x="4073100" y="2941921"/>
              <a:ext cx="4613700" cy="802800"/>
            </a:xfrm>
            <a:prstGeom prst="snip1Rect">
              <a:avLst>
                <a:gd name="adj" fmla="val 0"/>
              </a:avLst>
            </a:pr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18"/>
            <p:cNvSpPr txBox="1"/>
            <p:nvPr/>
          </p:nvSpPr>
          <p:spPr>
            <a:xfrm>
              <a:off x="4206150" y="3010788"/>
              <a:ext cx="2859900" cy="237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chemeClr val="accent4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Suicidal Ideation</a:t>
              </a:r>
              <a:endParaRPr sz="1800" b="1">
                <a:solidFill>
                  <a:schemeClr val="accent4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534" name="Google Shape;534;p18"/>
            <p:cNvSpPr txBox="1"/>
            <p:nvPr/>
          </p:nvSpPr>
          <p:spPr>
            <a:xfrm>
              <a:off x="4206150" y="3159437"/>
              <a:ext cx="4344300" cy="40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“Did you ever in your life have thoughts of killing yourself?” </a:t>
              </a:r>
              <a:endPara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535" name="Google Shape;535;p18"/>
          <p:cNvGrpSpPr/>
          <p:nvPr/>
        </p:nvGrpSpPr>
        <p:grpSpPr>
          <a:xfrm>
            <a:off x="4073100" y="3711983"/>
            <a:ext cx="4613700" cy="1168877"/>
            <a:chOff x="4073500" y="3843344"/>
            <a:chExt cx="4613700" cy="802800"/>
          </a:xfrm>
        </p:grpSpPr>
        <p:sp>
          <p:nvSpPr>
            <p:cNvPr id="536" name="Google Shape;536;p18"/>
            <p:cNvSpPr/>
            <p:nvPr/>
          </p:nvSpPr>
          <p:spPr>
            <a:xfrm>
              <a:off x="4073500" y="3843344"/>
              <a:ext cx="4613700" cy="802800"/>
            </a:xfrm>
            <a:prstGeom prst="snip1Rect">
              <a:avLst>
                <a:gd name="adj" fmla="val 0"/>
              </a:avLst>
            </a:pr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18"/>
            <p:cNvSpPr txBox="1"/>
            <p:nvPr/>
          </p:nvSpPr>
          <p:spPr>
            <a:xfrm>
              <a:off x="4206675" y="3888560"/>
              <a:ext cx="3757500" cy="237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chemeClr val="accent5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Making a Suicide Plan</a:t>
              </a:r>
              <a:endParaRPr sz="1800" b="1">
                <a:solidFill>
                  <a:schemeClr val="accent5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538" name="Google Shape;538;p18"/>
            <p:cNvSpPr txBox="1"/>
            <p:nvPr/>
          </p:nvSpPr>
          <p:spPr>
            <a:xfrm>
              <a:off x="4176051" y="4085174"/>
              <a:ext cx="4257000" cy="479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“Did you ever think about how you might kill yourself (e.g. taking pills, shooting yourself) or work out a plan of how to kill yourself?”</a:t>
              </a:r>
              <a:endPara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539" name="Google Shape;539;p18"/>
          <p:cNvSpPr/>
          <p:nvPr/>
        </p:nvSpPr>
        <p:spPr>
          <a:xfrm>
            <a:off x="1212373" y="1591671"/>
            <a:ext cx="865218" cy="578138"/>
          </a:xfrm>
          <a:custGeom>
            <a:avLst/>
            <a:gdLst/>
            <a:ahLst/>
            <a:cxnLst/>
            <a:rect l="l" t="t" r="r" b="b"/>
            <a:pathLst>
              <a:path w="40238" h="26887" extrusionOk="0">
                <a:moveTo>
                  <a:pt x="20663" y="20885"/>
                </a:moveTo>
                <a:cubicBezTo>
                  <a:pt x="23414" y="19439"/>
                  <a:pt x="25765" y="18697"/>
                  <a:pt x="28735" y="17994"/>
                </a:cubicBezTo>
                <a:cubicBezTo>
                  <a:pt x="31706" y="17292"/>
                  <a:pt x="36575" y="16907"/>
                  <a:pt x="38486" y="16670"/>
                </a:cubicBezTo>
                <a:cubicBezTo>
                  <a:pt x="40397" y="16433"/>
                  <a:pt x="40011" y="18208"/>
                  <a:pt x="40201" y="16573"/>
                </a:cubicBezTo>
                <a:cubicBezTo>
                  <a:pt x="40391" y="14938"/>
                  <a:pt x="39787" y="9255"/>
                  <a:pt x="39628" y="6858"/>
                </a:cubicBezTo>
                <a:cubicBezTo>
                  <a:pt x="39469" y="4461"/>
                  <a:pt x="39375" y="3334"/>
                  <a:pt x="39248" y="2191"/>
                </a:cubicBezTo>
                <a:cubicBezTo>
                  <a:pt x="39121" y="1048"/>
                  <a:pt x="41661" y="0"/>
                  <a:pt x="38867" y="0"/>
                </a:cubicBezTo>
                <a:cubicBezTo>
                  <a:pt x="36073" y="0"/>
                  <a:pt x="26866" y="1239"/>
                  <a:pt x="22484" y="2191"/>
                </a:cubicBezTo>
                <a:cubicBezTo>
                  <a:pt x="18103" y="3144"/>
                  <a:pt x="16277" y="3905"/>
                  <a:pt x="12578" y="5715"/>
                </a:cubicBezTo>
                <a:cubicBezTo>
                  <a:pt x="8879" y="7525"/>
                  <a:pt x="1688" y="11732"/>
                  <a:pt x="291" y="13050"/>
                </a:cubicBezTo>
                <a:cubicBezTo>
                  <a:pt x="-1106" y="14368"/>
                  <a:pt x="2910" y="12923"/>
                  <a:pt x="4196" y="13621"/>
                </a:cubicBezTo>
                <a:cubicBezTo>
                  <a:pt x="5482" y="14319"/>
                  <a:pt x="6863" y="16224"/>
                  <a:pt x="8006" y="17240"/>
                </a:cubicBezTo>
                <a:cubicBezTo>
                  <a:pt x="9149" y="18256"/>
                  <a:pt x="10236" y="18407"/>
                  <a:pt x="11054" y="19717"/>
                </a:cubicBezTo>
                <a:cubicBezTo>
                  <a:pt x="11872" y="21027"/>
                  <a:pt x="12716" y="23941"/>
                  <a:pt x="12912" y="25099"/>
                </a:cubicBezTo>
                <a:cubicBezTo>
                  <a:pt x="13108" y="26258"/>
                  <a:pt x="10937" y="27370"/>
                  <a:pt x="12229" y="26668"/>
                </a:cubicBezTo>
                <a:cubicBezTo>
                  <a:pt x="13521" y="25966"/>
                  <a:pt x="17912" y="22331"/>
                  <a:pt x="20663" y="20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sp>
      <p:sp>
        <p:nvSpPr>
          <p:cNvPr id="540" name="Google Shape;540;p18"/>
          <p:cNvSpPr/>
          <p:nvPr/>
        </p:nvSpPr>
        <p:spPr>
          <a:xfrm>
            <a:off x="2140186" y="3602799"/>
            <a:ext cx="865218" cy="544873"/>
          </a:xfrm>
          <a:custGeom>
            <a:avLst/>
            <a:gdLst/>
            <a:ahLst/>
            <a:cxnLst/>
            <a:rect l="l" t="t" r="r" b="b"/>
            <a:pathLst>
              <a:path w="40238" h="25340" extrusionOk="0">
                <a:moveTo>
                  <a:pt x="19230" y="4956"/>
                </a:moveTo>
                <a:cubicBezTo>
                  <a:pt x="17087" y="5972"/>
                  <a:pt x="15047" y="6814"/>
                  <a:pt x="12134" y="7433"/>
                </a:cubicBezTo>
                <a:cubicBezTo>
                  <a:pt x="9221" y="8052"/>
                  <a:pt x="3768" y="8449"/>
                  <a:pt x="1752" y="8671"/>
                </a:cubicBezTo>
                <a:cubicBezTo>
                  <a:pt x="-264" y="8893"/>
                  <a:pt x="228" y="7131"/>
                  <a:pt x="37" y="8766"/>
                </a:cubicBezTo>
                <a:cubicBezTo>
                  <a:pt x="-153" y="10401"/>
                  <a:pt x="450" y="16085"/>
                  <a:pt x="609" y="18482"/>
                </a:cubicBezTo>
                <a:cubicBezTo>
                  <a:pt x="768" y="20879"/>
                  <a:pt x="863" y="22006"/>
                  <a:pt x="990" y="23149"/>
                </a:cubicBezTo>
                <a:cubicBezTo>
                  <a:pt x="1117" y="24292"/>
                  <a:pt x="-1423" y="25340"/>
                  <a:pt x="1371" y="25340"/>
                </a:cubicBezTo>
                <a:cubicBezTo>
                  <a:pt x="4165" y="25340"/>
                  <a:pt x="13373" y="24102"/>
                  <a:pt x="17754" y="23149"/>
                </a:cubicBezTo>
                <a:cubicBezTo>
                  <a:pt x="22136" y="22197"/>
                  <a:pt x="23961" y="21435"/>
                  <a:pt x="27660" y="19625"/>
                </a:cubicBezTo>
                <a:cubicBezTo>
                  <a:pt x="31359" y="17815"/>
                  <a:pt x="38550" y="13609"/>
                  <a:pt x="39947" y="12291"/>
                </a:cubicBezTo>
                <a:cubicBezTo>
                  <a:pt x="41344" y="10973"/>
                  <a:pt x="37328" y="12418"/>
                  <a:pt x="36042" y="11719"/>
                </a:cubicBezTo>
                <a:cubicBezTo>
                  <a:pt x="34756" y="11021"/>
                  <a:pt x="33375" y="9116"/>
                  <a:pt x="32232" y="8100"/>
                </a:cubicBezTo>
                <a:cubicBezTo>
                  <a:pt x="31089" y="7084"/>
                  <a:pt x="30002" y="6933"/>
                  <a:pt x="29184" y="5623"/>
                </a:cubicBezTo>
                <a:cubicBezTo>
                  <a:pt x="28366" y="4313"/>
                  <a:pt x="28025" y="955"/>
                  <a:pt x="27326" y="241"/>
                </a:cubicBezTo>
                <a:cubicBezTo>
                  <a:pt x="26628" y="-473"/>
                  <a:pt x="26342" y="551"/>
                  <a:pt x="24993" y="1337"/>
                </a:cubicBezTo>
                <a:cubicBezTo>
                  <a:pt x="23644" y="2123"/>
                  <a:pt x="21373" y="3940"/>
                  <a:pt x="19230" y="49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sp>
      <p:sp>
        <p:nvSpPr>
          <p:cNvPr id="541" name="Google Shape;541;p18"/>
          <p:cNvSpPr/>
          <p:nvPr/>
        </p:nvSpPr>
        <p:spPr>
          <a:xfrm rot="-5593487">
            <a:off x="1899537" y="1114503"/>
            <a:ext cx="759266" cy="1443186"/>
          </a:xfrm>
          <a:custGeom>
            <a:avLst/>
            <a:gdLst/>
            <a:ahLst/>
            <a:cxnLst/>
            <a:rect l="l" t="t" r="r" b="b"/>
            <a:pathLst>
              <a:path w="50546" h="109303" extrusionOk="0">
                <a:moveTo>
                  <a:pt x="31213" y="1"/>
                </a:moveTo>
                <a:cubicBezTo>
                  <a:pt x="30712" y="1"/>
                  <a:pt x="30190" y="245"/>
                  <a:pt x="29692" y="766"/>
                </a:cubicBezTo>
                <a:cubicBezTo>
                  <a:pt x="27900" y="2685"/>
                  <a:pt x="29393" y="10236"/>
                  <a:pt x="29521" y="14886"/>
                </a:cubicBezTo>
                <a:cubicBezTo>
                  <a:pt x="29649" y="19366"/>
                  <a:pt x="29948" y="25893"/>
                  <a:pt x="29265" y="25893"/>
                </a:cubicBezTo>
                <a:cubicBezTo>
                  <a:pt x="29264" y="25893"/>
                  <a:pt x="29263" y="25893"/>
                  <a:pt x="29261" y="25893"/>
                </a:cubicBezTo>
                <a:cubicBezTo>
                  <a:pt x="28154" y="25893"/>
                  <a:pt x="27086" y="8100"/>
                  <a:pt x="24445" y="5629"/>
                </a:cubicBezTo>
                <a:cubicBezTo>
                  <a:pt x="24082" y="5202"/>
                  <a:pt x="23570" y="4989"/>
                  <a:pt x="23053" y="4989"/>
                </a:cubicBezTo>
                <a:cubicBezTo>
                  <a:pt x="22536" y="4989"/>
                  <a:pt x="22013" y="5202"/>
                  <a:pt x="21629" y="5629"/>
                </a:cubicBezTo>
                <a:cubicBezTo>
                  <a:pt x="20093" y="7293"/>
                  <a:pt x="21245" y="12796"/>
                  <a:pt x="21330" y="15825"/>
                </a:cubicBezTo>
                <a:cubicBezTo>
                  <a:pt x="21416" y="19153"/>
                  <a:pt x="22098" y="30372"/>
                  <a:pt x="21074" y="31439"/>
                </a:cubicBezTo>
                <a:cubicBezTo>
                  <a:pt x="20969" y="31558"/>
                  <a:pt x="20872" y="31631"/>
                  <a:pt x="20767" y="31631"/>
                </a:cubicBezTo>
                <a:cubicBezTo>
                  <a:pt x="20534" y="31631"/>
                  <a:pt x="20266" y="31263"/>
                  <a:pt x="19795" y="30202"/>
                </a:cubicBezTo>
                <a:cubicBezTo>
                  <a:pt x="18387" y="27471"/>
                  <a:pt x="16595" y="24912"/>
                  <a:pt x="14462" y="22651"/>
                </a:cubicBezTo>
                <a:cubicBezTo>
                  <a:pt x="12609" y="20766"/>
                  <a:pt x="10733" y="18905"/>
                  <a:pt x="9055" y="18905"/>
                </a:cubicBezTo>
                <a:cubicBezTo>
                  <a:pt x="8454" y="18905"/>
                  <a:pt x="7878" y="19144"/>
                  <a:pt x="7338" y="19707"/>
                </a:cubicBezTo>
                <a:cubicBezTo>
                  <a:pt x="6527" y="20603"/>
                  <a:pt x="6186" y="22309"/>
                  <a:pt x="7892" y="23931"/>
                </a:cubicBezTo>
                <a:cubicBezTo>
                  <a:pt x="11348" y="27173"/>
                  <a:pt x="12414" y="36004"/>
                  <a:pt x="13651" y="39459"/>
                </a:cubicBezTo>
                <a:cubicBezTo>
                  <a:pt x="14931" y="42872"/>
                  <a:pt x="18515" y="54390"/>
                  <a:pt x="14291" y="66335"/>
                </a:cubicBezTo>
                <a:cubicBezTo>
                  <a:pt x="10068" y="78280"/>
                  <a:pt x="0" y="90695"/>
                  <a:pt x="0" y="90695"/>
                </a:cubicBezTo>
                <a:cubicBezTo>
                  <a:pt x="0" y="90695"/>
                  <a:pt x="2736" y="109302"/>
                  <a:pt x="12585" y="109302"/>
                </a:cubicBezTo>
                <a:cubicBezTo>
                  <a:pt x="16266" y="109302"/>
                  <a:pt x="20939" y="106705"/>
                  <a:pt x="26834" y="99568"/>
                </a:cubicBezTo>
                <a:cubicBezTo>
                  <a:pt x="48975" y="72863"/>
                  <a:pt x="49017" y="38563"/>
                  <a:pt x="49785" y="25893"/>
                </a:cubicBezTo>
                <a:cubicBezTo>
                  <a:pt x="50545" y="13347"/>
                  <a:pt x="48462" y="11174"/>
                  <a:pt x="46847" y="11174"/>
                </a:cubicBezTo>
                <a:cubicBezTo>
                  <a:pt x="46831" y="11174"/>
                  <a:pt x="46815" y="11175"/>
                  <a:pt x="46799" y="11175"/>
                </a:cubicBezTo>
                <a:cubicBezTo>
                  <a:pt x="44922" y="11218"/>
                  <a:pt x="45092" y="16764"/>
                  <a:pt x="45178" y="18811"/>
                </a:cubicBezTo>
                <a:cubicBezTo>
                  <a:pt x="45220" y="20347"/>
                  <a:pt x="45220" y="24570"/>
                  <a:pt x="44580" y="25253"/>
                </a:cubicBezTo>
                <a:cubicBezTo>
                  <a:pt x="44551" y="25284"/>
                  <a:pt x="44524" y="25300"/>
                  <a:pt x="44498" y="25300"/>
                </a:cubicBezTo>
                <a:cubicBezTo>
                  <a:pt x="44025" y="25300"/>
                  <a:pt x="44006" y="20339"/>
                  <a:pt x="43642" y="15569"/>
                </a:cubicBezTo>
                <a:cubicBezTo>
                  <a:pt x="43258" y="10535"/>
                  <a:pt x="42021" y="4946"/>
                  <a:pt x="40826" y="3837"/>
                </a:cubicBezTo>
                <a:cubicBezTo>
                  <a:pt x="40417" y="3448"/>
                  <a:pt x="40027" y="3266"/>
                  <a:pt x="39648" y="3266"/>
                </a:cubicBezTo>
                <a:cubicBezTo>
                  <a:pt x="39236" y="3266"/>
                  <a:pt x="38837" y="3480"/>
                  <a:pt x="38437" y="3880"/>
                </a:cubicBezTo>
                <a:cubicBezTo>
                  <a:pt x="36048" y="6440"/>
                  <a:pt x="37584" y="13180"/>
                  <a:pt x="37669" y="16038"/>
                </a:cubicBezTo>
                <a:cubicBezTo>
                  <a:pt x="37712" y="18171"/>
                  <a:pt x="38395" y="25552"/>
                  <a:pt x="37115" y="25594"/>
                </a:cubicBezTo>
                <a:cubicBezTo>
                  <a:pt x="36646" y="25594"/>
                  <a:pt x="36731" y="21158"/>
                  <a:pt x="36219" y="15014"/>
                </a:cubicBezTo>
                <a:cubicBezTo>
                  <a:pt x="35792" y="9596"/>
                  <a:pt x="34598" y="2557"/>
                  <a:pt x="32465" y="552"/>
                </a:cubicBezTo>
                <a:cubicBezTo>
                  <a:pt x="32084" y="192"/>
                  <a:pt x="31657" y="1"/>
                  <a:pt x="3121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" name="Google Shape;542;p18"/>
          <p:cNvSpPr/>
          <p:nvPr/>
        </p:nvSpPr>
        <p:spPr>
          <a:xfrm rot="-2121552">
            <a:off x="2679324" y="1663768"/>
            <a:ext cx="759237" cy="1443242"/>
          </a:xfrm>
          <a:custGeom>
            <a:avLst/>
            <a:gdLst/>
            <a:ahLst/>
            <a:cxnLst/>
            <a:rect l="l" t="t" r="r" b="b"/>
            <a:pathLst>
              <a:path w="50546" h="109303" extrusionOk="0">
                <a:moveTo>
                  <a:pt x="31213" y="1"/>
                </a:moveTo>
                <a:cubicBezTo>
                  <a:pt x="30712" y="1"/>
                  <a:pt x="30190" y="245"/>
                  <a:pt x="29692" y="766"/>
                </a:cubicBezTo>
                <a:cubicBezTo>
                  <a:pt x="27900" y="2685"/>
                  <a:pt x="29393" y="10236"/>
                  <a:pt x="29521" y="14886"/>
                </a:cubicBezTo>
                <a:cubicBezTo>
                  <a:pt x="29649" y="19366"/>
                  <a:pt x="29948" y="25893"/>
                  <a:pt x="29265" y="25893"/>
                </a:cubicBezTo>
                <a:cubicBezTo>
                  <a:pt x="29264" y="25893"/>
                  <a:pt x="29263" y="25893"/>
                  <a:pt x="29261" y="25893"/>
                </a:cubicBezTo>
                <a:cubicBezTo>
                  <a:pt x="28154" y="25893"/>
                  <a:pt x="27086" y="8100"/>
                  <a:pt x="24445" y="5629"/>
                </a:cubicBezTo>
                <a:cubicBezTo>
                  <a:pt x="24082" y="5202"/>
                  <a:pt x="23570" y="4989"/>
                  <a:pt x="23053" y="4989"/>
                </a:cubicBezTo>
                <a:cubicBezTo>
                  <a:pt x="22536" y="4989"/>
                  <a:pt x="22013" y="5202"/>
                  <a:pt x="21629" y="5629"/>
                </a:cubicBezTo>
                <a:cubicBezTo>
                  <a:pt x="20093" y="7293"/>
                  <a:pt x="21245" y="12796"/>
                  <a:pt x="21330" y="15825"/>
                </a:cubicBezTo>
                <a:cubicBezTo>
                  <a:pt x="21416" y="19153"/>
                  <a:pt x="22098" y="30372"/>
                  <a:pt x="21074" y="31439"/>
                </a:cubicBezTo>
                <a:cubicBezTo>
                  <a:pt x="20969" y="31558"/>
                  <a:pt x="20872" y="31631"/>
                  <a:pt x="20767" y="31631"/>
                </a:cubicBezTo>
                <a:cubicBezTo>
                  <a:pt x="20534" y="31631"/>
                  <a:pt x="20266" y="31263"/>
                  <a:pt x="19795" y="30202"/>
                </a:cubicBezTo>
                <a:cubicBezTo>
                  <a:pt x="18387" y="27471"/>
                  <a:pt x="16595" y="24912"/>
                  <a:pt x="14462" y="22651"/>
                </a:cubicBezTo>
                <a:cubicBezTo>
                  <a:pt x="12609" y="20766"/>
                  <a:pt x="10733" y="18905"/>
                  <a:pt x="9055" y="18905"/>
                </a:cubicBezTo>
                <a:cubicBezTo>
                  <a:pt x="8454" y="18905"/>
                  <a:pt x="7878" y="19144"/>
                  <a:pt x="7338" y="19707"/>
                </a:cubicBezTo>
                <a:cubicBezTo>
                  <a:pt x="6527" y="20603"/>
                  <a:pt x="6186" y="22309"/>
                  <a:pt x="7892" y="23931"/>
                </a:cubicBezTo>
                <a:cubicBezTo>
                  <a:pt x="11348" y="27173"/>
                  <a:pt x="12414" y="36004"/>
                  <a:pt x="13651" y="39459"/>
                </a:cubicBezTo>
                <a:cubicBezTo>
                  <a:pt x="14931" y="42872"/>
                  <a:pt x="18515" y="54390"/>
                  <a:pt x="14291" y="66335"/>
                </a:cubicBezTo>
                <a:cubicBezTo>
                  <a:pt x="10068" y="78280"/>
                  <a:pt x="0" y="90695"/>
                  <a:pt x="0" y="90695"/>
                </a:cubicBezTo>
                <a:cubicBezTo>
                  <a:pt x="0" y="90695"/>
                  <a:pt x="2736" y="109302"/>
                  <a:pt x="12585" y="109302"/>
                </a:cubicBezTo>
                <a:cubicBezTo>
                  <a:pt x="16266" y="109302"/>
                  <a:pt x="20939" y="106705"/>
                  <a:pt x="26834" y="99568"/>
                </a:cubicBezTo>
                <a:cubicBezTo>
                  <a:pt x="48975" y="72863"/>
                  <a:pt x="49017" y="38563"/>
                  <a:pt x="49785" y="25893"/>
                </a:cubicBezTo>
                <a:cubicBezTo>
                  <a:pt x="50545" y="13347"/>
                  <a:pt x="48462" y="11174"/>
                  <a:pt x="46847" y="11174"/>
                </a:cubicBezTo>
                <a:cubicBezTo>
                  <a:pt x="46831" y="11174"/>
                  <a:pt x="46815" y="11175"/>
                  <a:pt x="46799" y="11175"/>
                </a:cubicBezTo>
                <a:cubicBezTo>
                  <a:pt x="44922" y="11218"/>
                  <a:pt x="45092" y="16764"/>
                  <a:pt x="45178" y="18811"/>
                </a:cubicBezTo>
                <a:cubicBezTo>
                  <a:pt x="45220" y="20347"/>
                  <a:pt x="45220" y="24570"/>
                  <a:pt x="44580" y="25253"/>
                </a:cubicBezTo>
                <a:cubicBezTo>
                  <a:pt x="44551" y="25284"/>
                  <a:pt x="44524" y="25300"/>
                  <a:pt x="44498" y="25300"/>
                </a:cubicBezTo>
                <a:cubicBezTo>
                  <a:pt x="44025" y="25300"/>
                  <a:pt x="44006" y="20339"/>
                  <a:pt x="43642" y="15569"/>
                </a:cubicBezTo>
                <a:cubicBezTo>
                  <a:pt x="43258" y="10535"/>
                  <a:pt x="42021" y="4946"/>
                  <a:pt x="40826" y="3837"/>
                </a:cubicBezTo>
                <a:cubicBezTo>
                  <a:pt x="40417" y="3448"/>
                  <a:pt x="40027" y="3266"/>
                  <a:pt x="39648" y="3266"/>
                </a:cubicBezTo>
                <a:cubicBezTo>
                  <a:pt x="39236" y="3266"/>
                  <a:pt x="38837" y="3480"/>
                  <a:pt x="38437" y="3880"/>
                </a:cubicBezTo>
                <a:cubicBezTo>
                  <a:pt x="36048" y="6440"/>
                  <a:pt x="37584" y="13180"/>
                  <a:pt x="37669" y="16038"/>
                </a:cubicBezTo>
                <a:cubicBezTo>
                  <a:pt x="37712" y="18171"/>
                  <a:pt x="38395" y="25552"/>
                  <a:pt x="37115" y="25594"/>
                </a:cubicBezTo>
                <a:cubicBezTo>
                  <a:pt x="36646" y="25594"/>
                  <a:pt x="36731" y="21158"/>
                  <a:pt x="36219" y="15014"/>
                </a:cubicBezTo>
                <a:cubicBezTo>
                  <a:pt x="35792" y="9596"/>
                  <a:pt x="34598" y="2557"/>
                  <a:pt x="32465" y="552"/>
                </a:cubicBezTo>
                <a:cubicBezTo>
                  <a:pt x="32084" y="192"/>
                  <a:pt x="31657" y="1"/>
                  <a:pt x="3121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" name="Google Shape;543;p18"/>
          <p:cNvSpPr/>
          <p:nvPr/>
        </p:nvSpPr>
        <p:spPr>
          <a:xfrm rot="839538">
            <a:off x="2679315" y="2609943"/>
            <a:ext cx="759366" cy="1442999"/>
          </a:xfrm>
          <a:custGeom>
            <a:avLst/>
            <a:gdLst/>
            <a:ahLst/>
            <a:cxnLst/>
            <a:rect l="l" t="t" r="r" b="b"/>
            <a:pathLst>
              <a:path w="50546" h="109303" extrusionOk="0">
                <a:moveTo>
                  <a:pt x="31213" y="1"/>
                </a:moveTo>
                <a:cubicBezTo>
                  <a:pt x="30712" y="1"/>
                  <a:pt x="30190" y="245"/>
                  <a:pt x="29692" y="766"/>
                </a:cubicBezTo>
                <a:cubicBezTo>
                  <a:pt x="27900" y="2685"/>
                  <a:pt x="29393" y="10236"/>
                  <a:pt x="29521" y="14886"/>
                </a:cubicBezTo>
                <a:cubicBezTo>
                  <a:pt x="29649" y="19366"/>
                  <a:pt x="29948" y="25893"/>
                  <a:pt x="29265" y="25893"/>
                </a:cubicBezTo>
                <a:cubicBezTo>
                  <a:pt x="29264" y="25893"/>
                  <a:pt x="29263" y="25893"/>
                  <a:pt x="29261" y="25893"/>
                </a:cubicBezTo>
                <a:cubicBezTo>
                  <a:pt x="28154" y="25893"/>
                  <a:pt x="27086" y="8100"/>
                  <a:pt x="24445" y="5629"/>
                </a:cubicBezTo>
                <a:cubicBezTo>
                  <a:pt x="24082" y="5202"/>
                  <a:pt x="23570" y="4989"/>
                  <a:pt x="23053" y="4989"/>
                </a:cubicBezTo>
                <a:cubicBezTo>
                  <a:pt x="22536" y="4989"/>
                  <a:pt x="22013" y="5202"/>
                  <a:pt x="21629" y="5629"/>
                </a:cubicBezTo>
                <a:cubicBezTo>
                  <a:pt x="20093" y="7293"/>
                  <a:pt x="21245" y="12796"/>
                  <a:pt x="21330" y="15825"/>
                </a:cubicBezTo>
                <a:cubicBezTo>
                  <a:pt x="21416" y="19153"/>
                  <a:pt x="22098" y="30372"/>
                  <a:pt x="21074" y="31439"/>
                </a:cubicBezTo>
                <a:cubicBezTo>
                  <a:pt x="20969" y="31558"/>
                  <a:pt x="20872" y="31631"/>
                  <a:pt x="20767" y="31631"/>
                </a:cubicBezTo>
                <a:cubicBezTo>
                  <a:pt x="20534" y="31631"/>
                  <a:pt x="20266" y="31263"/>
                  <a:pt x="19795" y="30202"/>
                </a:cubicBezTo>
                <a:cubicBezTo>
                  <a:pt x="18387" y="27471"/>
                  <a:pt x="16595" y="24912"/>
                  <a:pt x="14462" y="22651"/>
                </a:cubicBezTo>
                <a:cubicBezTo>
                  <a:pt x="12609" y="20766"/>
                  <a:pt x="10733" y="18905"/>
                  <a:pt x="9055" y="18905"/>
                </a:cubicBezTo>
                <a:cubicBezTo>
                  <a:pt x="8454" y="18905"/>
                  <a:pt x="7878" y="19144"/>
                  <a:pt x="7338" y="19707"/>
                </a:cubicBezTo>
                <a:cubicBezTo>
                  <a:pt x="6527" y="20603"/>
                  <a:pt x="6186" y="22309"/>
                  <a:pt x="7892" y="23931"/>
                </a:cubicBezTo>
                <a:cubicBezTo>
                  <a:pt x="11348" y="27173"/>
                  <a:pt x="12414" y="36004"/>
                  <a:pt x="13651" y="39459"/>
                </a:cubicBezTo>
                <a:cubicBezTo>
                  <a:pt x="14931" y="42872"/>
                  <a:pt x="18515" y="54390"/>
                  <a:pt x="14291" y="66335"/>
                </a:cubicBezTo>
                <a:cubicBezTo>
                  <a:pt x="10068" y="78280"/>
                  <a:pt x="0" y="90695"/>
                  <a:pt x="0" y="90695"/>
                </a:cubicBezTo>
                <a:cubicBezTo>
                  <a:pt x="0" y="90695"/>
                  <a:pt x="2736" y="109302"/>
                  <a:pt x="12585" y="109302"/>
                </a:cubicBezTo>
                <a:cubicBezTo>
                  <a:pt x="16266" y="109302"/>
                  <a:pt x="20939" y="106705"/>
                  <a:pt x="26834" y="99568"/>
                </a:cubicBezTo>
                <a:cubicBezTo>
                  <a:pt x="48975" y="72863"/>
                  <a:pt x="49017" y="38563"/>
                  <a:pt x="49785" y="25893"/>
                </a:cubicBezTo>
                <a:cubicBezTo>
                  <a:pt x="50545" y="13347"/>
                  <a:pt x="48462" y="11174"/>
                  <a:pt x="46847" y="11174"/>
                </a:cubicBezTo>
                <a:cubicBezTo>
                  <a:pt x="46831" y="11174"/>
                  <a:pt x="46815" y="11175"/>
                  <a:pt x="46799" y="11175"/>
                </a:cubicBezTo>
                <a:cubicBezTo>
                  <a:pt x="44922" y="11218"/>
                  <a:pt x="45092" y="16764"/>
                  <a:pt x="45178" y="18811"/>
                </a:cubicBezTo>
                <a:cubicBezTo>
                  <a:pt x="45220" y="20347"/>
                  <a:pt x="45220" y="24570"/>
                  <a:pt x="44580" y="25253"/>
                </a:cubicBezTo>
                <a:cubicBezTo>
                  <a:pt x="44551" y="25284"/>
                  <a:pt x="44524" y="25300"/>
                  <a:pt x="44498" y="25300"/>
                </a:cubicBezTo>
                <a:cubicBezTo>
                  <a:pt x="44025" y="25300"/>
                  <a:pt x="44006" y="20339"/>
                  <a:pt x="43642" y="15569"/>
                </a:cubicBezTo>
                <a:cubicBezTo>
                  <a:pt x="43258" y="10535"/>
                  <a:pt x="42021" y="4946"/>
                  <a:pt x="40826" y="3837"/>
                </a:cubicBezTo>
                <a:cubicBezTo>
                  <a:pt x="40417" y="3448"/>
                  <a:pt x="40027" y="3266"/>
                  <a:pt x="39648" y="3266"/>
                </a:cubicBezTo>
                <a:cubicBezTo>
                  <a:pt x="39236" y="3266"/>
                  <a:pt x="38837" y="3480"/>
                  <a:pt x="38437" y="3880"/>
                </a:cubicBezTo>
                <a:cubicBezTo>
                  <a:pt x="36048" y="6440"/>
                  <a:pt x="37584" y="13180"/>
                  <a:pt x="37669" y="16038"/>
                </a:cubicBezTo>
                <a:cubicBezTo>
                  <a:pt x="37712" y="18171"/>
                  <a:pt x="38395" y="25552"/>
                  <a:pt x="37115" y="25594"/>
                </a:cubicBezTo>
                <a:cubicBezTo>
                  <a:pt x="36646" y="25594"/>
                  <a:pt x="36731" y="21158"/>
                  <a:pt x="36219" y="15014"/>
                </a:cubicBezTo>
                <a:cubicBezTo>
                  <a:pt x="35792" y="9596"/>
                  <a:pt x="34598" y="2557"/>
                  <a:pt x="32465" y="552"/>
                </a:cubicBezTo>
                <a:cubicBezTo>
                  <a:pt x="32084" y="192"/>
                  <a:pt x="31657" y="1"/>
                  <a:pt x="3121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4" name="Google Shape;544;p18"/>
          <p:cNvSpPr/>
          <p:nvPr/>
        </p:nvSpPr>
        <p:spPr>
          <a:xfrm rot="5206513">
            <a:off x="1600983" y="3129783"/>
            <a:ext cx="759266" cy="1443186"/>
          </a:xfrm>
          <a:custGeom>
            <a:avLst/>
            <a:gdLst/>
            <a:ahLst/>
            <a:cxnLst/>
            <a:rect l="l" t="t" r="r" b="b"/>
            <a:pathLst>
              <a:path w="50546" h="109303" extrusionOk="0">
                <a:moveTo>
                  <a:pt x="31213" y="1"/>
                </a:moveTo>
                <a:cubicBezTo>
                  <a:pt x="30712" y="1"/>
                  <a:pt x="30190" y="245"/>
                  <a:pt x="29692" y="766"/>
                </a:cubicBezTo>
                <a:cubicBezTo>
                  <a:pt x="27900" y="2685"/>
                  <a:pt x="29393" y="10236"/>
                  <a:pt x="29521" y="14886"/>
                </a:cubicBezTo>
                <a:cubicBezTo>
                  <a:pt x="29649" y="19366"/>
                  <a:pt x="29948" y="25893"/>
                  <a:pt x="29265" y="25893"/>
                </a:cubicBezTo>
                <a:cubicBezTo>
                  <a:pt x="29264" y="25893"/>
                  <a:pt x="29263" y="25893"/>
                  <a:pt x="29261" y="25893"/>
                </a:cubicBezTo>
                <a:cubicBezTo>
                  <a:pt x="28154" y="25893"/>
                  <a:pt x="27086" y="8100"/>
                  <a:pt x="24445" y="5629"/>
                </a:cubicBezTo>
                <a:cubicBezTo>
                  <a:pt x="24082" y="5202"/>
                  <a:pt x="23570" y="4989"/>
                  <a:pt x="23053" y="4989"/>
                </a:cubicBezTo>
                <a:cubicBezTo>
                  <a:pt x="22536" y="4989"/>
                  <a:pt x="22013" y="5202"/>
                  <a:pt x="21629" y="5629"/>
                </a:cubicBezTo>
                <a:cubicBezTo>
                  <a:pt x="20093" y="7293"/>
                  <a:pt x="21245" y="12796"/>
                  <a:pt x="21330" y="15825"/>
                </a:cubicBezTo>
                <a:cubicBezTo>
                  <a:pt x="21416" y="19153"/>
                  <a:pt x="22098" y="30372"/>
                  <a:pt x="21074" y="31439"/>
                </a:cubicBezTo>
                <a:cubicBezTo>
                  <a:pt x="20969" y="31558"/>
                  <a:pt x="20872" y="31631"/>
                  <a:pt x="20767" y="31631"/>
                </a:cubicBezTo>
                <a:cubicBezTo>
                  <a:pt x="20534" y="31631"/>
                  <a:pt x="20266" y="31263"/>
                  <a:pt x="19795" y="30202"/>
                </a:cubicBezTo>
                <a:cubicBezTo>
                  <a:pt x="18387" y="27471"/>
                  <a:pt x="16595" y="24912"/>
                  <a:pt x="14462" y="22651"/>
                </a:cubicBezTo>
                <a:cubicBezTo>
                  <a:pt x="12609" y="20766"/>
                  <a:pt x="10733" y="18905"/>
                  <a:pt x="9055" y="18905"/>
                </a:cubicBezTo>
                <a:cubicBezTo>
                  <a:pt x="8454" y="18905"/>
                  <a:pt x="7878" y="19144"/>
                  <a:pt x="7338" y="19707"/>
                </a:cubicBezTo>
                <a:cubicBezTo>
                  <a:pt x="6527" y="20603"/>
                  <a:pt x="6186" y="22309"/>
                  <a:pt x="7892" y="23931"/>
                </a:cubicBezTo>
                <a:cubicBezTo>
                  <a:pt x="11348" y="27173"/>
                  <a:pt x="12414" y="36004"/>
                  <a:pt x="13651" y="39459"/>
                </a:cubicBezTo>
                <a:cubicBezTo>
                  <a:pt x="14931" y="42872"/>
                  <a:pt x="18515" y="54390"/>
                  <a:pt x="14291" y="66335"/>
                </a:cubicBezTo>
                <a:cubicBezTo>
                  <a:pt x="10068" y="78280"/>
                  <a:pt x="0" y="90695"/>
                  <a:pt x="0" y="90695"/>
                </a:cubicBezTo>
                <a:cubicBezTo>
                  <a:pt x="0" y="90695"/>
                  <a:pt x="2736" y="109302"/>
                  <a:pt x="12585" y="109302"/>
                </a:cubicBezTo>
                <a:cubicBezTo>
                  <a:pt x="16266" y="109302"/>
                  <a:pt x="20939" y="106705"/>
                  <a:pt x="26834" y="99568"/>
                </a:cubicBezTo>
                <a:cubicBezTo>
                  <a:pt x="48975" y="72863"/>
                  <a:pt x="49017" y="38563"/>
                  <a:pt x="49785" y="25893"/>
                </a:cubicBezTo>
                <a:cubicBezTo>
                  <a:pt x="50545" y="13347"/>
                  <a:pt x="48462" y="11174"/>
                  <a:pt x="46847" y="11174"/>
                </a:cubicBezTo>
                <a:cubicBezTo>
                  <a:pt x="46831" y="11174"/>
                  <a:pt x="46815" y="11175"/>
                  <a:pt x="46799" y="11175"/>
                </a:cubicBezTo>
                <a:cubicBezTo>
                  <a:pt x="44922" y="11218"/>
                  <a:pt x="45092" y="16764"/>
                  <a:pt x="45178" y="18811"/>
                </a:cubicBezTo>
                <a:cubicBezTo>
                  <a:pt x="45220" y="20347"/>
                  <a:pt x="45220" y="24570"/>
                  <a:pt x="44580" y="25253"/>
                </a:cubicBezTo>
                <a:cubicBezTo>
                  <a:pt x="44551" y="25284"/>
                  <a:pt x="44524" y="25300"/>
                  <a:pt x="44498" y="25300"/>
                </a:cubicBezTo>
                <a:cubicBezTo>
                  <a:pt x="44025" y="25300"/>
                  <a:pt x="44006" y="20339"/>
                  <a:pt x="43642" y="15569"/>
                </a:cubicBezTo>
                <a:cubicBezTo>
                  <a:pt x="43258" y="10535"/>
                  <a:pt x="42021" y="4946"/>
                  <a:pt x="40826" y="3837"/>
                </a:cubicBezTo>
                <a:cubicBezTo>
                  <a:pt x="40417" y="3448"/>
                  <a:pt x="40027" y="3266"/>
                  <a:pt x="39648" y="3266"/>
                </a:cubicBezTo>
                <a:cubicBezTo>
                  <a:pt x="39236" y="3266"/>
                  <a:pt x="38837" y="3480"/>
                  <a:pt x="38437" y="3880"/>
                </a:cubicBezTo>
                <a:cubicBezTo>
                  <a:pt x="36048" y="6440"/>
                  <a:pt x="37584" y="13180"/>
                  <a:pt x="37669" y="16038"/>
                </a:cubicBezTo>
                <a:cubicBezTo>
                  <a:pt x="37712" y="18171"/>
                  <a:pt x="38395" y="25552"/>
                  <a:pt x="37115" y="25594"/>
                </a:cubicBezTo>
                <a:cubicBezTo>
                  <a:pt x="36646" y="25594"/>
                  <a:pt x="36731" y="21158"/>
                  <a:pt x="36219" y="15014"/>
                </a:cubicBezTo>
                <a:cubicBezTo>
                  <a:pt x="35792" y="9596"/>
                  <a:pt x="34598" y="2557"/>
                  <a:pt x="32465" y="552"/>
                </a:cubicBezTo>
                <a:cubicBezTo>
                  <a:pt x="32084" y="192"/>
                  <a:pt x="31657" y="1"/>
                  <a:pt x="3121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5" name="Google Shape;545;p18"/>
          <p:cNvSpPr/>
          <p:nvPr/>
        </p:nvSpPr>
        <p:spPr>
          <a:xfrm rot="8678448">
            <a:off x="804839" y="2586607"/>
            <a:ext cx="759237" cy="1443242"/>
          </a:xfrm>
          <a:custGeom>
            <a:avLst/>
            <a:gdLst/>
            <a:ahLst/>
            <a:cxnLst/>
            <a:rect l="l" t="t" r="r" b="b"/>
            <a:pathLst>
              <a:path w="50546" h="109303" extrusionOk="0">
                <a:moveTo>
                  <a:pt x="31213" y="1"/>
                </a:moveTo>
                <a:cubicBezTo>
                  <a:pt x="30712" y="1"/>
                  <a:pt x="30190" y="245"/>
                  <a:pt x="29692" y="766"/>
                </a:cubicBezTo>
                <a:cubicBezTo>
                  <a:pt x="27900" y="2685"/>
                  <a:pt x="29393" y="10236"/>
                  <a:pt x="29521" y="14886"/>
                </a:cubicBezTo>
                <a:cubicBezTo>
                  <a:pt x="29649" y="19366"/>
                  <a:pt x="29948" y="25893"/>
                  <a:pt x="29265" y="25893"/>
                </a:cubicBezTo>
                <a:cubicBezTo>
                  <a:pt x="29264" y="25893"/>
                  <a:pt x="29263" y="25893"/>
                  <a:pt x="29261" y="25893"/>
                </a:cubicBezTo>
                <a:cubicBezTo>
                  <a:pt x="28154" y="25893"/>
                  <a:pt x="27086" y="8100"/>
                  <a:pt x="24445" y="5629"/>
                </a:cubicBezTo>
                <a:cubicBezTo>
                  <a:pt x="24082" y="5202"/>
                  <a:pt x="23570" y="4989"/>
                  <a:pt x="23053" y="4989"/>
                </a:cubicBezTo>
                <a:cubicBezTo>
                  <a:pt x="22536" y="4989"/>
                  <a:pt x="22013" y="5202"/>
                  <a:pt x="21629" y="5629"/>
                </a:cubicBezTo>
                <a:cubicBezTo>
                  <a:pt x="20093" y="7293"/>
                  <a:pt x="21245" y="12796"/>
                  <a:pt x="21330" y="15825"/>
                </a:cubicBezTo>
                <a:cubicBezTo>
                  <a:pt x="21416" y="19153"/>
                  <a:pt x="22098" y="30372"/>
                  <a:pt x="21074" y="31439"/>
                </a:cubicBezTo>
                <a:cubicBezTo>
                  <a:pt x="20969" y="31558"/>
                  <a:pt x="20872" y="31631"/>
                  <a:pt x="20767" y="31631"/>
                </a:cubicBezTo>
                <a:cubicBezTo>
                  <a:pt x="20534" y="31631"/>
                  <a:pt x="20266" y="31263"/>
                  <a:pt x="19795" y="30202"/>
                </a:cubicBezTo>
                <a:cubicBezTo>
                  <a:pt x="18387" y="27471"/>
                  <a:pt x="16595" y="24912"/>
                  <a:pt x="14462" y="22651"/>
                </a:cubicBezTo>
                <a:cubicBezTo>
                  <a:pt x="12609" y="20766"/>
                  <a:pt x="10733" y="18905"/>
                  <a:pt x="9055" y="18905"/>
                </a:cubicBezTo>
                <a:cubicBezTo>
                  <a:pt x="8454" y="18905"/>
                  <a:pt x="7878" y="19144"/>
                  <a:pt x="7338" y="19707"/>
                </a:cubicBezTo>
                <a:cubicBezTo>
                  <a:pt x="6527" y="20603"/>
                  <a:pt x="6186" y="22309"/>
                  <a:pt x="7892" y="23931"/>
                </a:cubicBezTo>
                <a:cubicBezTo>
                  <a:pt x="11348" y="27173"/>
                  <a:pt x="12414" y="36004"/>
                  <a:pt x="13651" y="39459"/>
                </a:cubicBezTo>
                <a:cubicBezTo>
                  <a:pt x="14931" y="42872"/>
                  <a:pt x="18515" y="54390"/>
                  <a:pt x="14291" y="66335"/>
                </a:cubicBezTo>
                <a:cubicBezTo>
                  <a:pt x="10068" y="78280"/>
                  <a:pt x="0" y="90695"/>
                  <a:pt x="0" y="90695"/>
                </a:cubicBezTo>
                <a:cubicBezTo>
                  <a:pt x="0" y="90695"/>
                  <a:pt x="2736" y="109302"/>
                  <a:pt x="12585" y="109302"/>
                </a:cubicBezTo>
                <a:cubicBezTo>
                  <a:pt x="16266" y="109302"/>
                  <a:pt x="20939" y="106705"/>
                  <a:pt x="26834" y="99568"/>
                </a:cubicBezTo>
                <a:cubicBezTo>
                  <a:pt x="48975" y="72863"/>
                  <a:pt x="49017" y="38563"/>
                  <a:pt x="49785" y="25893"/>
                </a:cubicBezTo>
                <a:cubicBezTo>
                  <a:pt x="50545" y="13347"/>
                  <a:pt x="48462" y="11174"/>
                  <a:pt x="46847" y="11174"/>
                </a:cubicBezTo>
                <a:cubicBezTo>
                  <a:pt x="46831" y="11174"/>
                  <a:pt x="46815" y="11175"/>
                  <a:pt x="46799" y="11175"/>
                </a:cubicBezTo>
                <a:cubicBezTo>
                  <a:pt x="44922" y="11218"/>
                  <a:pt x="45092" y="16764"/>
                  <a:pt x="45178" y="18811"/>
                </a:cubicBezTo>
                <a:cubicBezTo>
                  <a:pt x="45220" y="20347"/>
                  <a:pt x="45220" y="24570"/>
                  <a:pt x="44580" y="25253"/>
                </a:cubicBezTo>
                <a:cubicBezTo>
                  <a:pt x="44551" y="25284"/>
                  <a:pt x="44524" y="25300"/>
                  <a:pt x="44498" y="25300"/>
                </a:cubicBezTo>
                <a:cubicBezTo>
                  <a:pt x="44025" y="25300"/>
                  <a:pt x="44006" y="20339"/>
                  <a:pt x="43642" y="15569"/>
                </a:cubicBezTo>
                <a:cubicBezTo>
                  <a:pt x="43258" y="10535"/>
                  <a:pt x="42021" y="4946"/>
                  <a:pt x="40826" y="3837"/>
                </a:cubicBezTo>
                <a:cubicBezTo>
                  <a:pt x="40417" y="3448"/>
                  <a:pt x="40027" y="3266"/>
                  <a:pt x="39648" y="3266"/>
                </a:cubicBezTo>
                <a:cubicBezTo>
                  <a:pt x="39236" y="3266"/>
                  <a:pt x="38837" y="3480"/>
                  <a:pt x="38437" y="3880"/>
                </a:cubicBezTo>
                <a:cubicBezTo>
                  <a:pt x="36048" y="6440"/>
                  <a:pt x="37584" y="13180"/>
                  <a:pt x="37669" y="16038"/>
                </a:cubicBezTo>
                <a:cubicBezTo>
                  <a:pt x="37712" y="18171"/>
                  <a:pt x="38395" y="25552"/>
                  <a:pt x="37115" y="25594"/>
                </a:cubicBezTo>
                <a:cubicBezTo>
                  <a:pt x="36646" y="25594"/>
                  <a:pt x="36731" y="21158"/>
                  <a:pt x="36219" y="15014"/>
                </a:cubicBezTo>
                <a:cubicBezTo>
                  <a:pt x="35792" y="9596"/>
                  <a:pt x="34598" y="2557"/>
                  <a:pt x="32465" y="552"/>
                </a:cubicBezTo>
                <a:cubicBezTo>
                  <a:pt x="32084" y="192"/>
                  <a:pt x="31657" y="1"/>
                  <a:pt x="3121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6" name="Google Shape;546;p18"/>
          <p:cNvSpPr/>
          <p:nvPr/>
        </p:nvSpPr>
        <p:spPr>
          <a:xfrm rot="-9960462">
            <a:off x="743272" y="1716458"/>
            <a:ext cx="759366" cy="1442999"/>
          </a:xfrm>
          <a:custGeom>
            <a:avLst/>
            <a:gdLst/>
            <a:ahLst/>
            <a:cxnLst/>
            <a:rect l="l" t="t" r="r" b="b"/>
            <a:pathLst>
              <a:path w="50546" h="109303" extrusionOk="0">
                <a:moveTo>
                  <a:pt x="31213" y="1"/>
                </a:moveTo>
                <a:cubicBezTo>
                  <a:pt x="30712" y="1"/>
                  <a:pt x="30190" y="245"/>
                  <a:pt x="29692" y="766"/>
                </a:cubicBezTo>
                <a:cubicBezTo>
                  <a:pt x="27900" y="2685"/>
                  <a:pt x="29393" y="10236"/>
                  <a:pt x="29521" y="14886"/>
                </a:cubicBezTo>
                <a:cubicBezTo>
                  <a:pt x="29649" y="19366"/>
                  <a:pt x="29948" y="25893"/>
                  <a:pt x="29265" y="25893"/>
                </a:cubicBezTo>
                <a:cubicBezTo>
                  <a:pt x="29264" y="25893"/>
                  <a:pt x="29263" y="25893"/>
                  <a:pt x="29261" y="25893"/>
                </a:cubicBezTo>
                <a:cubicBezTo>
                  <a:pt x="28154" y="25893"/>
                  <a:pt x="27086" y="8100"/>
                  <a:pt x="24445" y="5629"/>
                </a:cubicBezTo>
                <a:cubicBezTo>
                  <a:pt x="24082" y="5202"/>
                  <a:pt x="23570" y="4989"/>
                  <a:pt x="23053" y="4989"/>
                </a:cubicBezTo>
                <a:cubicBezTo>
                  <a:pt x="22536" y="4989"/>
                  <a:pt x="22013" y="5202"/>
                  <a:pt x="21629" y="5629"/>
                </a:cubicBezTo>
                <a:cubicBezTo>
                  <a:pt x="20093" y="7293"/>
                  <a:pt x="21245" y="12796"/>
                  <a:pt x="21330" y="15825"/>
                </a:cubicBezTo>
                <a:cubicBezTo>
                  <a:pt x="21416" y="19153"/>
                  <a:pt x="22098" y="30372"/>
                  <a:pt x="21074" y="31439"/>
                </a:cubicBezTo>
                <a:cubicBezTo>
                  <a:pt x="20969" y="31558"/>
                  <a:pt x="20872" y="31631"/>
                  <a:pt x="20767" y="31631"/>
                </a:cubicBezTo>
                <a:cubicBezTo>
                  <a:pt x="20534" y="31631"/>
                  <a:pt x="20266" y="31263"/>
                  <a:pt x="19795" y="30202"/>
                </a:cubicBezTo>
                <a:cubicBezTo>
                  <a:pt x="18387" y="27471"/>
                  <a:pt x="16595" y="24912"/>
                  <a:pt x="14462" y="22651"/>
                </a:cubicBezTo>
                <a:cubicBezTo>
                  <a:pt x="12609" y="20766"/>
                  <a:pt x="10733" y="18905"/>
                  <a:pt x="9055" y="18905"/>
                </a:cubicBezTo>
                <a:cubicBezTo>
                  <a:pt x="8454" y="18905"/>
                  <a:pt x="7878" y="19144"/>
                  <a:pt x="7338" y="19707"/>
                </a:cubicBezTo>
                <a:cubicBezTo>
                  <a:pt x="6527" y="20603"/>
                  <a:pt x="6186" y="22309"/>
                  <a:pt x="7892" y="23931"/>
                </a:cubicBezTo>
                <a:cubicBezTo>
                  <a:pt x="11348" y="27173"/>
                  <a:pt x="12414" y="36004"/>
                  <a:pt x="13651" y="39459"/>
                </a:cubicBezTo>
                <a:cubicBezTo>
                  <a:pt x="14931" y="42872"/>
                  <a:pt x="18515" y="54390"/>
                  <a:pt x="14291" y="66335"/>
                </a:cubicBezTo>
                <a:cubicBezTo>
                  <a:pt x="10068" y="78280"/>
                  <a:pt x="0" y="90695"/>
                  <a:pt x="0" y="90695"/>
                </a:cubicBezTo>
                <a:cubicBezTo>
                  <a:pt x="0" y="90695"/>
                  <a:pt x="2736" y="109302"/>
                  <a:pt x="12585" y="109302"/>
                </a:cubicBezTo>
                <a:cubicBezTo>
                  <a:pt x="16266" y="109302"/>
                  <a:pt x="20939" y="106705"/>
                  <a:pt x="26834" y="99568"/>
                </a:cubicBezTo>
                <a:cubicBezTo>
                  <a:pt x="48975" y="72863"/>
                  <a:pt x="49017" y="38563"/>
                  <a:pt x="49785" y="25893"/>
                </a:cubicBezTo>
                <a:cubicBezTo>
                  <a:pt x="50545" y="13347"/>
                  <a:pt x="48462" y="11174"/>
                  <a:pt x="46847" y="11174"/>
                </a:cubicBezTo>
                <a:cubicBezTo>
                  <a:pt x="46831" y="11174"/>
                  <a:pt x="46815" y="11175"/>
                  <a:pt x="46799" y="11175"/>
                </a:cubicBezTo>
                <a:cubicBezTo>
                  <a:pt x="44922" y="11218"/>
                  <a:pt x="45092" y="16764"/>
                  <a:pt x="45178" y="18811"/>
                </a:cubicBezTo>
                <a:cubicBezTo>
                  <a:pt x="45220" y="20347"/>
                  <a:pt x="45220" y="24570"/>
                  <a:pt x="44580" y="25253"/>
                </a:cubicBezTo>
                <a:cubicBezTo>
                  <a:pt x="44551" y="25284"/>
                  <a:pt x="44524" y="25300"/>
                  <a:pt x="44498" y="25300"/>
                </a:cubicBezTo>
                <a:cubicBezTo>
                  <a:pt x="44025" y="25300"/>
                  <a:pt x="44006" y="20339"/>
                  <a:pt x="43642" y="15569"/>
                </a:cubicBezTo>
                <a:cubicBezTo>
                  <a:pt x="43258" y="10535"/>
                  <a:pt x="42021" y="4946"/>
                  <a:pt x="40826" y="3837"/>
                </a:cubicBezTo>
                <a:cubicBezTo>
                  <a:pt x="40417" y="3448"/>
                  <a:pt x="40027" y="3266"/>
                  <a:pt x="39648" y="3266"/>
                </a:cubicBezTo>
                <a:cubicBezTo>
                  <a:pt x="39236" y="3266"/>
                  <a:pt x="38837" y="3480"/>
                  <a:pt x="38437" y="3880"/>
                </a:cubicBezTo>
                <a:cubicBezTo>
                  <a:pt x="36048" y="6440"/>
                  <a:pt x="37584" y="13180"/>
                  <a:pt x="37669" y="16038"/>
                </a:cubicBezTo>
                <a:cubicBezTo>
                  <a:pt x="37712" y="18171"/>
                  <a:pt x="38395" y="25552"/>
                  <a:pt x="37115" y="25594"/>
                </a:cubicBezTo>
                <a:cubicBezTo>
                  <a:pt x="36646" y="25594"/>
                  <a:pt x="36731" y="21158"/>
                  <a:pt x="36219" y="15014"/>
                </a:cubicBezTo>
                <a:cubicBezTo>
                  <a:pt x="35792" y="9596"/>
                  <a:pt x="34598" y="2557"/>
                  <a:pt x="32465" y="552"/>
                </a:cubicBezTo>
                <a:cubicBezTo>
                  <a:pt x="32084" y="192"/>
                  <a:pt x="31657" y="1"/>
                  <a:pt x="3121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4343"/>
        </a:solidFill>
        <a:effectLst/>
      </p:bgPr>
    </p:bg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1" name="Google Shape;551;p19"/>
          <p:cNvGrpSpPr/>
          <p:nvPr/>
        </p:nvGrpSpPr>
        <p:grpSpPr>
          <a:xfrm rot="5400000">
            <a:off x="2789019" y="-1199907"/>
            <a:ext cx="3520647" cy="7982111"/>
            <a:chOff x="-1" y="-55100"/>
            <a:chExt cx="3343127" cy="5272200"/>
          </a:xfrm>
        </p:grpSpPr>
        <p:sp>
          <p:nvSpPr>
            <p:cNvPr id="552" name="Google Shape;552;p19"/>
            <p:cNvSpPr/>
            <p:nvPr/>
          </p:nvSpPr>
          <p:spPr>
            <a:xfrm>
              <a:off x="-1" y="-55100"/>
              <a:ext cx="557100" cy="5272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53" name="Google Shape;553;p19"/>
            <p:cNvSpPr/>
            <p:nvPr/>
          </p:nvSpPr>
          <p:spPr>
            <a:xfrm>
              <a:off x="557205" y="-55100"/>
              <a:ext cx="557100" cy="5272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54" name="Google Shape;554;p19"/>
            <p:cNvSpPr/>
            <p:nvPr/>
          </p:nvSpPr>
          <p:spPr>
            <a:xfrm>
              <a:off x="1114410" y="-55100"/>
              <a:ext cx="557100" cy="527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55" name="Google Shape;555;p19"/>
            <p:cNvSpPr/>
            <p:nvPr/>
          </p:nvSpPr>
          <p:spPr>
            <a:xfrm>
              <a:off x="1671616" y="-55100"/>
              <a:ext cx="557100" cy="52722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56" name="Google Shape;556;p19"/>
            <p:cNvSpPr/>
            <p:nvPr/>
          </p:nvSpPr>
          <p:spPr>
            <a:xfrm>
              <a:off x="2228821" y="-55100"/>
              <a:ext cx="557100" cy="52722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57" name="Google Shape;557;p19"/>
            <p:cNvSpPr/>
            <p:nvPr/>
          </p:nvSpPr>
          <p:spPr>
            <a:xfrm>
              <a:off x="2786026" y="-55100"/>
              <a:ext cx="557100" cy="52722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558" name="Google Shape;558;p19"/>
          <p:cNvSpPr txBox="1">
            <a:spLocks noGrp="1"/>
          </p:cNvSpPr>
          <p:nvPr>
            <p:ph type="title"/>
          </p:nvPr>
        </p:nvSpPr>
        <p:spPr>
          <a:xfrm>
            <a:off x="457200" y="173450"/>
            <a:ext cx="8229600" cy="572700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rgbClr val="FFFFFF"/>
                </a:solidFill>
              </a:rPr>
              <a:t>SM Subgroups</a:t>
            </a:r>
            <a:endParaRPr sz="2800" dirty="0">
              <a:solidFill>
                <a:srgbClr val="FFFFFF"/>
              </a:solidFill>
            </a:endParaRPr>
          </a:p>
        </p:txBody>
      </p:sp>
      <p:sp>
        <p:nvSpPr>
          <p:cNvPr id="559" name="Google Shape;559;p19"/>
          <p:cNvSpPr/>
          <p:nvPr/>
        </p:nvSpPr>
        <p:spPr>
          <a:xfrm>
            <a:off x="833500" y="1030900"/>
            <a:ext cx="7435500" cy="35208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60" name="Google Shape;560;p19"/>
          <p:cNvSpPr txBox="1"/>
          <p:nvPr/>
        </p:nvSpPr>
        <p:spPr>
          <a:xfrm>
            <a:off x="1140575" y="1283125"/>
            <a:ext cx="6909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61" name="Google Shape;561;p19"/>
          <p:cNvSpPr txBox="1"/>
          <p:nvPr/>
        </p:nvSpPr>
        <p:spPr>
          <a:xfrm>
            <a:off x="833400" y="1030900"/>
            <a:ext cx="7435500" cy="7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Roboto"/>
                <a:ea typeface="Roboto"/>
                <a:cs typeface="Roboto"/>
                <a:sym typeface="Roboto"/>
              </a:rPr>
              <a:t>Means for Bullying, Self-Harm, and Suicidality for Each SM Subgroup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 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100" i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62" name="Google Shape;562;p19"/>
          <p:cNvSpPr txBox="1"/>
          <p:nvPr/>
        </p:nvSpPr>
        <p:spPr>
          <a:xfrm>
            <a:off x="1502475" y="1930175"/>
            <a:ext cx="5998800" cy="21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SM Subgroup          Childhood Bullying     Self-Harm     Suicidal Ideation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Lesbian                              2.55                         1.55                     2.05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Gay                                     2.07                         1.27                     2.06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Bisexual                             2.02                         1.98                     2.36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‘Additional’                        2.04                          2.15                    2.52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563" name="Google Shape;563;p19"/>
          <p:cNvCxnSpPr/>
          <p:nvPr/>
        </p:nvCxnSpPr>
        <p:spPr>
          <a:xfrm>
            <a:off x="1480550" y="2325000"/>
            <a:ext cx="5856300" cy="11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64" name="Google Shape;564;p19"/>
          <p:cNvCxnSpPr/>
          <p:nvPr/>
        </p:nvCxnSpPr>
        <p:spPr>
          <a:xfrm>
            <a:off x="1480550" y="4054175"/>
            <a:ext cx="5856300" cy="11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65" name="Google Shape;565;p19"/>
          <p:cNvSpPr txBox="1"/>
          <p:nvPr/>
        </p:nvSpPr>
        <p:spPr>
          <a:xfrm>
            <a:off x="1480550" y="4054175"/>
            <a:ext cx="5319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i="1">
                <a:latin typeface="Roboto"/>
                <a:ea typeface="Roboto"/>
                <a:cs typeface="Roboto"/>
                <a:sym typeface="Roboto"/>
              </a:rPr>
              <a:t>Note: significant differences, p&lt;.001, were found across all 3 variables</a:t>
            </a:r>
            <a:endParaRPr sz="1200" i="1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4343"/>
        </a:solidFill>
        <a:effectLst/>
      </p:bgPr>
    </p:bg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0" name="Google Shape;570;p20"/>
          <p:cNvGrpSpPr/>
          <p:nvPr/>
        </p:nvGrpSpPr>
        <p:grpSpPr>
          <a:xfrm rot="5400000">
            <a:off x="2789019" y="-1199907"/>
            <a:ext cx="3520647" cy="7982111"/>
            <a:chOff x="-1" y="-55100"/>
            <a:chExt cx="3343127" cy="5272200"/>
          </a:xfrm>
        </p:grpSpPr>
        <p:sp>
          <p:nvSpPr>
            <p:cNvPr id="571" name="Google Shape;571;p20"/>
            <p:cNvSpPr/>
            <p:nvPr/>
          </p:nvSpPr>
          <p:spPr>
            <a:xfrm>
              <a:off x="-1" y="-55100"/>
              <a:ext cx="557100" cy="5272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72" name="Google Shape;572;p20"/>
            <p:cNvSpPr/>
            <p:nvPr/>
          </p:nvSpPr>
          <p:spPr>
            <a:xfrm>
              <a:off x="557205" y="-55100"/>
              <a:ext cx="557100" cy="5272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73" name="Google Shape;573;p20"/>
            <p:cNvSpPr/>
            <p:nvPr/>
          </p:nvSpPr>
          <p:spPr>
            <a:xfrm>
              <a:off x="1114410" y="-55100"/>
              <a:ext cx="557100" cy="527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74" name="Google Shape;574;p20"/>
            <p:cNvSpPr/>
            <p:nvPr/>
          </p:nvSpPr>
          <p:spPr>
            <a:xfrm>
              <a:off x="1671616" y="-55100"/>
              <a:ext cx="557100" cy="52722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75" name="Google Shape;575;p20"/>
            <p:cNvSpPr/>
            <p:nvPr/>
          </p:nvSpPr>
          <p:spPr>
            <a:xfrm>
              <a:off x="2228821" y="-55100"/>
              <a:ext cx="557100" cy="52722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76" name="Google Shape;576;p20"/>
            <p:cNvSpPr/>
            <p:nvPr/>
          </p:nvSpPr>
          <p:spPr>
            <a:xfrm>
              <a:off x="2786026" y="-55100"/>
              <a:ext cx="557100" cy="52722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577" name="Google Shape;577;p20"/>
          <p:cNvSpPr txBox="1">
            <a:spLocks noGrp="1"/>
          </p:cNvSpPr>
          <p:nvPr>
            <p:ph type="title"/>
          </p:nvPr>
        </p:nvSpPr>
        <p:spPr>
          <a:xfrm>
            <a:off x="457200" y="173450"/>
            <a:ext cx="8229600" cy="572700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FFFFFF"/>
                </a:solidFill>
              </a:rPr>
              <a:t>Results</a:t>
            </a:r>
            <a:endParaRPr sz="2800">
              <a:solidFill>
                <a:srgbClr val="FFFFFF"/>
              </a:solidFill>
            </a:endParaRPr>
          </a:p>
        </p:txBody>
      </p:sp>
      <p:sp>
        <p:nvSpPr>
          <p:cNvPr id="578" name="Google Shape;578;p20"/>
          <p:cNvSpPr/>
          <p:nvPr/>
        </p:nvSpPr>
        <p:spPr>
          <a:xfrm>
            <a:off x="833500" y="1030900"/>
            <a:ext cx="7435500" cy="35208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79" name="Google Shape;579;p20"/>
          <p:cNvSpPr txBox="1"/>
          <p:nvPr/>
        </p:nvSpPr>
        <p:spPr>
          <a:xfrm>
            <a:off x="1140575" y="1283125"/>
            <a:ext cx="6909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graphicFrame>
        <p:nvGraphicFramePr>
          <p:cNvPr id="580" name="Google Shape;580;p20"/>
          <p:cNvGraphicFramePr/>
          <p:nvPr>
            <p:extLst>
              <p:ext uri="{D42A27DB-BD31-4B8C-83A1-F6EECF244321}">
                <p14:modId xmlns:p14="http://schemas.microsoft.com/office/powerpoint/2010/main" val="1842554893"/>
              </p:ext>
            </p:extLst>
          </p:nvPr>
        </p:nvGraphicFramePr>
        <p:xfrm>
          <a:off x="1120075" y="1738300"/>
          <a:ext cx="6826875" cy="2379875"/>
        </p:xfrm>
        <a:graphic>
          <a:graphicData uri="http://schemas.openxmlformats.org/drawingml/2006/table">
            <a:tbl>
              <a:tblPr>
                <a:noFill/>
                <a:tableStyleId>{FF6496BC-DA5F-4674-AC42-2D4F986F1FEE}</a:tableStyleId>
              </a:tblPr>
              <a:tblGrid>
                <a:gridCol w="1365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5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5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5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53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759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Roboto"/>
                          <a:ea typeface="Roboto"/>
                          <a:cs typeface="Roboto"/>
                          <a:sym typeface="Roboto"/>
                        </a:rPr>
                        <a:t>SM Subgroups</a:t>
                      </a:r>
                      <a:endParaRPr sz="13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3500" marR="63500" marT="63500" marB="63500"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Roboto"/>
                          <a:ea typeface="Roboto"/>
                          <a:cs typeface="Roboto"/>
                          <a:sym typeface="Roboto"/>
                        </a:rPr>
                        <a:t>Lesbian</a:t>
                      </a:r>
                      <a:endParaRPr sz="13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3500" marR="63500" marT="63500" marB="63500"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Roboto"/>
                          <a:ea typeface="Roboto"/>
                          <a:cs typeface="Roboto"/>
                          <a:sym typeface="Roboto"/>
                        </a:rPr>
                        <a:t>Gay</a:t>
                      </a:r>
                      <a:endParaRPr sz="13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3500" marR="63500" marT="63500" marB="63500"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Roboto"/>
                          <a:ea typeface="Roboto"/>
                          <a:cs typeface="Roboto"/>
                          <a:sym typeface="Roboto"/>
                        </a:rPr>
                        <a:t>Bisexual</a:t>
                      </a:r>
                      <a:endParaRPr sz="13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3500" marR="63500" marT="63500" marB="63500"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Roboto"/>
                          <a:ea typeface="Roboto"/>
                          <a:cs typeface="Roboto"/>
                          <a:sym typeface="Roboto"/>
                        </a:rPr>
                        <a:t>‘Additional’</a:t>
                      </a:r>
                      <a:endParaRPr sz="13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3500" marR="63500" marT="63500" marB="63500"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59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Roboto"/>
                          <a:ea typeface="Roboto"/>
                          <a:cs typeface="Roboto"/>
                          <a:sym typeface="Roboto"/>
                        </a:rPr>
                        <a:t>Lesbian </a:t>
                      </a:r>
                      <a:endParaRPr sz="13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3500" marR="63500" marT="63500" marB="63500"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Roboto"/>
                          <a:ea typeface="Roboto"/>
                          <a:cs typeface="Roboto"/>
                          <a:sym typeface="Roboto"/>
                        </a:rPr>
                        <a:t>-</a:t>
                      </a:r>
                      <a:endParaRPr sz="13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3500" marR="63500" marT="63500" marB="63500"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3500" marR="63500" marT="63500" marB="63500"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3500" marR="63500" marT="63500" marB="63500"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3500" marR="63500" marT="63500" marB="63500"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59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Roboto"/>
                          <a:ea typeface="Roboto"/>
                          <a:cs typeface="Roboto"/>
                          <a:sym typeface="Roboto"/>
                        </a:rPr>
                        <a:t>Gay</a:t>
                      </a:r>
                      <a:endParaRPr sz="13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Roboto"/>
                          <a:ea typeface="Roboto"/>
                          <a:cs typeface="Roboto"/>
                          <a:sym typeface="Roboto"/>
                        </a:rPr>
                        <a:t>0.3125</a:t>
                      </a:r>
                      <a:endParaRPr sz="13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Roboto"/>
                          <a:ea typeface="Roboto"/>
                          <a:cs typeface="Roboto"/>
                          <a:sym typeface="Roboto"/>
                        </a:rPr>
                        <a:t>-</a:t>
                      </a:r>
                      <a:endParaRPr sz="13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3500" marR="63500" marT="63500" marB="6350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3500" marR="63500" marT="63500" marB="635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59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Roboto"/>
                          <a:ea typeface="Roboto"/>
                          <a:cs typeface="Roboto"/>
                          <a:sym typeface="Roboto"/>
                        </a:rPr>
                        <a:t>Bisexual</a:t>
                      </a:r>
                      <a:endParaRPr sz="13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Roboto"/>
                          <a:ea typeface="Roboto"/>
                          <a:cs typeface="Roboto"/>
                          <a:sym typeface="Roboto"/>
                        </a:rPr>
                        <a:t>0.8966</a:t>
                      </a:r>
                      <a:endParaRPr sz="13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Roboto"/>
                          <a:ea typeface="Roboto"/>
                          <a:cs typeface="Roboto"/>
                          <a:sym typeface="Roboto"/>
                        </a:rPr>
                        <a:t>0.3077</a:t>
                      </a:r>
                      <a:endParaRPr sz="13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Roboto"/>
                          <a:ea typeface="Roboto"/>
                          <a:cs typeface="Roboto"/>
                          <a:sym typeface="Roboto"/>
                        </a:rPr>
                        <a:t>-</a:t>
                      </a:r>
                      <a:endParaRPr sz="13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3500" marR="63500" marT="63500" marB="635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59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Roboto"/>
                          <a:ea typeface="Roboto"/>
                          <a:cs typeface="Roboto"/>
                          <a:sym typeface="Roboto"/>
                        </a:rPr>
                        <a:t>‘Additional’</a:t>
                      </a:r>
                      <a:endParaRPr sz="13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3500" marR="63500" marT="63500" marB="63500"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Roboto"/>
                          <a:ea typeface="Roboto"/>
                          <a:cs typeface="Roboto"/>
                          <a:sym typeface="Roboto"/>
                        </a:rPr>
                        <a:t>0.1738</a:t>
                      </a:r>
                      <a:endParaRPr sz="13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3500" marR="63500" marT="63500" marB="63500"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Roboto"/>
                          <a:ea typeface="Roboto"/>
                          <a:cs typeface="Roboto"/>
                          <a:sym typeface="Roboto"/>
                        </a:rPr>
                        <a:t>0.5157</a:t>
                      </a:r>
                      <a:endParaRPr sz="13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3500" marR="63500" marT="63500" marB="63500"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Roboto"/>
                          <a:ea typeface="Roboto"/>
                          <a:cs typeface="Roboto"/>
                          <a:sym typeface="Roboto"/>
                        </a:rPr>
                        <a:t>0.1738</a:t>
                      </a:r>
                      <a:endParaRPr sz="13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3500" marR="63500" marT="63500" marB="63500"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dirty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-</a:t>
                      </a:r>
                      <a:endParaRPr sz="1300" dirty="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3500" marR="63500" marT="63500" marB="63500"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81" name="Google Shape;581;p20"/>
          <p:cNvSpPr txBox="1"/>
          <p:nvPr/>
        </p:nvSpPr>
        <p:spPr>
          <a:xfrm>
            <a:off x="833400" y="1030900"/>
            <a:ext cx="7435500" cy="7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Roboto"/>
                <a:ea typeface="Roboto"/>
                <a:cs typeface="Roboto"/>
                <a:sym typeface="Roboto"/>
              </a:rPr>
              <a:t>The Relationship Between the Frequency of Experiencing Childhood Bullying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Roboto"/>
                <a:ea typeface="Roboto"/>
                <a:cs typeface="Roboto"/>
                <a:sym typeface="Roboto"/>
              </a:rPr>
              <a:t>and the Frequency of Experiencing Suicidal Ideation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 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100" i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82" name="Google Shape;582;p20"/>
          <p:cNvSpPr txBox="1"/>
          <p:nvPr/>
        </p:nvSpPr>
        <p:spPr>
          <a:xfrm>
            <a:off x="1120075" y="3964561"/>
            <a:ext cx="61032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 i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Note: No significance found in two-tailed z-test with .05 significance level</a:t>
            </a:r>
            <a:endParaRPr dirty="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4343"/>
        </a:solidFill>
        <a:effectLst/>
      </p:bgPr>
    </p:bg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7" name="Google Shape;587;p21"/>
          <p:cNvGrpSpPr/>
          <p:nvPr/>
        </p:nvGrpSpPr>
        <p:grpSpPr>
          <a:xfrm rot="5400000">
            <a:off x="2789019" y="-1199907"/>
            <a:ext cx="3520647" cy="7982111"/>
            <a:chOff x="-1" y="-55100"/>
            <a:chExt cx="3343127" cy="5272200"/>
          </a:xfrm>
        </p:grpSpPr>
        <p:sp>
          <p:nvSpPr>
            <p:cNvPr id="588" name="Google Shape;588;p21"/>
            <p:cNvSpPr/>
            <p:nvPr/>
          </p:nvSpPr>
          <p:spPr>
            <a:xfrm>
              <a:off x="-1" y="-55100"/>
              <a:ext cx="557100" cy="5272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89" name="Google Shape;589;p21"/>
            <p:cNvSpPr/>
            <p:nvPr/>
          </p:nvSpPr>
          <p:spPr>
            <a:xfrm>
              <a:off x="557205" y="-55100"/>
              <a:ext cx="557100" cy="5272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90" name="Google Shape;590;p21"/>
            <p:cNvSpPr/>
            <p:nvPr/>
          </p:nvSpPr>
          <p:spPr>
            <a:xfrm>
              <a:off x="1114410" y="-55100"/>
              <a:ext cx="557100" cy="527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91" name="Google Shape;591;p21"/>
            <p:cNvSpPr/>
            <p:nvPr/>
          </p:nvSpPr>
          <p:spPr>
            <a:xfrm>
              <a:off x="1671616" y="-55100"/>
              <a:ext cx="557100" cy="52722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92" name="Google Shape;592;p21"/>
            <p:cNvSpPr/>
            <p:nvPr/>
          </p:nvSpPr>
          <p:spPr>
            <a:xfrm>
              <a:off x="2228821" y="-55100"/>
              <a:ext cx="557100" cy="52722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93" name="Google Shape;593;p21"/>
            <p:cNvSpPr/>
            <p:nvPr/>
          </p:nvSpPr>
          <p:spPr>
            <a:xfrm>
              <a:off x="2786026" y="-55100"/>
              <a:ext cx="557100" cy="52722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594" name="Google Shape;594;p21"/>
          <p:cNvSpPr txBox="1">
            <a:spLocks noGrp="1"/>
          </p:cNvSpPr>
          <p:nvPr>
            <p:ph type="title"/>
          </p:nvPr>
        </p:nvSpPr>
        <p:spPr>
          <a:xfrm>
            <a:off x="457200" y="173450"/>
            <a:ext cx="8229600" cy="572700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FFFFFF"/>
                </a:solidFill>
              </a:rPr>
              <a:t>Results</a:t>
            </a:r>
            <a:endParaRPr sz="2800">
              <a:solidFill>
                <a:srgbClr val="FFFFFF"/>
              </a:solidFill>
            </a:endParaRPr>
          </a:p>
        </p:txBody>
      </p:sp>
      <p:sp>
        <p:nvSpPr>
          <p:cNvPr id="595" name="Google Shape;595;p21"/>
          <p:cNvSpPr/>
          <p:nvPr/>
        </p:nvSpPr>
        <p:spPr>
          <a:xfrm>
            <a:off x="833500" y="1030900"/>
            <a:ext cx="7435500" cy="35208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96" name="Google Shape;596;p21"/>
          <p:cNvSpPr txBox="1"/>
          <p:nvPr/>
        </p:nvSpPr>
        <p:spPr>
          <a:xfrm>
            <a:off x="1140575" y="1283125"/>
            <a:ext cx="6909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graphicFrame>
        <p:nvGraphicFramePr>
          <p:cNvPr id="597" name="Google Shape;597;p21"/>
          <p:cNvGraphicFramePr/>
          <p:nvPr>
            <p:extLst>
              <p:ext uri="{D42A27DB-BD31-4B8C-83A1-F6EECF244321}">
                <p14:modId xmlns:p14="http://schemas.microsoft.com/office/powerpoint/2010/main" val="1002144342"/>
              </p:ext>
            </p:extLst>
          </p:nvPr>
        </p:nvGraphicFramePr>
        <p:xfrm>
          <a:off x="1120075" y="1738300"/>
          <a:ext cx="6826875" cy="2379875"/>
        </p:xfrm>
        <a:graphic>
          <a:graphicData uri="http://schemas.openxmlformats.org/drawingml/2006/table">
            <a:tbl>
              <a:tblPr>
                <a:noFill/>
                <a:tableStyleId>{FF6496BC-DA5F-4674-AC42-2D4F986F1FEE}</a:tableStyleId>
              </a:tblPr>
              <a:tblGrid>
                <a:gridCol w="1365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5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5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5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53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759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Roboto"/>
                          <a:ea typeface="Roboto"/>
                          <a:cs typeface="Roboto"/>
                          <a:sym typeface="Roboto"/>
                        </a:rPr>
                        <a:t>SM Subgroups</a:t>
                      </a:r>
                      <a:endParaRPr sz="13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3500" marR="63500" marT="63500" marB="63500"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Roboto"/>
                          <a:ea typeface="Roboto"/>
                          <a:cs typeface="Roboto"/>
                          <a:sym typeface="Roboto"/>
                        </a:rPr>
                        <a:t>Lesbian</a:t>
                      </a:r>
                      <a:endParaRPr sz="13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3500" marR="63500" marT="63500" marB="63500"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Roboto"/>
                          <a:ea typeface="Roboto"/>
                          <a:cs typeface="Roboto"/>
                          <a:sym typeface="Roboto"/>
                        </a:rPr>
                        <a:t>Gay</a:t>
                      </a:r>
                      <a:endParaRPr sz="13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3500" marR="63500" marT="63500" marB="63500"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Roboto"/>
                          <a:ea typeface="Roboto"/>
                          <a:cs typeface="Roboto"/>
                          <a:sym typeface="Roboto"/>
                        </a:rPr>
                        <a:t>Bisexual</a:t>
                      </a:r>
                      <a:endParaRPr sz="13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3500" marR="63500" marT="63500" marB="63500"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Roboto"/>
                          <a:ea typeface="Roboto"/>
                          <a:cs typeface="Roboto"/>
                          <a:sym typeface="Roboto"/>
                        </a:rPr>
                        <a:t>‘Additional’</a:t>
                      </a:r>
                      <a:endParaRPr sz="13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3500" marR="63500" marT="63500" marB="63500"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59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Roboto"/>
                          <a:ea typeface="Roboto"/>
                          <a:cs typeface="Roboto"/>
                          <a:sym typeface="Roboto"/>
                        </a:rPr>
                        <a:t>Lesbian </a:t>
                      </a:r>
                      <a:endParaRPr sz="13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3500" marR="63500" marT="63500" marB="63500"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Roboto"/>
                          <a:ea typeface="Roboto"/>
                          <a:cs typeface="Roboto"/>
                          <a:sym typeface="Roboto"/>
                        </a:rPr>
                        <a:t>-</a:t>
                      </a:r>
                      <a:endParaRPr sz="13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3500" marR="63500" marT="63500" marB="63500"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dirty="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3500" marR="63500" marT="63500" marB="63500"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3500" marR="63500" marT="63500" marB="63500"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3500" marR="63500" marT="63500" marB="63500"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59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Roboto"/>
                          <a:ea typeface="Roboto"/>
                          <a:cs typeface="Roboto"/>
                          <a:sym typeface="Roboto"/>
                        </a:rPr>
                        <a:t>Gay</a:t>
                      </a:r>
                      <a:endParaRPr sz="13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Roboto"/>
                          <a:ea typeface="Roboto"/>
                          <a:cs typeface="Roboto"/>
                          <a:sym typeface="Roboto"/>
                        </a:rPr>
                        <a:t>0.242</a:t>
                      </a:r>
                      <a:endParaRPr sz="13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dirty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-</a:t>
                      </a:r>
                      <a:endParaRPr sz="1300" dirty="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3500" marR="63500" marT="63500" marB="6350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dirty="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3500" marR="63500" marT="63500" marB="635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59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Roboto"/>
                          <a:ea typeface="Roboto"/>
                          <a:cs typeface="Roboto"/>
                          <a:sym typeface="Roboto"/>
                        </a:rPr>
                        <a:t>Bisexual</a:t>
                      </a:r>
                      <a:endParaRPr sz="13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Roboto"/>
                          <a:ea typeface="Roboto"/>
                          <a:cs typeface="Roboto"/>
                          <a:sym typeface="Roboto"/>
                        </a:rPr>
                        <a:t>0.5485</a:t>
                      </a:r>
                      <a:endParaRPr sz="13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Roboto"/>
                          <a:ea typeface="Roboto"/>
                          <a:cs typeface="Roboto"/>
                          <a:sym typeface="Roboto"/>
                        </a:rPr>
                        <a:t>0.5093</a:t>
                      </a:r>
                      <a:endParaRPr sz="13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Roboto"/>
                          <a:ea typeface="Roboto"/>
                          <a:cs typeface="Roboto"/>
                          <a:sym typeface="Roboto"/>
                        </a:rPr>
                        <a:t>-</a:t>
                      </a:r>
                      <a:endParaRPr sz="13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dirty="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3500" marR="63500" marT="63500" marB="635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59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Roboto"/>
                          <a:ea typeface="Roboto"/>
                          <a:cs typeface="Roboto"/>
                          <a:sym typeface="Roboto"/>
                        </a:rPr>
                        <a:t>‘Additional’</a:t>
                      </a:r>
                      <a:endParaRPr sz="13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3500" marR="63500" marT="63500" marB="63500"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Roboto"/>
                          <a:ea typeface="Roboto"/>
                          <a:cs typeface="Roboto"/>
                          <a:sym typeface="Roboto"/>
                        </a:rPr>
                        <a:t>0.0332*</a:t>
                      </a:r>
                      <a:endParaRPr sz="13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3500" marR="63500" marT="63500" marB="63500"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Roboto"/>
                          <a:ea typeface="Roboto"/>
                          <a:cs typeface="Roboto"/>
                          <a:sym typeface="Roboto"/>
                        </a:rPr>
                        <a:t>0.177</a:t>
                      </a:r>
                      <a:endParaRPr sz="13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3500" marR="63500" marT="63500" marB="63500"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Roboto"/>
                          <a:ea typeface="Roboto"/>
                          <a:cs typeface="Roboto"/>
                          <a:sym typeface="Roboto"/>
                        </a:rPr>
                        <a:t>0.0703</a:t>
                      </a:r>
                      <a:endParaRPr sz="13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3500" marR="63500" marT="63500" marB="63500"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dirty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-</a:t>
                      </a:r>
                      <a:endParaRPr sz="1300" dirty="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3500" marR="63500" marT="63500" marB="63500"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98" name="Google Shape;598;p21"/>
          <p:cNvSpPr txBox="1"/>
          <p:nvPr/>
        </p:nvSpPr>
        <p:spPr>
          <a:xfrm>
            <a:off x="833400" y="1030900"/>
            <a:ext cx="7435500" cy="7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200" dirty="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200" dirty="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The Relationship Between Frequency of Experiencing Childhood Bullying</a:t>
            </a:r>
            <a:endParaRPr sz="16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and the Frequency of Making a Suicide Plan</a:t>
            </a:r>
            <a:endParaRPr sz="16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 dirty="0">
                <a:latin typeface="Roboto"/>
                <a:ea typeface="Roboto"/>
                <a:cs typeface="Roboto"/>
                <a:sym typeface="Roboto"/>
              </a:rPr>
              <a:t> </a:t>
            </a:r>
            <a:endParaRPr sz="1200" dirty="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100" i="1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99" name="Google Shape;599;p21"/>
          <p:cNvSpPr txBox="1"/>
          <p:nvPr/>
        </p:nvSpPr>
        <p:spPr>
          <a:xfrm>
            <a:off x="1120075" y="3980823"/>
            <a:ext cx="61032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100" i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Note: *p&gt;.05 two-tailed z-test </a:t>
            </a:r>
            <a:endParaRPr sz="1100" i="1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GBT+ Infographics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4E4E4"/>
      </a:lt2>
      <a:accent1>
        <a:srgbClr val="EF1818"/>
      </a:accent1>
      <a:accent2>
        <a:srgbClr val="FF9022"/>
      </a:accent2>
      <a:accent3>
        <a:srgbClr val="F0CC22"/>
      </a:accent3>
      <a:accent4>
        <a:srgbClr val="07AA35"/>
      </a:accent4>
      <a:accent5>
        <a:srgbClr val="277AFF"/>
      </a:accent5>
      <a:accent6>
        <a:srgbClr val="8C1CA6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1169</Words>
  <Application>Microsoft Office PowerPoint</Application>
  <PresentationFormat>On-screen Show (16:9)</PresentationFormat>
  <Paragraphs>206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Roboto</vt:lpstr>
      <vt:lpstr>Arial</vt:lpstr>
      <vt:lpstr>Fira Sans Extra Condensed</vt:lpstr>
      <vt:lpstr>LGBT+ Infographics by Slidesgo</vt:lpstr>
      <vt:lpstr>Differences in  Childhood Bullying Experiences and Self-Harm and Suicidality  Across Subgroups of Sexual Minorities </vt:lpstr>
      <vt:lpstr>Important Terms</vt:lpstr>
      <vt:lpstr>LGBTQ+ Mental Health Statistics</vt:lpstr>
      <vt:lpstr>Research Question</vt:lpstr>
      <vt:lpstr>Method</vt:lpstr>
      <vt:lpstr>Method: Measures</vt:lpstr>
      <vt:lpstr>SM Subgroups</vt:lpstr>
      <vt:lpstr>Results</vt:lpstr>
      <vt:lpstr>Results</vt:lpstr>
      <vt:lpstr>Results</vt:lpstr>
      <vt:lpstr>Discussion</vt:lpstr>
      <vt:lpstr>Limitations and Directions for Future Research</vt:lpstr>
      <vt:lpstr>References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Differences in  Childhood Bullying Experiences and Self-Harm and Suicidality  Across Subgroups of Sexual Minorities </dc:title>
  <cp:lastModifiedBy>Jewell, Jessica</cp:lastModifiedBy>
  <cp:revision>1</cp:revision>
  <dcterms:modified xsi:type="dcterms:W3CDTF">2022-04-21T16:07:03Z</dcterms:modified>
</cp:coreProperties>
</file>