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6.jpg" ContentType="image/jpeg"/>
  <Override PartName="/ppt/media/image49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613" r:id="rId3"/>
    <p:sldId id="275" r:id="rId4"/>
    <p:sldId id="614" r:id="rId5"/>
    <p:sldId id="615" r:id="rId6"/>
    <p:sldId id="616" r:id="rId7"/>
    <p:sldId id="617" r:id="rId8"/>
    <p:sldId id="618" r:id="rId9"/>
    <p:sldId id="619" r:id="rId10"/>
    <p:sldId id="620" r:id="rId11"/>
    <p:sldId id="621" r:id="rId12"/>
    <p:sldId id="278" r:id="rId13"/>
    <p:sldId id="276" r:id="rId14"/>
    <p:sldId id="294" r:id="rId15"/>
    <p:sldId id="263" r:id="rId16"/>
    <p:sldId id="299" r:id="rId17"/>
    <p:sldId id="301" r:id="rId18"/>
    <p:sldId id="609" r:id="rId19"/>
    <p:sldId id="610" r:id="rId20"/>
    <p:sldId id="302" r:id="rId21"/>
    <p:sldId id="279" r:id="rId22"/>
    <p:sldId id="280" r:id="rId23"/>
    <p:sldId id="607" r:id="rId24"/>
    <p:sldId id="608" r:id="rId25"/>
    <p:sldId id="285" r:id="rId26"/>
    <p:sldId id="284" r:id="rId27"/>
    <p:sldId id="268" r:id="rId28"/>
    <p:sldId id="295" r:id="rId29"/>
    <p:sldId id="286" r:id="rId30"/>
    <p:sldId id="290" r:id="rId31"/>
    <p:sldId id="29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9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D2075-5228-4414-92FE-8E20FD514BF5}" v="1878" dt="2023-04-21T06:09:59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lie Todd" userId="aa722f35d8caf9b1" providerId="LiveId" clId="{DF3D2075-5228-4414-92FE-8E20FD514BF5}"/>
    <pc:docChg chg="undo redo custSel addSld delSld modSld sldOrd modMainMaster">
      <pc:chgData name="Kailie Todd" userId="aa722f35d8caf9b1" providerId="LiveId" clId="{DF3D2075-5228-4414-92FE-8E20FD514BF5}" dt="2023-04-21T06:09:59.284" v="7551" actId="20577"/>
      <pc:docMkLst>
        <pc:docMk/>
      </pc:docMkLst>
      <pc:sldChg chg="addSp delSp modSp mod modTransition setBg setClrOvrMap delDesignElem">
        <pc:chgData name="Kailie Todd" userId="aa722f35d8caf9b1" providerId="LiveId" clId="{DF3D2075-5228-4414-92FE-8E20FD514BF5}" dt="2023-04-20T04:31:34.460" v="5698"/>
        <pc:sldMkLst>
          <pc:docMk/>
          <pc:sldMk cId="688151255" sldId="256"/>
        </pc:sldMkLst>
        <pc:spChg chg="mod">
          <ac:chgData name="Kailie Todd" userId="aa722f35d8caf9b1" providerId="LiveId" clId="{DF3D2075-5228-4414-92FE-8E20FD514BF5}" dt="2023-04-17T16:12:35.854" v="3224" actId="208"/>
          <ac:spMkLst>
            <pc:docMk/>
            <pc:sldMk cId="688151255" sldId="256"/>
            <ac:spMk id="2" creationId="{FE0340E6-85A7-82F5-0AD9-537A0FF832F8}"/>
          </ac:spMkLst>
        </pc:spChg>
        <pc:spChg chg="mod">
          <ac:chgData name="Kailie Todd" userId="aa722f35d8caf9b1" providerId="LiveId" clId="{DF3D2075-5228-4414-92FE-8E20FD514BF5}" dt="2023-04-17T16:12:54.659" v="3226" actId="255"/>
          <ac:spMkLst>
            <pc:docMk/>
            <pc:sldMk cId="688151255" sldId="256"/>
            <ac:spMk id="3" creationId="{9B665053-A547-E308-A02C-888AC4D2C5F6}"/>
          </ac:spMkLst>
        </pc:spChg>
        <pc:spChg chg="mod ord">
          <ac:chgData name="Kailie Todd" userId="aa722f35d8caf9b1" providerId="LiveId" clId="{DF3D2075-5228-4414-92FE-8E20FD514BF5}" dt="2023-04-12T02:45:42.806" v="1402" actId="26606"/>
          <ac:spMkLst>
            <pc:docMk/>
            <pc:sldMk cId="688151255" sldId="256"/>
            <ac:spMk id="6" creationId="{2345CE14-ED3D-C7F1-4CE3-9B67F1A83CF5}"/>
          </ac:spMkLst>
        </pc:spChg>
        <pc:spChg chg="add del">
          <ac:chgData name="Kailie Todd" userId="aa722f35d8caf9b1" providerId="LiveId" clId="{DF3D2075-5228-4414-92FE-8E20FD514BF5}" dt="2023-04-12T02:31:00.717" v="1307" actId="26606"/>
          <ac:spMkLst>
            <pc:docMk/>
            <pc:sldMk cId="688151255" sldId="256"/>
            <ac:spMk id="8" creationId="{6F40FBDA-CEB1-40F0-9AB9-BD9C402D70FE}"/>
          </ac:spMkLst>
        </pc:spChg>
        <pc:spChg chg="add del">
          <ac:chgData name="Kailie Todd" userId="aa722f35d8caf9b1" providerId="LiveId" clId="{DF3D2075-5228-4414-92FE-8E20FD514BF5}" dt="2023-04-12T02:31:00.717" v="1307" actId="26606"/>
          <ac:spMkLst>
            <pc:docMk/>
            <pc:sldMk cId="688151255" sldId="256"/>
            <ac:spMk id="9" creationId="{0344D4FE-ABEF-4230-9E4E-AD5782FC78AC}"/>
          </ac:spMkLst>
        </pc:spChg>
        <pc:spChg chg="add del">
          <ac:chgData name="Kailie Todd" userId="aa722f35d8caf9b1" providerId="LiveId" clId="{DF3D2075-5228-4414-92FE-8E20FD514BF5}" dt="2023-04-12T02:31:00.717" v="1307" actId="26606"/>
          <ac:spMkLst>
            <pc:docMk/>
            <pc:sldMk cId="688151255" sldId="256"/>
            <ac:spMk id="10" creationId="{9325F979-D3F9-4926-81B7-7ACCB31A501B}"/>
          </ac:spMkLst>
        </pc:spChg>
        <pc:spChg chg="add del">
          <ac:chgData name="Kailie Todd" userId="aa722f35d8caf9b1" providerId="LiveId" clId="{DF3D2075-5228-4414-92FE-8E20FD514BF5}" dt="2023-04-12T02:45:42.806" v="1402" actId="26606"/>
          <ac:spMkLst>
            <pc:docMk/>
            <pc:sldMk cId="688151255" sldId="256"/>
            <ac:spMk id="11" creationId="{6F40FBDA-CEB1-40F0-9AB9-BD9C402D70FE}"/>
          </ac:spMkLst>
        </pc:spChg>
        <pc:spChg chg="add del">
          <ac:chgData name="Kailie Todd" userId="aa722f35d8caf9b1" providerId="LiveId" clId="{DF3D2075-5228-4414-92FE-8E20FD514BF5}" dt="2023-04-12T02:45:42.806" v="1402" actId="26606"/>
          <ac:spMkLst>
            <pc:docMk/>
            <pc:sldMk cId="688151255" sldId="256"/>
            <ac:spMk id="13" creationId="{0344D4FE-ABEF-4230-9E4E-AD5782FC78AC}"/>
          </ac:spMkLst>
        </pc:spChg>
        <pc:spChg chg="add del">
          <ac:chgData name="Kailie Todd" userId="aa722f35d8caf9b1" providerId="LiveId" clId="{DF3D2075-5228-4414-92FE-8E20FD514BF5}" dt="2023-04-12T02:45:42.806" v="1402" actId="26606"/>
          <ac:spMkLst>
            <pc:docMk/>
            <pc:sldMk cId="688151255" sldId="256"/>
            <ac:spMk id="15" creationId="{9325F979-D3F9-4926-81B7-7ACCB31A501B}"/>
          </ac:spMkLst>
        </pc:spChg>
        <pc:spChg chg="add del">
          <ac:chgData name="Kailie Todd" userId="aa722f35d8caf9b1" providerId="LiveId" clId="{DF3D2075-5228-4414-92FE-8E20FD514BF5}" dt="2023-04-12T02:45:32.972" v="1399" actId="26606"/>
          <ac:spMkLst>
            <pc:docMk/>
            <pc:sldMk cId="688151255" sldId="256"/>
            <ac:spMk id="20" creationId="{71B2258F-86CA-4D4D-8270-BC05FCDEBFB3}"/>
          </ac:spMkLst>
        </pc:spChg>
        <pc:spChg chg="add del">
          <ac:chgData name="Kailie Todd" userId="aa722f35d8caf9b1" providerId="LiveId" clId="{DF3D2075-5228-4414-92FE-8E20FD514BF5}" dt="2023-04-12T02:45:42.760" v="1401" actId="26606"/>
          <ac:spMkLst>
            <pc:docMk/>
            <pc:sldMk cId="688151255" sldId="256"/>
            <ac:spMk id="22" creationId="{A5BDD999-C5E1-4B3E-A710-768673819165}"/>
          </ac:spMkLst>
        </pc:spChg>
        <pc:spChg chg="add del">
          <ac:chgData name="Kailie Todd" userId="aa722f35d8caf9b1" providerId="LiveId" clId="{DF3D2075-5228-4414-92FE-8E20FD514BF5}" dt="2023-04-12T02:45:42.760" v="1401" actId="26606"/>
          <ac:spMkLst>
            <pc:docMk/>
            <pc:sldMk cId="688151255" sldId="256"/>
            <ac:spMk id="23" creationId="{3A930249-8242-4E2B-AF17-C01826488321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688151255" sldId="256"/>
            <ac:spMk id="24" creationId="{4E87FCFB-2CCE-460D-B3DD-557C8BD1B94A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688151255" sldId="256"/>
            <ac:spMk id="25" creationId="{8A95209C-5275-4E15-8EA7-7F42980ABF2D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688151255" sldId="256"/>
            <ac:spMk id="26" creationId="{4F2ED431-E304-4FF0-9F4E-032783C9D612}"/>
          </ac:spMkLst>
        </pc:spChg>
        <pc:picChg chg="mod">
          <ac:chgData name="Kailie Todd" userId="aa722f35d8caf9b1" providerId="LiveId" clId="{DF3D2075-5228-4414-92FE-8E20FD514BF5}" dt="2023-04-12T02:45:55.676" v="1406" actId="1076"/>
          <ac:picMkLst>
            <pc:docMk/>
            <pc:sldMk cId="688151255" sldId="256"/>
            <ac:picMk id="5" creationId="{0CDCC8C2-000E-0CCB-0F64-62545181E59D}"/>
          </ac:picMkLst>
        </pc:picChg>
      </pc:sldChg>
      <pc:sldChg chg="addSp delSp modSp del mod modTransition addAnim delAnim modAnim delDesignElem">
        <pc:chgData name="Kailie Todd" userId="aa722f35d8caf9b1" providerId="LiveId" clId="{DF3D2075-5228-4414-92FE-8E20FD514BF5}" dt="2023-04-19T02:32:42.536" v="4696" actId="2696"/>
        <pc:sldMkLst>
          <pc:docMk/>
          <pc:sldMk cId="522821846" sldId="258"/>
        </pc:sldMkLst>
        <pc:spChg chg="mod ord">
          <ac:chgData name="Kailie Todd" userId="aa722f35d8caf9b1" providerId="LiveId" clId="{DF3D2075-5228-4414-92FE-8E20FD514BF5}" dt="2023-04-17T03:03:24.378" v="3200" actId="1076"/>
          <ac:spMkLst>
            <pc:docMk/>
            <pc:sldMk cId="522821846" sldId="258"/>
            <ac:spMk id="2" creationId="{A5071D9D-D5A9-551C-B90E-4D4C3BA7E9BE}"/>
          </ac:spMkLst>
        </pc:spChg>
        <pc:spChg chg="add del mod">
          <ac:chgData name="Kailie Todd" userId="aa722f35d8caf9b1" providerId="LiveId" clId="{DF3D2075-5228-4414-92FE-8E20FD514BF5}" dt="2023-04-17T03:03:19.723" v="3198" actId="21"/>
          <ac:spMkLst>
            <pc:docMk/>
            <pc:sldMk cId="522821846" sldId="258"/>
            <ac:spMk id="5" creationId="{32EB609B-5239-8B42-36C7-293FE62AA29E}"/>
          </ac:spMkLst>
        </pc:spChg>
        <pc:spChg chg="add del mod">
          <ac:chgData name="Kailie Todd" userId="aa722f35d8caf9b1" providerId="LiveId" clId="{DF3D2075-5228-4414-92FE-8E20FD514BF5}" dt="2023-04-17T03:03:09.653" v="3195"/>
          <ac:spMkLst>
            <pc:docMk/>
            <pc:sldMk cId="522821846" sldId="258"/>
            <ac:spMk id="6" creationId="{B1EBE2E9-6F33-D875-2BA3-1012B9B6E0A8}"/>
          </ac:spMkLst>
        </pc:spChg>
        <pc:spChg chg="add del mod">
          <ac:chgData name="Kailie Todd" userId="aa722f35d8caf9b1" providerId="LiveId" clId="{DF3D2075-5228-4414-92FE-8E20FD514BF5}" dt="2023-04-17T03:00:27.018" v="3158"/>
          <ac:spMkLst>
            <pc:docMk/>
            <pc:sldMk cId="522821846" sldId="258"/>
            <ac:spMk id="7" creationId="{9A732CAF-D3CC-88E7-F30A-99E4823F6D5C}"/>
          </ac:spMkLst>
        </pc:spChg>
        <pc:spChg chg="add del mod">
          <ac:chgData name="Kailie Todd" userId="aa722f35d8caf9b1" providerId="LiveId" clId="{DF3D2075-5228-4414-92FE-8E20FD514BF5}" dt="2023-04-17T03:00:26.557" v="3157"/>
          <ac:spMkLst>
            <pc:docMk/>
            <pc:sldMk cId="522821846" sldId="258"/>
            <ac:spMk id="8" creationId="{E76E395A-B0CD-A331-321F-7894219B3A56}"/>
          </ac:spMkLst>
        </pc:spChg>
        <pc:spChg chg="add del mod">
          <ac:chgData name="Kailie Todd" userId="aa722f35d8caf9b1" providerId="LiveId" clId="{DF3D2075-5228-4414-92FE-8E20FD514BF5}" dt="2023-04-17T03:03:09.186" v="3194"/>
          <ac:spMkLst>
            <pc:docMk/>
            <pc:sldMk cId="522821846" sldId="258"/>
            <ac:spMk id="9" creationId="{FD5CF91E-8DFC-597E-C0AA-10259E270975}"/>
          </ac:spMkLst>
        </pc:spChg>
        <pc:spChg chg="add del mod">
          <ac:chgData name="Kailie Todd" userId="aa722f35d8caf9b1" providerId="LiveId" clId="{DF3D2075-5228-4414-92FE-8E20FD514BF5}" dt="2023-04-17T03:03:08.700" v="3193"/>
          <ac:spMkLst>
            <pc:docMk/>
            <pc:sldMk cId="522821846" sldId="258"/>
            <ac:spMk id="10" creationId="{3F3EEC26-0607-189E-3CE9-B55FE631881D}"/>
          </ac:spMkLst>
        </pc:spChg>
        <pc:spChg chg="add del mod ord">
          <ac:chgData name="Kailie Todd" userId="aa722f35d8caf9b1" providerId="LiveId" clId="{DF3D2075-5228-4414-92FE-8E20FD514BF5}" dt="2023-04-17T22:15:15.900" v="4319" actId="20577"/>
          <ac:spMkLst>
            <pc:docMk/>
            <pc:sldMk cId="522821846" sldId="258"/>
            <ac:spMk id="89" creationId="{CB757998-171D-04E2-78AF-52ED69FD0BAA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522821846" sldId="258"/>
            <ac:spMk id="94" creationId="{4C3A44BB-E01C-4AA8-B2C8-32FC346D2ED7}"/>
          </ac:spMkLst>
        </pc:spChg>
        <pc:spChg chg="add del">
          <ac:chgData name="Kailie Todd" userId="aa722f35d8caf9b1" providerId="LiveId" clId="{DF3D2075-5228-4414-92FE-8E20FD514BF5}" dt="2023-04-12T02:09:39.951" v="890" actId="26606"/>
          <ac:spMkLst>
            <pc:docMk/>
            <pc:sldMk cId="522821846" sldId="258"/>
            <ac:spMk id="99" creationId="{B3F59054-3394-4D87-8BD0-A28DCD47F1BC}"/>
          </ac:spMkLst>
        </pc:spChg>
        <pc:spChg chg="add del">
          <ac:chgData name="Kailie Todd" userId="aa722f35d8caf9b1" providerId="LiveId" clId="{DF3D2075-5228-4414-92FE-8E20FD514BF5}" dt="2023-04-12T02:09:39.951" v="890" actId="26606"/>
          <ac:spMkLst>
            <pc:docMk/>
            <pc:sldMk cId="522821846" sldId="258"/>
            <ac:spMk id="101" creationId="{2FE0ABA9-CAF1-4816-837D-5F28AAA08E0A}"/>
          </ac:spMkLst>
        </pc:spChg>
        <pc:spChg chg="add del">
          <ac:chgData name="Kailie Todd" userId="aa722f35d8caf9b1" providerId="LiveId" clId="{DF3D2075-5228-4414-92FE-8E20FD514BF5}" dt="2023-04-12T02:09:39.951" v="890" actId="26606"/>
          <ac:spMkLst>
            <pc:docMk/>
            <pc:sldMk cId="522821846" sldId="258"/>
            <ac:spMk id="103" creationId="{BC8B9C14-70F0-4F42-85FF-0DD3D5A585A5}"/>
          </ac:spMkLst>
        </pc:spChg>
        <pc:spChg chg="add del">
          <ac:chgData name="Kailie Todd" userId="aa722f35d8caf9b1" providerId="LiveId" clId="{DF3D2075-5228-4414-92FE-8E20FD514BF5}" dt="2023-04-12T02:09:39.951" v="890" actId="26606"/>
          <ac:spMkLst>
            <pc:docMk/>
            <pc:sldMk cId="522821846" sldId="258"/>
            <ac:spMk id="105" creationId="{98DE6C44-43F8-4DE4-AB81-66853FFEA09A}"/>
          </ac:spMkLst>
        </pc:spChg>
        <pc:spChg chg="add del">
          <ac:chgData name="Kailie Todd" userId="aa722f35d8caf9b1" providerId="LiveId" clId="{DF3D2075-5228-4414-92FE-8E20FD514BF5}" dt="2023-04-12T02:09:39.951" v="890" actId="26606"/>
          <ac:spMkLst>
            <pc:docMk/>
            <pc:sldMk cId="522821846" sldId="258"/>
            <ac:spMk id="107" creationId="{2409529B-9B56-4F10-BE4D-F934DB89E57E}"/>
          </ac:spMkLst>
        </pc:spChg>
        <pc:picChg chg="mod">
          <ac:chgData name="Kailie Todd" userId="aa722f35d8caf9b1" providerId="LiveId" clId="{DF3D2075-5228-4414-92FE-8E20FD514BF5}" dt="2023-04-12T02:09:39.951" v="890" actId="26606"/>
          <ac:picMkLst>
            <pc:docMk/>
            <pc:sldMk cId="522821846" sldId="258"/>
            <ac:picMk id="3" creationId="{F07D3812-EED5-B914-F174-937A4CB6B0B9}"/>
          </ac:picMkLst>
        </pc:picChg>
        <pc:picChg chg="mod ord">
          <ac:chgData name="Kailie Todd" userId="aa722f35d8caf9b1" providerId="LiveId" clId="{DF3D2075-5228-4414-92FE-8E20FD514BF5}" dt="2023-04-17T02:58:44.941" v="3148" actId="1076"/>
          <ac:picMkLst>
            <pc:docMk/>
            <pc:sldMk cId="522821846" sldId="258"/>
            <ac:picMk id="17" creationId="{84DABF6B-1B2B-97FD-EC19-6B166143F101}"/>
          </ac:picMkLst>
        </pc:picChg>
        <pc:picChg chg="mod">
          <ac:chgData name="Kailie Todd" userId="aa722f35d8caf9b1" providerId="LiveId" clId="{DF3D2075-5228-4414-92FE-8E20FD514BF5}" dt="2023-04-17T02:58:58.394" v="3151" actId="1076"/>
          <ac:picMkLst>
            <pc:docMk/>
            <pc:sldMk cId="522821846" sldId="258"/>
            <ac:picMk id="24" creationId="{F0CC43A8-E903-002A-10C5-D69DB60E6392}"/>
          </ac:picMkLst>
        </pc:picChg>
      </pc:sldChg>
      <pc:sldChg chg="modSp del">
        <pc:chgData name="Kailie Todd" userId="aa722f35d8caf9b1" providerId="LiveId" clId="{DF3D2075-5228-4414-92FE-8E20FD514BF5}" dt="2023-04-12T01:08:36.768" v="236" actId="2696"/>
        <pc:sldMkLst>
          <pc:docMk/>
          <pc:sldMk cId="2038741725" sldId="259"/>
        </pc:sldMkLst>
        <pc:graphicFrameChg chg="mod">
          <ac:chgData name="Kailie Todd" userId="aa722f35d8caf9b1" providerId="LiveId" clId="{DF3D2075-5228-4414-92FE-8E20FD514BF5}" dt="2023-04-12T01:07:37.830" v="185" actId="20577"/>
          <ac:graphicFrameMkLst>
            <pc:docMk/>
            <pc:sldMk cId="2038741725" sldId="259"/>
            <ac:graphicFrameMk id="85" creationId="{0A24F7D9-4F19-4B78-823F-FEA70989DE7D}"/>
          </ac:graphicFrameMkLst>
        </pc:graphicFrameChg>
      </pc:sldChg>
      <pc:sldChg chg="addSp delSp modSp del mod modTransition modAnim delDesignElem">
        <pc:chgData name="Kailie Todd" userId="aa722f35d8caf9b1" providerId="LiveId" clId="{DF3D2075-5228-4414-92FE-8E20FD514BF5}" dt="2023-04-20T03:32:01.979" v="4811" actId="2696"/>
        <pc:sldMkLst>
          <pc:docMk/>
          <pc:sldMk cId="4065763142" sldId="261"/>
        </pc:sldMkLst>
        <pc:spChg chg="mod">
          <ac:chgData name="Kailie Todd" userId="aa722f35d8caf9b1" providerId="LiveId" clId="{DF3D2075-5228-4414-92FE-8E20FD514BF5}" dt="2023-04-20T03:31:21.185" v="4802" actId="26606"/>
          <ac:spMkLst>
            <pc:docMk/>
            <pc:sldMk cId="4065763142" sldId="261"/>
            <ac:spMk id="2" creationId="{BBE00627-E27B-3B09-EFFF-2F527CF150C1}"/>
          </ac:spMkLst>
        </pc:spChg>
        <pc:spChg chg="mod">
          <ac:chgData name="Kailie Todd" userId="aa722f35d8caf9b1" providerId="LiveId" clId="{DF3D2075-5228-4414-92FE-8E20FD514BF5}" dt="2023-04-20T03:31:21.185" v="4802" actId="26606"/>
          <ac:spMkLst>
            <pc:docMk/>
            <pc:sldMk cId="4065763142" sldId="261"/>
            <ac:spMk id="6" creationId="{20D44FEB-5333-6666-FA52-FCFBCAD5A905}"/>
          </ac:spMkLst>
        </pc:spChg>
        <pc:spChg chg="add del">
          <ac:chgData name="Kailie Todd" userId="aa722f35d8caf9b1" providerId="LiveId" clId="{DF3D2075-5228-4414-92FE-8E20FD514BF5}" dt="2023-04-20T03:30:39.911" v="4796" actId="26606"/>
          <ac:spMkLst>
            <pc:docMk/>
            <pc:sldMk cId="4065763142" sldId="261"/>
            <ac:spMk id="58" creationId="{B6C29DB0-17E9-42FF-986E-0B7F493F4D24}"/>
          </ac:spMkLst>
        </pc:spChg>
        <pc:spChg chg="add del">
          <ac:chgData name="Kailie Todd" userId="aa722f35d8caf9b1" providerId="LiveId" clId="{DF3D2075-5228-4414-92FE-8E20FD514BF5}" dt="2023-04-20T03:30:39.911" v="4796" actId="26606"/>
          <ac:spMkLst>
            <pc:docMk/>
            <pc:sldMk cId="4065763142" sldId="261"/>
            <ac:spMk id="59" creationId="{115AD956-A5B6-4760-B8B2-11E2DF6B0212}"/>
          </ac:spMkLst>
        </pc:spChg>
        <pc:spChg chg="add del">
          <ac:chgData name="Kailie Todd" userId="aa722f35d8caf9b1" providerId="LiveId" clId="{DF3D2075-5228-4414-92FE-8E20FD514BF5}" dt="2023-04-20T03:30:52.949" v="4797" actId="26606"/>
          <ac:spMkLst>
            <pc:docMk/>
            <pc:sldMk cId="4065763142" sldId="261"/>
            <ac:spMk id="64" creationId="{A2679492-7988-4050-9056-542444452411}"/>
          </ac:spMkLst>
        </pc:spChg>
        <pc:spChg chg="add del">
          <ac:chgData name="Kailie Todd" userId="aa722f35d8caf9b1" providerId="LiveId" clId="{DF3D2075-5228-4414-92FE-8E20FD514BF5}" dt="2023-04-20T03:30:52.949" v="4797" actId="26606"/>
          <ac:spMkLst>
            <pc:docMk/>
            <pc:sldMk cId="4065763142" sldId="261"/>
            <ac:spMk id="66" creationId="{B091B163-7D61-4891-ABCF-5C13D9C418D0}"/>
          </ac:spMkLst>
        </pc:spChg>
        <pc:spChg chg="add del">
          <ac:chgData name="Kailie Todd" userId="aa722f35d8caf9b1" providerId="LiveId" clId="{DF3D2075-5228-4414-92FE-8E20FD514BF5}" dt="2023-04-20T03:31:21.185" v="4802" actId="26606"/>
          <ac:spMkLst>
            <pc:docMk/>
            <pc:sldMk cId="4065763142" sldId="261"/>
            <ac:spMk id="73" creationId="{8D1AA55E-40D5-461B-A5A8-4AE8AAB71B08}"/>
          </ac:spMkLst>
        </pc:spChg>
        <pc:spChg chg="add del">
          <ac:chgData name="Kailie Todd" userId="aa722f35d8caf9b1" providerId="LiveId" clId="{DF3D2075-5228-4414-92FE-8E20FD514BF5}" dt="2023-04-20T03:31:21.185" v="4802" actId="26606"/>
          <ac:spMkLst>
            <pc:docMk/>
            <pc:sldMk cId="4065763142" sldId="261"/>
            <ac:spMk id="77" creationId="{6CB927A4-E432-4310-9CD5-E89FF5063179}"/>
          </ac:spMkLst>
        </pc:spChg>
        <pc:spChg chg="add del">
          <ac:chgData name="Kailie Todd" userId="aa722f35d8caf9b1" providerId="LiveId" clId="{DF3D2075-5228-4414-92FE-8E20FD514BF5}" dt="2023-04-20T03:31:21.185" v="4802" actId="26606"/>
          <ac:spMkLst>
            <pc:docMk/>
            <pc:sldMk cId="4065763142" sldId="261"/>
            <ac:spMk id="79" creationId="{E3020543-B24B-4EC4-8FFC-8DD88EEA91A8}"/>
          </ac:spMkLst>
        </pc:spChg>
        <pc:spChg chg="add">
          <ac:chgData name="Kailie Todd" userId="aa722f35d8caf9b1" providerId="LiveId" clId="{DF3D2075-5228-4414-92FE-8E20FD514BF5}" dt="2023-04-20T03:31:21.185" v="4802" actId="26606"/>
          <ac:spMkLst>
            <pc:docMk/>
            <pc:sldMk cId="4065763142" sldId="261"/>
            <ac:spMk id="84" creationId="{330C0765-5A38-4A34-880C-9CC4C2E14FBA}"/>
          </ac:spMkLst>
        </pc:spChg>
        <pc:grpChg chg="add">
          <ac:chgData name="Kailie Todd" userId="aa722f35d8caf9b1" providerId="LiveId" clId="{DF3D2075-5228-4414-92FE-8E20FD514BF5}" dt="2023-04-20T03:31:21.185" v="4802" actId="26606"/>
          <ac:grpSpMkLst>
            <pc:docMk/>
            <pc:sldMk cId="4065763142" sldId="261"/>
            <ac:grpSpMk id="86" creationId="{346CC5EB-AAA4-4BDD-8563-4422D874221A}"/>
          </ac:grpSpMkLst>
        </pc:grpChg>
        <pc:picChg chg="mod ord">
          <ac:chgData name="Kailie Todd" userId="aa722f35d8caf9b1" providerId="LiveId" clId="{DF3D2075-5228-4414-92FE-8E20FD514BF5}" dt="2023-04-20T03:31:32.394" v="4806" actId="14100"/>
          <ac:picMkLst>
            <pc:docMk/>
            <pc:sldMk cId="4065763142" sldId="261"/>
            <ac:picMk id="7" creationId="{24DB9C27-8A76-D34A-BE4A-27D118CD52A6}"/>
          </ac:picMkLst>
        </pc:picChg>
        <pc:cxnChg chg="add del">
          <ac:chgData name="Kailie Todd" userId="aa722f35d8caf9b1" providerId="LiveId" clId="{DF3D2075-5228-4414-92FE-8E20FD514BF5}" dt="2023-04-20T03:30:52.949" v="4797" actId="26606"/>
          <ac:cxnSpMkLst>
            <pc:docMk/>
            <pc:sldMk cId="4065763142" sldId="261"/>
            <ac:cxnSpMk id="68" creationId="{C49DA8F6-BCC1-4447-B54C-57856834B94B}"/>
          </ac:cxnSpMkLst>
        </pc:cxnChg>
        <pc:cxnChg chg="add del">
          <ac:chgData name="Kailie Todd" userId="aa722f35d8caf9b1" providerId="LiveId" clId="{DF3D2075-5228-4414-92FE-8E20FD514BF5}" dt="2023-04-20T03:31:21.185" v="4802" actId="26606"/>
          <ac:cxnSpMkLst>
            <pc:docMk/>
            <pc:sldMk cId="4065763142" sldId="261"/>
            <ac:cxnSpMk id="75" creationId="{7EB498BD-8089-4626-91EA-4978EBEF535E}"/>
          </ac:cxnSpMkLst>
        </pc:cxnChg>
        <pc:cxnChg chg="add">
          <ac:chgData name="Kailie Todd" userId="aa722f35d8caf9b1" providerId="LiveId" clId="{DF3D2075-5228-4414-92FE-8E20FD514BF5}" dt="2023-04-20T03:31:21.185" v="4802" actId="26606"/>
          <ac:cxnSpMkLst>
            <pc:docMk/>
            <pc:sldMk cId="4065763142" sldId="261"/>
            <ac:cxnSpMk id="91" creationId="{C49DA8F6-BCC1-4447-B54C-57856834B94B}"/>
          </ac:cxnSpMkLst>
        </pc:cxnChg>
      </pc:sldChg>
      <pc:sldChg chg="addSp delSp modSp mod modTransition setBg delDesignElem">
        <pc:chgData name="Kailie Todd" userId="aa722f35d8caf9b1" providerId="LiveId" clId="{DF3D2075-5228-4414-92FE-8E20FD514BF5}" dt="2023-04-21T00:45:11.975" v="7429" actId="20577"/>
        <pc:sldMkLst>
          <pc:docMk/>
          <pc:sldMk cId="3210600165" sldId="263"/>
        </pc:sldMkLst>
        <pc:spChg chg="mod">
          <ac:chgData name="Kailie Todd" userId="aa722f35d8caf9b1" providerId="LiveId" clId="{DF3D2075-5228-4414-92FE-8E20FD514BF5}" dt="2023-04-20T03:39:38.828" v="4897" actId="26606"/>
          <ac:spMkLst>
            <pc:docMk/>
            <pc:sldMk cId="3210600165" sldId="263"/>
            <ac:spMk id="2" creationId="{555AE72A-1D85-AB1C-1D5C-6D8B287C21F7}"/>
          </ac:spMkLst>
        </pc:spChg>
        <pc:spChg chg="mod ord">
          <ac:chgData name="Kailie Todd" userId="aa722f35d8caf9b1" providerId="LiveId" clId="{DF3D2075-5228-4414-92FE-8E20FD514BF5}" dt="2023-04-21T00:45:11.975" v="7429" actId="20577"/>
          <ac:spMkLst>
            <pc:docMk/>
            <pc:sldMk cId="3210600165" sldId="263"/>
            <ac:spMk id="4" creationId="{C9374D56-4AD8-644F-43A2-6AA602BC0E8D}"/>
          </ac:spMkLst>
        </pc:spChg>
        <pc:spChg chg="add del">
          <ac:chgData name="Kailie Todd" userId="aa722f35d8caf9b1" providerId="LiveId" clId="{DF3D2075-5228-4414-92FE-8E20FD514BF5}" dt="2023-04-19T02:32:33.595" v="4694" actId="22"/>
          <ac:spMkLst>
            <pc:docMk/>
            <pc:sldMk cId="3210600165" sldId="263"/>
            <ac:spMk id="6" creationId="{246ACA9E-3FBA-3D40-F8BF-03D0EFEAA3DA}"/>
          </ac:spMkLst>
        </pc:spChg>
        <pc:spChg chg="add del">
          <ac:chgData name="Kailie Todd" userId="aa722f35d8caf9b1" providerId="LiveId" clId="{DF3D2075-5228-4414-92FE-8E20FD514BF5}" dt="2023-04-20T03:39:38.828" v="4897" actId="26606"/>
          <ac:spMkLst>
            <pc:docMk/>
            <pc:sldMk cId="3210600165" sldId="263"/>
            <ac:spMk id="1054" creationId="{CEB41C5C-0F34-4DDA-9D7C-5E717F35F60C}"/>
          </ac:spMkLst>
        </pc:spChg>
        <pc:spChg chg="add del">
          <ac:chgData name="Kailie Todd" userId="aa722f35d8caf9b1" providerId="LiveId" clId="{DF3D2075-5228-4414-92FE-8E20FD514BF5}" dt="2023-04-12T02:24:57.835" v="1258" actId="26606"/>
          <ac:spMkLst>
            <pc:docMk/>
            <pc:sldMk cId="3210600165" sldId="263"/>
            <ac:spMk id="1061" creationId="{22587ECF-85E9-4393-9D87-8EB6F3F6C208}"/>
          </ac:spMkLst>
        </pc:spChg>
        <pc:spChg chg="add del">
          <ac:chgData name="Kailie Todd" userId="aa722f35d8caf9b1" providerId="LiveId" clId="{DF3D2075-5228-4414-92FE-8E20FD514BF5}" dt="2023-04-12T02:25:00.023" v="1260" actId="26606"/>
          <ac:spMkLst>
            <pc:docMk/>
            <pc:sldMk cId="3210600165" sldId="263"/>
            <ac:spMk id="1063" creationId="{B3420082-9415-44EC-802E-C77D71D59C57}"/>
          </ac:spMkLst>
        </pc:spChg>
        <pc:spChg chg="add del">
          <ac:chgData name="Kailie Todd" userId="aa722f35d8caf9b1" providerId="LiveId" clId="{DF3D2075-5228-4414-92FE-8E20FD514BF5}" dt="2023-04-12T02:25:00.023" v="1260" actId="26606"/>
          <ac:spMkLst>
            <pc:docMk/>
            <pc:sldMk cId="3210600165" sldId="263"/>
            <ac:spMk id="1064" creationId="{84ECDE7A-6944-466D-8FFE-149A29BA6BAE}"/>
          </ac:spMkLst>
        </pc:spChg>
        <pc:spChg chg="add del">
          <ac:chgData name="Kailie Todd" userId="aa722f35d8caf9b1" providerId="LiveId" clId="{DF3D2075-5228-4414-92FE-8E20FD514BF5}" dt="2023-04-12T02:25:00.023" v="1260" actId="26606"/>
          <ac:spMkLst>
            <pc:docMk/>
            <pc:sldMk cId="3210600165" sldId="263"/>
            <ac:spMk id="1065" creationId="{55A52C45-1FCB-4636-A80F-2849B8226C01}"/>
          </ac:spMkLst>
        </pc:spChg>
        <pc:spChg chg="add del">
          <ac:chgData name="Kailie Todd" userId="aa722f35d8caf9b1" providerId="LiveId" clId="{DF3D2075-5228-4414-92FE-8E20FD514BF5}" dt="2023-04-12T02:25:00.023" v="1260" actId="26606"/>
          <ac:spMkLst>
            <pc:docMk/>
            <pc:sldMk cId="3210600165" sldId="263"/>
            <ac:spMk id="1067" creationId="{768EB4DD-3704-43AD-92B3-C4E0C6EA92CB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0600165" sldId="263"/>
            <ac:spMk id="2055" creationId="{DB90EDA9-2517-46EC-B6D4-3918D04786C1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0600165" sldId="263"/>
            <ac:spMk id="2057" creationId="{D449B1F2-532C-44C7-8AC7-28EA15EE02CB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0600165" sldId="263"/>
            <ac:spMk id="2059" creationId="{EE7D3784-5CF9-4282-9B1C-523957852BF6}"/>
          </ac:spMkLst>
        </pc:spChg>
        <pc:picChg chg="mod">
          <ac:chgData name="Kailie Todd" userId="aa722f35d8caf9b1" providerId="LiveId" clId="{DF3D2075-5228-4414-92FE-8E20FD514BF5}" dt="2023-04-20T05:41:12.672" v="6952" actId="14100"/>
          <ac:picMkLst>
            <pc:docMk/>
            <pc:sldMk cId="3210600165" sldId="263"/>
            <ac:picMk id="3" creationId="{A2C2B33F-B5C0-ECC7-A7A2-8A3419511F04}"/>
          </ac:picMkLst>
        </pc:picChg>
        <pc:picChg chg="add del">
          <ac:chgData name="Kailie Todd" userId="aa722f35d8caf9b1" providerId="LiveId" clId="{DF3D2075-5228-4414-92FE-8E20FD514BF5}" dt="2023-04-12T01:58:42.304" v="762" actId="22"/>
          <ac:picMkLst>
            <pc:docMk/>
            <pc:sldMk cId="3210600165" sldId="263"/>
            <ac:picMk id="6" creationId="{61F2C7F0-EFC6-89BF-2765-19618AC079B4}"/>
          </ac:picMkLst>
        </pc:picChg>
        <pc:picChg chg="add mod">
          <ac:chgData name="Kailie Todd" userId="aa722f35d8caf9b1" providerId="LiveId" clId="{DF3D2075-5228-4414-92FE-8E20FD514BF5}" dt="2023-04-20T05:41:16.008" v="6954" actId="14100"/>
          <ac:picMkLst>
            <pc:docMk/>
            <pc:sldMk cId="3210600165" sldId="263"/>
            <ac:picMk id="2050" creationId="{E66B637C-4243-2614-B9FD-18E7C70C6B85}"/>
          </ac:picMkLst>
        </pc:picChg>
        <pc:cxnChg chg="add del">
          <ac:chgData name="Kailie Todd" userId="aa722f35d8caf9b1" providerId="LiveId" clId="{DF3D2075-5228-4414-92FE-8E20FD514BF5}" dt="2023-04-20T03:39:38.828" v="4897" actId="26606"/>
          <ac:cxnSpMkLst>
            <pc:docMk/>
            <pc:sldMk cId="3210600165" sldId="263"/>
            <ac:cxnSpMk id="1056" creationId="{57E1E5E6-F385-4E9C-B201-BA5BDE5CAD52}"/>
          </ac:cxnSpMkLst>
        </pc:cxnChg>
      </pc:sldChg>
      <pc:sldChg chg="del">
        <pc:chgData name="Kailie Todd" userId="aa722f35d8caf9b1" providerId="LiveId" clId="{DF3D2075-5228-4414-92FE-8E20FD514BF5}" dt="2023-04-12T01:09:10.805" v="237" actId="2696"/>
        <pc:sldMkLst>
          <pc:docMk/>
          <pc:sldMk cId="1552780533" sldId="264"/>
        </pc:sldMkLst>
      </pc:sldChg>
      <pc:sldChg chg="del">
        <pc:chgData name="Kailie Todd" userId="aa722f35d8caf9b1" providerId="LiveId" clId="{DF3D2075-5228-4414-92FE-8E20FD514BF5}" dt="2023-04-12T00:17:39.685" v="144" actId="2696"/>
        <pc:sldMkLst>
          <pc:docMk/>
          <pc:sldMk cId="3628723758" sldId="265"/>
        </pc:sldMkLst>
      </pc:sldChg>
      <pc:sldChg chg="addSp delSp modSp del mod modTransition delDesignElem">
        <pc:chgData name="Kailie Todd" userId="aa722f35d8caf9b1" providerId="LiveId" clId="{DF3D2075-5228-4414-92FE-8E20FD514BF5}" dt="2023-04-20T03:47:50.898" v="4911" actId="2696"/>
        <pc:sldMkLst>
          <pc:docMk/>
          <pc:sldMk cId="821029548" sldId="266"/>
        </pc:sldMkLst>
        <pc:spChg chg="mod">
          <ac:chgData name="Kailie Todd" userId="aa722f35d8caf9b1" providerId="LiveId" clId="{DF3D2075-5228-4414-92FE-8E20FD514BF5}" dt="2023-04-18T04:45:18.670" v="4417" actId="1076"/>
          <ac:spMkLst>
            <pc:docMk/>
            <pc:sldMk cId="821029548" sldId="266"/>
            <ac:spMk id="2" creationId="{C92A9D59-A6F3-93D0-1EF4-FD4EF653BC47}"/>
          </ac:spMkLst>
        </pc:spChg>
        <pc:spChg chg="mod">
          <ac:chgData name="Kailie Todd" userId="aa722f35d8caf9b1" providerId="LiveId" clId="{DF3D2075-5228-4414-92FE-8E20FD514BF5}" dt="2023-04-18T04:45:08.120" v="4414" actId="20577"/>
          <ac:spMkLst>
            <pc:docMk/>
            <pc:sldMk cId="821029548" sldId="266"/>
            <ac:spMk id="9" creationId="{FC006096-3471-89B8-490A-1DD1B89207F6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821029548" sldId="266"/>
            <ac:spMk id="2104" creationId="{BFCBA134-9932-4625-92F2-ADE52ACE1BD6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821029548" sldId="266"/>
            <ac:spMk id="2106" creationId="{78B28E4E-0110-46E1-92BB-3DB2BAA5E975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821029548" sldId="266"/>
            <ac:spMk id="2108" creationId="{048EB4C9-ACAF-4CCA-BA6E-9314431923B2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821029548" sldId="266"/>
            <ac:spMk id="2110" creationId="{A63313B7-3007-48A7-BE97-9A74C1121EF2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821029548" sldId="266"/>
            <ac:spMk id="2112" creationId="{3FD46A31-BFB8-4D6E-8A49-A2DC0DEDACBB}"/>
          </ac:spMkLst>
        </pc:spChg>
      </pc:sldChg>
      <pc:sldChg chg="addSp delSp modSp del mod delDesignElem">
        <pc:chgData name="Kailie Todd" userId="aa722f35d8caf9b1" providerId="LiveId" clId="{DF3D2075-5228-4414-92FE-8E20FD514BF5}" dt="2023-04-12T15:13:13.039" v="1812" actId="2696"/>
        <pc:sldMkLst>
          <pc:docMk/>
          <pc:sldMk cId="1322148723" sldId="267"/>
        </pc:sldMkLst>
        <pc:spChg chg="mod">
          <ac:chgData name="Kailie Todd" userId="aa722f35d8caf9b1" providerId="LiveId" clId="{DF3D2075-5228-4414-92FE-8E20FD514BF5}" dt="2023-04-12T01:37:13.894" v="682" actId="20577"/>
          <ac:spMkLst>
            <pc:docMk/>
            <pc:sldMk cId="1322148723" sldId="267"/>
            <ac:spMk id="2" creationId="{06EC16E6-E929-0B2B-6218-BDDABB27AA59}"/>
          </ac:spMkLst>
        </pc:spChg>
        <pc:spChg chg="mod">
          <ac:chgData name="Kailie Todd" userId="aa722f35d8caf9b1" providerId="LiveId" clId="{DF3D2075-5228-4414-92FE-8E20FD514BF5}" dt="2023-04-12T02:31:03.779" v="1309"/>
          <ac:spMkLst>
            <pc:docMk/>
            <pc:sldMk cId="1322148723" sldId="267"/>
            <ac:spMk id="3" creationId="{340B6393-135A-4373-7417-4089A12CC466}"/>
          </ac:spMkLst>
        </pc:spChg>
        <pc:spChg chg="del">
          <ac:chgData name="Kailie Todd" userId="aa722f35d8caf9b1" providerId="LiveId" clId="{DF3D2075-5228-4414-92FE-8E20FD514BF5}" dt="2023-04-12T15:12:58.575" v="1810" actId="21"/>
          <ac:spMkLst>
            <pc:docMk/>
            <pc:sldMk cId="1322148723" sldId="267"/>
            <ac:spMk id="6" creationId="{37651211-735C-10F1-68C4-CC915CFDCD2F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1322148723" sldId="267"/>
            <ac:spMk id="13" creationId="{35C956CA-A8FB-4F91-A258-FBE459CD99FC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1322148723" sldId="267"/>
            <ac:spMk id="15" creationId="{70A48D59-8581-41F7-B529-F4617FE07A9A}"/>
          </ac:spMkLst>
        </pc:spChg>
        <pc:picChg chg="del">
          <ac:chgData name="Kailie Todd" userId="aa722f35d8caf9b1" providerId="LiveId" clId="{DF3D2075-5228-4414-92FE-8E20FD514BF5}" dt="2023-04-12T15:12:58.575" v="1810" actId="21"/>
          <ac:picMkLst>
            <pc:docMk/>
            <pc:sldMk cId="1322148723" sldId="267"/>
            <ac:picMk id="5" creationId="{DDE88064-FBB3-104A-3AE3-6DCA9F858F7F}"/>
          </ac:picMkLst>
        </pc:picChg>
        <pc:picChg chg="add del mod">
          <ac:chgData name="Kailie Todd" userId="aa722f35d8caf9b1" providerId="LiveId" clId="{DF3D2075-5228-4414-92FE-8E20FD514BF5}" dt="2023-04-12T02:30:59.295" v="1306" actId="1076"/>
          <ac:picMkLst>
            <pc:docMk/>
            <pc:sldMk cId="1322148723" sldId="267"/>
            <ac:picMk id="8" creationId="{B181F5CD-4E60-DA42-C730-E445AA9A2A5E}"/>
          </ac:picMkLst>
        </pc:picChg>
        <pc:cxnChg chg="add del">
          <ac:chgData name="Kailie Todd" userId="aa722f35d8caf9b1" providerId="LiveId" clId="{DF3D2075-5228-4414-92FE-8E20FD514BF5}" dt="2023-04-12T02:31:03.779" v="1309"/>
          <ac:cxnSpMkLst>
            <pc:docMk/>
            <pc:sldMk cId="1322148723" sldId="267"/>
            <ac:cxnSpMk id="17" creationId="{967F2066-0253-4771-A5F6-68111E1FE832}"/>
          </ac:cxnSpMkLst>
        </pc:cxnChg>
      </pc:sldChg>
      <pc:sldChg chg="addSp delSp modSp mod modTransition setBg delDesignElem">
        <pc:chgData name="Kailie Todd" userId="aa722f35d8caf9b1" providerId="LiveId" clId="{DF3D2075-5228-4414-92FE-8E20FD514BF5}" dt="2023-04-21T00:47:06.845" v="7442" actId="20577"/>
        <pc:sldMkLst>
          <pc:docMk/>
          <pc:sldMk cId="943703702" sldId="268"/>
        </pc:sldMkLst>
        <pc:spChg chg="mod">
          <ac:chgData name="Kailie Todd" userId="aa722f35d8caf9b1" providerId="LiveId" clId="{DF3D2075-5228-4414-92FE-8E20FD514BF5}" dt="2023-04-17T16:33:20.482" v="3544" actId="255"/>
          <ac:spMkLst>
            <pc:docMk/>
            <pc:sldMk cId="943703702" sldId="268"/>
            <ac:spMk id="2" creationId="{D21FD2BE-0294-7AAC-0D94-6E01ADFD8D12}"/>
          </ac:spMkLst>
        </pc:spChg>
        <pc:spChg chg="mod">
          <ac:chgData name="Kailie Todd" userId="aa722f35d8caf9b1" providerId="LiveId" clId="{DF3D2075-5228-4414-92FE-8E20FD514BF5}" dt="2023-04-21T00:47:06.845" v="7442" actId="20577"/>
          <ac:spMkLst>
            <pc:docMk/>
            <pc:sldMk cId="943703702" sldId="268"/>
            <ac:spMk id="3" creationId="{D045B448-D8B6-92B6-A62D-D75884864F99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943703702" sldId="268"/>
            <ac:spMk id="5188" creationId="{A016CB47-C4D4-4332-9ED0-DBB916252F76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943703702" sldId="268"/>
            <ac:spMk id="5189" creationId="{95C8260E-968F-44E8-A823-ABB431311926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943703702" sldId="268"/>
            <ac:spMk id="5190" creationId="{2C1BBA94-3F40-40AA-8BB9-E69E25E537C1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943703702" sldId="268"/>
            <ac:spMk id="5191" creationId="{FE43805F-24A6-46A4-B19B-54F28347355C}"/>
          </ac:spMkLst>
        </pc:spChg>
        <pc:picChg chg="mod">
          <ac:chgData name="Kailie Todd" userId="aa722f35d8caf9b1" providerId="LiveId" clId="{DF3D2075-5228-4414-92FE-8E20FD514BF5}" dt="2023-04-17T16:32:26.565" v="3489" actId="1440"/>
          <ac:picMkLst>
            <pc:docMk/>
            <pc:sldMk cId="943703702" sldId="268"/>
            <ac:picMk id="5122" creationId="{D12EA5B6-6D78-D765-90B2-08F01ABC9356}"/>
          </ac:picMkLst>
        </pc:picChg>
        <pc:picChg chg="mod">
          <ac:chgData name="Kailie Todd" userId="aa722f35d8caf9b1" providerId="LiveId" clId="{DF3D2075-5228-4414-92FE-8E20FD514BF5}" dt="2023-04-17T16:32:23.253" v="3488" actId="1440"/>
          <ac:picMkLst>
            <pc:docMk/>
            <pc:sldMk cId="943703702" sldId="268"/>
            <ac:picMk id="5124" creationId="{33F9FD91-1724-012B-9E32-CEEFC274D2A3}"/>
          </ac:picMkLst>
        </pc:picChg>
      </pc:sldChg>
      <pc:sldChg chg="addSp delSp del modTransition modAnim delDesignElem">
        <pc:chgData name="Kailie Todd" userId="aa722f35d8caf9b1" providerId="LiveId" clId="{DF3D2075-5228-4414-92FE-8E20FD514BF5}" dt="2023-04-17T16:51:38.337" v="3690" actId="2696"/>
        <pc:sldMkLst>
          <pc:docMk/>
          <pc:sldMk cId="4257696403" sldId="269"/>
        </pc:sldMkLst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4257696403" sldId="269"/>
            <ac:spMk id="54" creationId="{D2B783EE-0239-4717-BBEA-8C9EAC61C824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4257696403" sldId="269"/>
            <ac:spMk id="55" creationId="{A7B99495-F43F-4D80-A44F-2CB4764EB90B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4257696403" sldId="269"/>
            <ac:spMk id="56" creationId="{70BEB1E7-2F88-40BC-B73D-42E5B6F80BFC}"/>
          </ac:spMkLst>
        </pc:spChg>
      </pc:sldChg>
      <pc:sldChg chg="addSp delSp modSp del mod delDesignElem">
        <pc:chgData name="Kailie Todd" userId="aa722f35d8caf9b1" providerId="LiveId" clId="{DF3D2075-5228-4414-92FE-8E20FD514BF5}" dt="2023-04-12T15:20:00.873" v="1860" actId="2696"/>
        <pc:sldMkLst>
          <pc:docMk/>
          <pc:sldMk cId="3733267044" sldId="270"/>
        </pc:sldMkLst>
        <pc:spChg chg="mod">
          <ac:chgData name="Kailie Todd" userId="aa722f35d8caf9b1" providerId="LiveId" clId="{DF3D2075-5228-4414-92FE-8E20FD514BF5}" dt="2023-04-12T03:04:50.294" v="1559" actId="26606"/>
          <ac:spMkLst>
            <pc:docMk/>
            <pc:sldMk cId="3733267044" sldId="270"/>
            <ac:spMk id="2" creationId="{132CBDCA-E6BF-5919-EC62-3763B20940EC}"/>
          </ac:spMkLst>
        </pc:spChg>
        <pc:spChg chg="mod">
          <ac:chgData name="Kailie Todd" userId="aa722f35d8caf9b1" providerId="LiveId" clId="{DF3D2075-5228-4414-92FE-8E20FD514BF5}" dt="2023-04-12T15:19:54.468" v="1859" actId="27636"/>
          <ac:spMkLst>
            <pc:docMk/>
            <pc:sldMk cId="3733267044" sldId="270"/>
            <ac:spMk id="3" creationId="{97D48F85-5E0D-9F3A-48BE-D202CB27CEA0}"/>
          </ac:spMkLst>
        </pc:spChg>
        <pc:spChg chg="add del">
          <ac:chgData name="Kailie Todd" userId="aa722f35d8caf9b1" providerId="LiveId" clId="{DF3D2075-5228-4414-92FE-8E20FD514BF5}" dt="2023-04-12T03:04:50.294" v="1559" actId="26606"/>
          <ac:spMkLst>
            <pc:docMk/>
            <pc:sldMk cId="3733267044" sldId="270"/>
            <ac:spMk id="8" creationId="{488333BA-AE6E-427A-9B16-A39C8073F4EB}"/>
          </ac:spMkLst>
        </pc:spChg>
        <pc:spChg chg="add del">
          <ac:chgData name="Kailie Todd" userId="aa722f35d8caf9b1" providerId="LiveId" clId="{DF3D2075-5228-4414-92FE-8E20FD514BF5}" dt="2023-04-12T03:04:50.294" v="1559" actId="26606"/>
          <ac:spMkLst>
            <pc:docMk/>
            <pc:sldMk cId="3733267044" sldId="270"/>
            <ac:spMk id="10" creationId="{F98ED85F-DCEE-4B50-802E-71A6E3E12B04}"/>
          </ac:spMkLst>
        </pc:spChg>
        <pc:spChg chg="add del">
          <ac:chgData name="Kailie Todd" userId="aa722f35d8caf9b1" providerId="LiveId" clId="{DF3D2075-5228-4414-92FE-8E20FD514BF5}" dt="2023-04-12T03:04:50.278" v="1558" actId="26606"/>
          <ac:spMkLst>
            <pc:docMk/>
            <pc:sldMk cId="3733267044" sldId="270"/>
            <ac:spMk id="12" creationId="{100EDD19-6802-4EC3-95CE-CFFAB042CFD6}"/>
          </ac:spMkLst>
        </pc:spChg>
        <pc:spChg chg="add del">
          <ac:chgData name="Kailie Todd" userId="aa722f35d8caf9b1" providerId="LiveId" clId="{DF3D2075-5228-4414-92FE-8E20FD514BF5}" dt="2023-04-12T03:04:50.278" v="1558" actId="26606"/>
          <ac:spMkLst>
            <pc:docMk/>
            <pc:sldMk cId="3733267044" sldId="270"/>
            <ac:spMk id="13" creationId="{DB17E863-922E-4C26-BD64-E8FD41D28661}"/>
          </ac:spMkLst>
        </pc:spChg>
        <pc:spChg chg="add del">
          <ac:chgData name="Kailie Todd" userId="aa722f35d8caf9b1" providerId="LiveId" clId="{DF3D2075-5228-4414-92FE-8E20FD514BF5}" dt="2023-04-12T02:36:00.627" v="1327" actId="26606"/>
          <ac:spMkLst>
            <pc:docMk/>
            <pc:sldMk cId="3733267044" sldId="270"/>
            <ac:spMk id="15" creationId="{100EDD19-6802-4EC3-95CE-CFFAB042CFD6}"/>
          </ac:spMkLst>
        </pc:spChg>
        <pc:spChg chg="add">
          <ac:chgData name="Kailie Todd" userId="aa722f35d8caf9b1" providerId="LiveId" clId="{DF3D2075-5228-4414-92FE-8E20FD514BF5}" dt="2023-04-12T03:04:50.294" v="1559" actId="26606"/>
          <ac:spMkLst>
            <pc:docMk/>
            <pc:sldMk cId="3733267044" sldId="270"/>
            <ac:spMk id="16" creationId="{DAF1966E-FD40-4A4A-B61B-C4DF7FA05F06}"/>
          </ac:spMkLst>
        </pc:spChg>
        <pc:spChg chg="add del">
          <ac:chgData name="Kailie Todd" userId="aa722f35d8caf9b1" providerId="LiveId" clId="{DF3D2075-5228-4414-92FE-8E20FD514BF5}" dt="2023-04-12T02:36:00.627" v="1327" actId="26606"/>
          <ac:spMkLst>
            <pc:docMk/>
            <pc:sldMk cId="3733267044" sldId="270"/>
            <ac:spMk id="17" creationId="{DB17E863-922E-4C26-BD64-E8FD41D28661}"/>
          </ac:spMkLst>
        </pc:spChg>
        <pc:spChg chg="add">
          <ac:chgData name="Kailie Todd" userId="aa722f35d8caf9b1" providerId="LiveId" clId="{DF3D2075-5228-4414-92FE-8E20FD514BF5}" dt="2023-04-12T03:04:50.294" v="1559" actId="26606"/>
          <ac:spMkLst>
            <pc:docMk/>
            <pc:sldMk cId="3733267044" sldId="270"/>
            <ac:spMk id="18" creationId="{047BFA19-D45E-416B-A404-7AF2F3F27017}"/>
          </ac:spMkLst>
        </pc:spChg>
        <pc:spChg chg="add">
          <ac:chgData name="Kailie Todd" userId="aa722f35d8caf9b1" providerId="LiveId" clId="{DF3D2075-5228-4414-92FE-8E20FD514BF5}" dt="2023-04-12T03:04:50.294" v="1559" actId="26606"/>
          <ac:spMkLst>
            <pc:docMk/>
            <pc:sldMk cId="3733267044" sldId="270"/>
            <ac:spMk id="19" creationId="{8E0105E7-23DB-4CF2-8258-FF47C7620F6E}"/>
          </ac:spMkLst>
        </pc:spChg>
        <pc:spChg chg="add">
          <ac:chgData name="Kailie Todd" userId="aa722f35d8caf9b1" providerId="LiveId" clId="{DF3D2075-5228-4414-92FE-8E20FD514BF5}" dt="2023-04-12T03:04:50.294" v="1559" actId="26606"/>
          <ac:spMkLst>
            <pc:docMk/>
            <pc:sldMk cId="3733267044" sldId="270"/>
            <ac:spMk id="21" creationId="{074B4F7D-14B2-478B-8BF5-01E4E0C5D263}"/>
          </ac:spMkLst>
        </pc:spChg>
      </pc:sldChg>
      <pc:sldChg chg="addSp delSp modSp del mod modTransition modAnim delDesignElem">
        <pc:chgData name="Kailie Todd" userId="aa722f35d8caf9b1" providerId="LiveId" clId="{DF3D2075-5228-4414-92FE-8E20FD514BF5}" dt="2023-04-17T17:03:36.167" v="3749" actId="2696"/>
        <pc:sldMkLst>
          <pc:docMk/>
          <pc:sldMk cId="3401678188" sldId="271"/>
        </pc:sldMkLst>
        <pc:spChg chg="mod">
          <ac:chgData name="Kailie Todd" userId="aa722f35d8caf9b1" providerId="LiveId" clId="{DF3D2075-5228-4414-92FE-8E20FD514BF5}" dt="2023-04-14T20:26:29.549" v="3109" actId="1076"/>
          <ac:spMkLst>
            <pc:docMk/>
            <pc:sldMk cId="3401678188" sldId="271"/>
            <ac:spMk id="2" creationId="{59F3AA60-468D-A580-B3EC-C9791D05A42D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401678188" sldId="271"/>
            <ac:spMk id="4140" creationId="{EA14E168-70E6-4C9F-BB61-FCF0AF368976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401678188" sldId="271"/>
            <ac:spMk id="4141" creationId="{489B7BFD-8F45-4093-AD9C-91B15B0503D9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401678188" sldId="271"/>
            <ac:spMk id="4142" creationId="{279CAF82-0ECF-42BE-8F37-F71941E5D410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401678188" sldId="271"/>
            <ac:spMk id="4143" creationId="{498F8FF6-43B4-494A-AF8F-123A4983EDF7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401678188" sldId="271"/>
            <ac:spMk id="4150" creationId="{FE7142A8-393B-47A8-A092-8716623629BC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401678188" sldId="271"/>
            <ac:spMk id="4165" creationId="{033BC44A-0661-43B4-9C14-FD5963C226AE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401678188" sldId="271"/>
            <ac:spMk id="4167" creationId="{BF7B0E8E-1D1E-4BA4-A360-D8A1FF31E436}"/>
          </ac:spMkLst>
        </pc:spChg>
        <pc:grpChg chg="add del">
          <ac:chgData name="Kailie Todd" userId="aa722f35d8caf9b1" providerId="LiveId" clId="{DF3D2075-5228-4414-92FE-8E20FD514BF5}" dt="2023-04-12T02:31:03.779" v="1309"/>
          <ac:grpSpMkLst>
            <pc:docMk/>
            <pc:sldMk cId="3401678188" sldId="271"/>
            <ac:grpSpMk id="4144" creationId="{FB9739EB-7F66-433D-841F-AB3CD18700B7}"/>
          </ac:grpSpMkLst>
        </pc:grpChg>
        <pc:grpChg chg="add del">
          <ac:chgData name="Kailie Todd" userId="aa722f35d8caf9b1" providerId="LiveId" clId="{DF3D2075-5228-4414-92FE-8E20FD514BF5}" dt="2023-04-12T02:31:03.779" v="1309"/>
          <ac:grpSpMkLst>
            <pc:docMk/>
            <pc:sldMk cId="3401678188" sldId="271"/>
            <ac:grpSpMk id="4151" creationId="{9D69F773-8C5C-486C-B033-51C7BB3B3668}"/>
          </ac:grpSpMkLst>
        </pc:grpChg>
        <pc:grpChg chg="add del">
          <ac:chgData name="Kailie Todd" userId="aa722f35d8caf9b1" providerId="LiveId" clId="{DF3D2075-5228-4414-92FE-8E20FD514BF5}" dt="2023-04-12T02:31:03.779" v="1309"/>
          <ac:grpSpMkLst>
            <pc:docMk/>
            <pc:sldMk cId="3401678188" sldId="271"/>
            <ac:grpSpMk id="4158" creationId="{EEC0EF42-FB7F-40F4-9F83-19A3651C7458}"/>
          </ac:grpSpMkLst>
        </pc:grpChg>
        <pc:picChg chg="mod">
          <ac:chgData name="Kailie Todd" userId="aa722f35d8caf9b1" providerId="LiveId" clId="{DF3D2075-5228-4414-92FE-8E20FD514BF5}" dt="2023-04-17T16:30:17.334" v="3389" actId="1076"/>
          <ac:picMkLst>
            <pc:docMk/>
            <pc:sldMk cId="3401678188" sldId="271"/>
            <ac:picMk id="4098" creationId="{8DBDE897-F2E3-8640-9FDF-0ACD50946E59}"/>
          </ac:picMkLst>
        </pc:picChg>
      </pc:sldChg>
      <pc:sldChg chg="addSp delSp modSp del mod modAnim setClrOvrMap delDesignElem">
        <pc:chgData name="Kailie Todd" userId="aa722f35d8caf9b1" providerId="LiveId" clId="{DF3D2075-5228-4414-92FE-8E20FD514BF5}" dt="2023-04-17T16:15:16.468" v="3244" actId="2696"/>
        <pc:sldMkLst>
          <pc:docMk/>
          <pc:sldMk cId="1169438194" sldId="273"/>
        </pc:sldMkLst>
        <pc:spChg chg="mod">
          <ac:chgData name="Kailie Todd" userId="aa722f35d8caf9b1" providerId="LiveId" clId="{DF3D2075-5228-4414-92FE-8E20FD514BF5}" dt="2023-04-12T02:20:45.062" v="1250" actId="26606"/>
          <ac:spMkLst>
            <pc:docMk/>
            <pc:sldMk cId="1169438194" sldId="273"/>
            <ac:spMk id="2" creationId="{4AB7B12B-751F-23AF-18CC-8DE2A92E74AE}"/>
          </ac:spMkLst>
        </pc:spChg>
        <pc:spChg chg="del">
          <ac:chgData name="Kailie Todd" userId="aa722f35d8caf9b1" providerId="LiveId" clId="{DF3D2075-5228-4414-92FE-8E20FD514BF5}" dt="2023-04-12T02:19:25.305" v="1235" actId="26606"/>
          <ac:spMkLst>
            <pc:docMk/>
            <pc:sldMk cId="1169438194" sldId="273"/>
            <ac:spMk id="32" creationId="{9228552E-C8B1-4A80-8448-0787CE0FC704}"/>
          </ac:spMkLst>
        </pc:spChg>
        <pc:spChg chg="add del">
          <ac:chgData name="Kailie Todd" userId="aa722f35d8caf9b1" providerId="LiveId" clId="{DF3D2075-5228-4414-92FE-8E20FD514BF5}" dt="2023-04-12T02:20:06.560" v="1240" actId="26606"/>
          <ac:spMkLst>
            <pc:docMk/>
            <pc:sldMk cId="1169438194" sldId="273"/>
            <ac:spMk id="37" creationId="{B50AB553-2A96-4A92-96F2-93548E096954}"/>
          </ac:spMkLst>
        </pc:spChg>
        <pc:spChg chg="add del">
          <ac:chgData name="Kailie Todd" userId="aa722f35d8caf9b1" providerId="LiveId" clId="{DF3D2075-5228-4414-92FE-8E20FD514BF5}" dt="2023-04-12T02:20:06.372" v="1239" actId="26606"/>
          <ac:spMkLst>
            <pc:docMk/>
            <pc:sldMk cId="1169438194" sldId="273"/>
            <ac:spMk id="42" creationId="{257363FD-7E77-4145-9483-331A807ADF0E}"/>
          </ac:spMkLst>
        </pc:spChg>
        <pc:spChg chg="add del">
          <ac:chgData name="Kailie Todd" userId="aa722f35d8caf9b1" providerId="LiveId" clId="{DF3D2075-5228-4414-92FE-8E20FD514BF5}" dt="2023-04-12T02:20:45.062" v="1250" actId="26606"/>
          <ac:spMkLst>
            <pc:docMk/>
            <pc:sldMk cId="1169438194" sldId="273"/>
            <ac:spMk id="44" creationId="{B2DD41CD-8F47-4F56-AD12-4E2FF7696987}"/>
          </ac:spMkLst>
        </pc:spChg>
        <pc:spChg chg="add del">
          <ac:chgData name="Kailie Todd" userId="aa722f35d8caf9b1" providerId="LiveId" clId="{DF3D2075-5228-4414-92FE-8E20FD514BF5}" dt="2023-04-12T02:20:45.062" v="1250" actId="26606"/>
          <ac:spMkLst>
            <pc:docMk/>
            <pc:sldMk cId="1169438194" sldId="273"/>
            <ac:spMk id="45" creationId="{45D37F4E-DDB4-456B-97E0-9937730A039F}"/>
          </ac:spMkLst>
        </pc:spChg>
        <pc:spChg chg="add del">
          <ac:chgData name="Kailie Todd" userId="aa722f35d8caf9b1" providerId="LiveId" clId="{DF3D2075-5228-4414-92FE-8E20FD514BF5}" dt="2023-04-12T02:20:45.016" v="1249" actId="26606"/>
          <ac:spMkLst>
            <pc:docMk/>
            <pc:sldMk cId="1169438194" sldId="273"/>
            <ac:spMk id="49" creationId="{BACC6370-2D7E-4714-9D71-7542949D7D5D}"/>
          </ac:spMkLst>
        </pc:spChg>
        <pc:spChg chg="add del">
          <ac:chgData name="Kailie Todd" userId="aa722f35d8caf9b1" providerId="LiveId" clId="{DF3D2075-5228-4414-92FE-8E20FD514BF5}" dt="2023-04-12T02:20:29.411" v="1243" actId="26606"/>
          <ac:spMkLst>
            <pc:docMk/>
            <pc:sldMk cId="1169438194" sldId="273"/>
            <ac:spMk id="50" creationId="{955A2079-FA98-4876-80F0-72364A7D2EA4}"/>
          </ac:spMkLst>
        </pc:spChg>
        <pc:spChg chg="add del">
          <ac:chgData name="Kailie Todd" userId="aa722f35d8caf9b1" providerId="LiveId" clId="{DF3D2075-5228-4414-92FE-8E20FD514BF5}" dt="2023-04-12T02:20:45.016" v="1249" actId="26606"/>
          <ac:spMkLst>
            <pc:docMk/>
            <pc:sldMk cId="1169438194" sldId="273"/>
            <ac:spMk id="51" creationId="{F68B3F68-107C-434F-AA38-110D5EA91B85}"/>
          </ac:spMkLst>
        </pc:spChg>
        <pc:spChg chg="add del">
          <ac:chgData name="Kailie Todd" userId="aa722f35d8caf9b1" providerId="LiveId" clId="{DF3D2075-5228-4414-92FE-8E20FD514BF5}" dt="2023-04-12T02:20:33.894" v="1245" actId="26606"/>
          <ac:spMkLst>
            <pc:docMk/>
            <pc:sldMk cId="1169438194" sldId="273"/>
            <ac:spMk id="52" creationId="{F68B3F68-107C-434F-AA38-110D5EA91B85}"/>
          </ac:spMkLst>
        </pc:spChg>
        <pc:spChg chg="add del">
          <ac:chgData name="Kailie Todd" userId="aa722f35d8caf9b1" providerId="LiveId" clId="{DF3D2075-5228-4414-92FE-8E20FD514BF5}" dt="2023-04-12T02:20:33.894" v="1245" actId="26606"/>
          <ac:spMkLst>
            <pc:docMk/>
            <pc:sldMk cId="1169438194" sldId="273"/>
            <ac:spMk id="53" creationId="{BACC6370-2D7E-4714-9D71-7542949D7D5D}"/>
          </ac:spMkLst>
        </pc:spChg>
        <pc:spChg chg="add del">
          <ac:chgData name="Kailie Todd" userId="aa722f35d8caf9b1" providerId="LiveId" clId="{DF3D2075-5228-4414-92FE-8E20FD514BF5}" dt="2023-04-12T02:20:33.894" v="1245" actId="26606"/>
          <ac:spMkLst>
            <pc:docMk/>
            <pc:sldMk cId="1169438194" sldId="273"/>
            <ac:spMk id="54" creationId="{AAD0DBB9-1A4B-4391-81D4-CB19F9AB918A}"/>
          </ac:spMkLst>
        </pc:spChg>
        <pc:spChg chg="add del">
          <ac:chgData name="Kailie Todd" userId="aa722f35d8caf9b1" providerId="LiveId" clId="{DF3D2075-5228-4414-92FE-8E20FD514BF5}" dt="2023-04-12T02:20:45.016" v="1249" actId="26606"/>
          <ac:spMkLst>
            <pc:docMk/>
            <pc:sldMk cId="1169438194" sldId="273"/>
            <ac:spMk id="55" creationId="{AAD0DBB9-1A4B-4391-81D4-CB19F9AB918A}"/>
          </ac:spMkLst>
        </pc:spChg>
        <pc:spChg chg="add del">
          <ac:chgData name="Kailie Todd" userId="aa722f35d8caf9b1" providerId="LiveId" clId="{DF3D2075-5228-4414-92FE-8E20FD514BF5}" dt="2023-04-12T02:20:33.894" v="1245" actId="26606"/>
          <ac:spMkLst>
            <pc:docMk/>
            <pc:sldMk cId="1169438194" sldId="273"/>
            <ac:spMk id="56" creationId="{063BBA22-50EA-4C4D-BE05-F1CE4E63AA56}"/>
          </ac:spMkLst>
        </pc:spChg>
        <pc:spChg chg="add del">
          <ac:chgData name="Kailie Todd" userId="aa722f35d8caf9b1" providerId="LiveId" clId="{DF3D2075-5228-4414-92FE-8E20FD514BF5}" dt="2023-04-12T02:20:45.016" v="1249" actId="26606"/>
          <ac:spMkLst>
            <pc:docMk/>
            <pc:sldMk cId="1169438194" sldId="273"/>
            <ac:spMk id="57" creationId="{063BBA22-50EA-4C4D-BE05-F1CE4E63AA56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1169438194" sldId="273"/>
            <ac:spMk id="59" creationId="{955A2079-FA98-4876-80F0-72364A7D2EA4}"/>
          </ac:spMkLst>
        </pc:spChg>
        <pc:graphicFrameChg chg="add mod modGraphic">
          <ac:chgData name="Kailie Todd" userId="aa722f35d8caf9b1" providerId="LiveId" clId="{DF3D2075-5228-4414-92FE-8E20FD514BF5}" dt="2023-04-12T02:23:17.725" v="1254"/>
          <ac:graphicFrameMkLst>
            <pc:docMk/>
            <pc:sldMk cId="1169438194" sldId="273"/>
            <ac:graphicFrameMk id="26" creationId="{EA42A91D-99F0-6D16-E0E6-D125D6C5E069}"/>
          </ac:graphicFrameMkLst>
        </pc:graphicFrameChg>
        <pc:picChg chg="del mod ord">
          <ac:chgData name="Kailie Todd" userId="aa722f35d8caf9b1" providerId="LiveId" clId="{DF3D2075-5228-4414-92FE-8E20FD514BF5}" dt="2023-04-12T02:20:18.364" v="1241" actId="478"/>
          <ac:picMkLst>
            <pc:docMk/>
            <pc:sldMk cId="1169438194" sldId="273"/>
            <ac:picMk id="28" creationId="{E4057C7A-C41C-90D4-8EBE-DC294DE609E5}"/>
          </ac:picMkLst>
        </pc:picChg>
        <pc:picChg chg="add del">
          <ac:chgData name="Kailie Todd" userId="aa722f35d8caf9b1" providerId="LiveId" clId="{DF3D2075-5228-4414-92FE-8E20FD514BF5}" dt="2023-04-12T02:20:35.800" v="1247" actId="26606"/>
          <ac:picMkLst>
            <pc:docMk/>
            <pc:sldMk cId="1169438194" sldId="273"/>
            <ac:picMk id="47" creationId="{8A91C4CB-21A3-BC19-9CB3-18248EA8914E}"/>
          </ac:picMkLst>
        </pc:picChg>
      </pc:sldChg>
      <pc:sldChg chg="addSp delSp modSp del mod modTransition setBg modAnim delDesignElem">
        <pc:chgData name="Kailie Todd" userId="aa722f35d8caf9b1" providerId="LiveId" clId="{DF3D2075-5228-4414-92FE-8E20FD514BF5}" dt="2023-04-20T05:03:32.255" v="6691" actId="2696"/>
        <pc:sldMkLst>
          <pc:docMk/>
          <pc:sldMk cId="3217992028" sldId="274"/>
        </pc:sldMkLst>
        <pc:spChg chg="mod">
          <ac:chgData name="Kailie Todd" userId="aa722f35d8caf9b1" providerId="LiveId" clId="{DF3D2075-5228-4414-92FE-8E20FD514BF5}" dt="2023-04-17T22:01:00.847" v="4255" actId="1076"/>
          <ac:spMkLst>
            <pc:docMk/>
            <pc:sldMk cId="3217992028" sldId="274"/>
            <ac:spMk id="2" creationId="{FDA5BBB5-C8D4-AC9B-E579-474C1B4F62E1}"/>
          </ac:spMkLst>
        </pc:spChg>
        <pc:spChg chg="mod">
          <ac:chgData name="Kailie Todd" userId="aa722f35d8caf9b1" providerId="LiveId" clId="{DF3D2075-5228-4414-92FE-8E20FD514BF5}" dt="2023-04-19T02:52:54.071" v="4697" actId="20577"/>
          <ac:spMkLst>
            <pc:docMk/>
            <pc:sldMk cId="3217992028" sldId="274"/>
            <ac:spMk id="3" creationId="{30492B85-47A1-E221-4625-A833194F932E}"/>
          </ac:spMkLst>
        </pc:spChg>
        <pc:spChg chg="add mod">
          <ac:chgData name="Kailie Todd" userId="aa722f35d8caf9b1" providerId="LiveId" clId="{DF3D2075-5228-4414-92FE-8E20FD514BF5}" dt="2023-04-17T22:02:04.407" v="4259" actId="207"/>
          <ac:spMkLst>
            <pc:docMk/>
            <pc:sldMk cId="3217992028" sldId="274"/>
            <ac:spMk id="5" creationId="{805B7864-5D63-9EA0-547B-0E6BA8488F0C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7992028" sldId="274"/>
            <ac:spMk id="2060" creationId="{231BF440-39FA-4087-84CC-2EEC0BBDAF29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7992028" sldId="274"/>
            <ac:spMk id="2062" creationId="{F04E4CBA-303B-48BD-8451-C2701CB0EEBF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7992028" sldId="274"/>
            <ac:spMk id="2064" creationId="{F6CA58B3-AFCC-4A40-9882-50D5080879B0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7992028" sldId="274"/>
            <ac:spMk id="2066" creationId="{75C56826-D4E5-42ED-8529-079651CB3005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7992028" sldId="274"/>
            <ac:spMk id="2068" creationId="{82095FCE-EF05-4443-B97A-85DEE3A5CA17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17992028" sldId="274"/>
            <ac:spMk id="2070" creationId="{CA00AE6B-AA30-4CF8-BA6F-339B780AD76C}"/>
          </ac:spMkLst>
        </pc:spChg>
        <pc:picChg chg="mod">
          <ac:chgData name="Kailie Todd" userId="aa722f35d8caf9b1" providerId="LiveId" clId="{DF3D2075-5228-4414-92FE-8E20FD514BF5}" dt="2023-04-17T22:00:57.726" v="4253" actId="1076"/>
          <ac:picMkLst>
            <pc:docMk/>
            <pc:sldMk cId="3217992028" sldId="274"/>
            <ac:picMk id="2050" creationId="{4758A01C-76E1-6A8F-CBF2-50790CAF6D4A}"/>
          </ac:picMkLst>
        </pc:picChg>
      </pc:sldChg>
      <pc:sldChg chg="addSp delSp modSp add del mod modTransition setBg modAnim delDesignElem">
        <pc:chgData name="Kailie Todd" userId="aa722f35d8caf9b1" providerId="LiveId" clId="{DF3D2075-5228-4414-92FE-8E20FD514BF5}" dt="2023-04-20T14:25:21.515" v="7346"/>
        <pc:sldMkLst>
          <pc:docMk/>
          <pc:sldMk cId="1909257652" sldId="275"/>
        </pc:sldMkLst>
        <pc:spChg chg="mod ord">
          <ac:chgData name="Kailie Todd" userId="aa722f35d8caf9b1" providerId="LiveId" clId="{DF3D2075-5228-4414-92FE-8E20FD514BF5}" dt="2023-04-20T13:57:58.991" v="7222" actId="26606"/>
          <ac:spMkLst>
            <pc:docMk/>
            <pc:sldMk cId="1909257652" sldId="275"/>
            <ac:spMk id="2" creationId="{E94FDDBE-7B1C-3C74-0D1E-94E83A61AEE7}"/>
          </ac:spMkLst>
        </pc:spChg>
        <pc:spChg chg="mod">
          <ac:chgData name="Kailie Todd" userId="aa722f35d8caf9b1" providerId="LiveId" clId="{DF3D2075-5228-4414-92FE-8E20FD514BF5}" dt="2023-04-20T14:24:03.414" v="7341" actId="313"/>
          <ac:spMkLst>
            <pc:docMk/>
            <pc:sldMk cId="1909257652" sldId="275"/>
            <ac:spMk id="3" creationId="{F67358C6-093A-E89F-4568-6E5FEE655F1C}"/>
          </ac:spMkLst>
        </pc:spChg>
        <pc:spChg chg="add del mod">
          <ac:chgData name="Kailie Todd" userId="aa722f35d8caf9b1" providerId="LiveId" clId="{DF3D2075-5228-4414-92FE-8E20FD514BF5}" dt="2023-04-20T14:25:21.515" v="7346"/>
          <ac:spMkLst>
            <pc:docMk/>
            <pc:sldMk cId="1909257652" sldId="275"/>
            <ac:spMk id="4" creationId="{85CDE3FE-5512-70D4-FD02-8E920EDB108D}"/>
          </ac:spMkLst>
        </pc:spChg>
        <pc:spChg chg="add del">
          <ac:chgData name="Kailie Todd" userId="aa722f35d8caf9b1" providerId="LiveId" clId="{DF3D2075-5228-4414-92FE-8E20FD514BF5}" dt="2023-04-20T13:57:18.344" v="7214" actId="26606"/>
          <ac:spMkLst>
            <pc:docMk/>
            <pc:sldMk cId="1909257652" sldId="275"/>
            <ac:spMk id="7" creationId="{8D9CE0F4-2EB2-4F1F-8AAC-DB3571D9FE10}"/>
          </ac:spMkLst>
        </pc:spChg>
        <pc:spChg chg="add del">
          <ac:chgData name="Kailie Todd" userId="aa722f35d8caf9b1" providerId="LiveId" clId="{DF3D2075-5228-4414-92FE-8E20FD514BF5}" dt="2023-04-17T16:26:09.932" v="3329" actId="26606"/>
          <ac:spMkLst>
            <pc:docMk/>
            <pc:sldMk cId="1909257652" sldId="275"/>
            <ac:spMk id="9" creationId="{04812C46-200A-4DEB-A05E-3ED6C68C2387}"/>
          </ac:spMkLst>
        </pc:spChg>
        <pc:spChg chg="add del">
          <ac:chgData name="Kailie Todd" userId="aa722f35d8caf9b1" providerId="LiveId" clId="{DF3D2075-5228-4414-92FE-8E20FD514BF5}" dt="2023-04-20T13:57:18.344" v="7214" actId="26606"/>
          <ac:spMkLst>
            <pc:docMk/>
            <pc:sldMk cId="1909257652" sldId="275"/>
            <ac:spMk id="10" creationId="{E0C28A69-9B26-45AC-AFF7-719A7A50A092}"/>
          </ac:spMkLst>
        </pc:spChg>
        <pc:spChg chg="add del">
          <ac:chgData name="Kailie Todd" userId="aa722f35d8caf9b1" providerId="LiveId" clId="{DF3D2075-5228-4414-92FE-8E20FD514BF5}" dt="2023-04-17T16:26:09.932" v="3329" actId="26606"/>
          <ac:spMkLst>
            <pc:docMk/>
            <pc:sldMk cId="1909257652" sldId="275"/>
            <ac:spMk id="11" creationId="{D1EA859B-E555-4109-94F3-6700E046E008}"/>
          </ac:spMkLst>
        </pc:spChg>
        <pc:spChg chg="add del">
          <ac:chgData name="Kailie Todd" userId="aa722f35d8caf9b1" providerId="LiveId" clId="{DF3D2075-5228-4414-92FE-8E20FD514BF5}" dt="2023-04-20T13:57:18.344" v="7214" actId="26606"/>
          <ac:spMkLst>
            <pc:docMk/>
            <pc:sldMk cId="1909257652" sldId="275"/>
            <ac:spMk id="12" creationId="{33AE4636-AEEC-45D6-84D4-7AC2DA48ECF8}"/>
          </ac:spMkLst>
        </pc:spChg>
        <pc:spChg chg="add del">
          <ac:chgData name="Kailie Todd" userId="aa722f35d8caf9b1" providerId="LiveId" clId="{DF3D2075-5228-4414-92FE-8E20FD514BF5}" dt="2023-04-12T02:36:03.302" v="1328" actId="26606"/>
          <ac:spMkLst>
            <pc:docMk/>
            <pc:sldMk cId="1909257652" sldId="275"/>
            <ac:spMk id="13" creationId="{04812C46-200A-4DEB-A05E-3ED6C68C2387}"/>
          </ac:spMkLst>
        </pc:spChg>
        <pc:spChg chg="add del">
          <ac:chgData name="Kailie Todd" userId="aa722f35d8caf9b1" providerId="LiveId" clId="{DF3D2075-5228-4414-92FE-8E20FD514BF5}" dt="2023-04-12T02:36:03.302" v="1328" actId="26606"/>
          <ac:spMkLst>
            <pc:docMk/>
            <pc:sldMk cId="1909257652" sldId="275"/>
            <ac:spMk id="14" creationId="{D1EA859B-E555-4109-94F3-6700E046E008}"/>
          </ac:spMkLst>
        </pc:spChg>
        <pc:spChg chg="add del">
          <ac:chgData name="Kailie Todd" userId="aa722f35d8caf9b1" providerId="LiveId" clId="{DF3D2075-5228-4414-92FE-8E20FD514BF5}" dt="2023-04-20T13:55:42.451" v="7196"/>
          <ac:spMkLst>
            <pc:docMk/>
            <pc:sldMk cId="1909257652" sldId="275"/>
            <ac:spMk id="15" creationId="{04812C46-200A-4DEB-A05E-3ED6C68C2387}"/>
          </ac:spMkLst>
        </pc:spChg>
        <pc:spChg chg="add del">
          <ac:chgData name="Kailie Todd" userId="aa722f35d8caf9b1" providerId="LiveId" clId="{DF3D2075-5228-4414-92FE-8E20FD514BF5}" dt="2023-04-12T02:27:17.888" v="1276" actId="26606"/>
          <ac:spMkLst>
            <pc:docMk/>
            <pc:sldMk cId="1909257652" sldId="275"/>
            <ac:spMk id="16" creationId="{F13C74B1-5B17-4795-BED0-7140497B445A}"/>
          </ac:spMkLst>
        </pc:spChg>
        <pc:spChg chg="add del">
          <ac:chgData name="Kailie Todd" userId="aa722f35d8caf9b1" providerId="LiveId" clId="{DF3D2075-5228-4414-92FE-8E20FD514BF5}" dt="2023-04-20T13:55:42.451" v="7196"/>
          <ac:spMkLst>
            <pc:docMk/>
            <pc:sldMk cId="1909257652" sldId="275"/>
            <ac:spMk id="17" creationId="{D1EA859B-E555-4109-94F3-6700E046E008}"/>
          </ac:spMkLst>
        </pc:spChg>
        <pc:spChg chg="add del">
          <ac:chgData name="Kailie Todd" userId="aa722f35d8caf9b1" providerId="LiveId" clId="{DF3D2075-5228-4414-92FE-8E20FD514BF5}" dt="2023-04-12T02:27:17.888" v="1276" actId="26606"/>
          <ac:spMkLst>
            <pc:docMk/>
            <pc:sldMk cId="1909257652" sldId="275"/>
            <ac:spMk id="18" creationId="{D4974D33-8DC5-464E-8C6D-BE58F0669C17}"/>
          </ac:spMkLst>
        </pc:spChg>
        <pc:spChg chg="add del">
          <ac:chgData name="Kailie Todd" userId="aa722f35d8caf9b1" providerId="LiveId" clId="{DF3D2075-5228-4414-92FE-8E20FD514BF5}" dt="2023-04-20T13:57:18.304" v="7213" actId="26606"/>
          <ac:spMkLst>
            <pc:docMk/>
            <pc:sldMk cId="1909257652" sldId="275"/>
            <ac:spMk id="19" creationId="{D1EA859B-E555-4109-94F3-6700E046E008}"/>
          </ac:spMkLst>
        </pc:spChg>
        <pc:spChg chg="add del">
          <ac:chgData name="Kailie Todd" userId="aa722f35d8caf9b1" providerId="LiveId" clId="{DF3D2075-5228-4414-92FE-8E20FD514BF5}" dt="2023-04-12T02:27:24.884" v="1278" actId="26606"/>
          <ac:spMkLst>
            <pc:docMk/>
            <pc:sldMk cId="1909257652" sldId="275"/>
            <ac:spMk id="20" creationId="{04812C46-200A-4DEB-A05E-3ED6C68C2387}"/>
          </ac:spMkLst>
        </pc:spChg>
        <pc:spChg chg="add del">
          <ac:chgData name="Kailie Todd" userId="aa722f35d8caf9b1" providerId="LiveId" clId="{DF3D2075-5228-4414-92FE-8E20FD514BF5}" dt="2023-04-12T02:27:24.884" v="1278" actId="26606"/>
          <ac:spMkLst>
            <pc:docMk/>
            <pc:sldMk cId="1909257652" sldId="275"/>
            <ac:spMk id="21" creationId="{D1EA859B-E555-4109-94F3-6700E046E008}"/>
          </ac:spMkLst>
        </pc:spChg>
        <pc:spChg chg="add del">
          <ac:chgData name="Kailie Todd" userId="aa722f35d8caf9b1" providerId="LiveId" clId="{DF3D2075-5228-4414-92FE-8E20FD514BF5}" dt="2023-04-20T13:57:18.304" v="7213" actId="26606"/>
          <ac:spMkLst>
            <pc:docMk/>
            <pc:sldMk cId="1909257652" sldId="275"/>
            <ac:spMk id="22" creationId="{04812C46-200A-4DEB-A05E-3ED6C68C2387}"/>
          </ac:spMkLst>
        </pc:spChg>
        <pc:spChg chg="add del">
          <ac:chgData name="Kailie Todd" userId="aa722f35d8caf9b1" providerId="LiveId" clId="{DF3D2075-5228-4414-92FE-8E20FD514BF5}" dt="2023-04-12T02:31:15.643" v="1311" actId="26606"/>
          <ac:spMkLst>
            <pc:docMk/>
            <pc:sldMk cId="1909257652" sldId="275"/>
            <ac:spMk id="23" creationId="{F13C74B1-5B17-4795-BED0-7140497B445A}"/>
          </ac:spMkLst>
        </pc:spChg>
        <pc:spChg chg="add del">
          <ac:chgData name="Kailie Todd" userId="aa722f35d8caf9b1" providerId="LiveId" clId="{DF3D2075-5228-4414-92FE-8E20FD514BF5}" dt="2023-04-12T02:31:15.643" v="1311" actId="26606"/>
          <ac:spMkLst>
            <pc:docMk/>
            <pc:sldMk cId="1909257652" sldId="275"/>
            <ac:spMk id="24" creationId="{D4974D33-8DC5-464E-8C6D-BE58F0669C17}"/>
          </ac:spMkLst>
        </pc:spChg>
        <pc:spChg chg="add del">
          <ac:chgData name="Kailie Todd" userId="aa722f35d8caf9b1" providerId="LiveId" clId="{DF3D2075-5228-4414-92FE-8E20FD514BF5}" dt="2023-04-20T13:57:58.991" v="7222" actId="26606"/>
          <ac:spMkLst>
            <pc:docMk/>
            <pc:sldMk cId="1909257652" sldId="275"/>
            <ac:spMk id="25" creationId="{8FC9BE17-9A7B-462D-AE50-3D8777387304}"/>
          </ac:spMkLst>
        </pc:spChg>
        <pc:spChg chg="add del">
          <ac:chgData name="Kailie Todd" userId="aa722f35d8caf9b1" providerId="LiveId" clId="{DF3D2075-5228-4414-92FE-8E20FD514BF5}" dt="2023-04-20T13:57:58.991" v="7222" actId="26606"/>
          <ac:spMkLst>
            <pc:docMk/>
            <pc:sldMk cId="1909257652" sldId="275"/>
            <ac:spMk id="26" creationId="{3EBE8569-6AEC-4B8C-8D53-2DE337CDBA65}"/>
          </ac:spMkLst>
        </pc:spChg>
        <pc:spChg chg="add del">
          <ac:chgData name="Kailie Todd" userId="aa722f35d8caf9b1" providerId="LiveId" clId="{DF3D2075-5228-4414-92FE-8E20FD514BF5}" dt="2023-04-20T13:57:58.991" v="7222" actId="26606"/>
          <ac:spMkLst>
            <pc:docMk/>
            <pc:sldMk cId="1909257652" sldId="275"/>
            <ac:spMk id="27" creationId="{55D4142C-5077-457F-A6AD-3FECFDB39685}"/>
          </ac:spMkLst>
        </pc:spChg>
        <pc:spChg chg="add del">
          <ac:chgData name="Kailie Todd" userId="aa722f35d8caf9b1" providerId="LiveId" clId="{DF3D2075-5228-4414-92FE-8E20FD514BF5}" dt="2023-04-20T13:57:58.991" v="7222" actId="26606"/>
          <ac:spMkLst>
            <pc:docMk/>
            <pc:sldMk cId="1909257652" sldId="275"/>
            <ac:spMk id="28" creationId="{7A5F0580-5EE9-419F-96EE-B6529EF6E7D0}"/>
          </ac:spMkLst>
        </pc:spChg>
        <pc:spChg chg="add">
          <ac:chgData name="Kailie Todd" userId="aa722f35d8caf9b1" providerId="LiveId" clId="{DF3D2075-5228-4414-92FE-8E20FD514BF5}" dt="2023-04-20T13:57:58.991" v="7222" actId="26606"/>
          <ac:spMkLst>
            <pc:docMk/>
            <pc:sldMk cId="1909257652" sldId="275"/>
            <ac:spMk id="33" creationId="{04812C46-200A-4DEB-A05E-3ED6C68C2387}"/>
          </ac:spMkLst>
        </pc:spChg>
        <pc:spChg chg="add">
          <ac:chgData name="Kailie Todd" userId="aa722f35d8caf9b1" providerId="LiveId" clId="{DF3D2075-5228-4414-92FE-8E20FD514BF5}" dt="2023-04-20T13:57:58.991" v="7222" actId="26606"/>
          <ac:spMkLst>
            <pc:docMk/>
            <pc:sldMk cId="1909257652" sldId="275"/>
            <ac:spMk id="35" creationId="{D1EA859B-E555-4109-94F3-6700E046E008}"/>
          </ac:spMkLst>
        </pc:spChg>
        <pc:picChg chg="mod ord">
          <ac:chgData name="Kailie Todd" userId="aa722f35d8caf9b1" providerId="LiveId" clId="{DF3D2075-5228-4414-92FE-8E20FD514BF5}" dt="2023-04-20T14:24:33.742" v="7343" actId="1076"/>
          <ac:picMkLst>
            <pc:docMk/>
            <pc:sldMk cId="1909257652" sldId="275"/>
            <ac:picMk id="5" creationId="{37380115-354D-B2DD-4FE0-F10CC6F48E1A}"/>
          </ac:picMkLst>
        </pc:picChg>
      </pc:sldChg>
      <pc:sldChg chg="addSp delSp modSp new mod modTransition setBg modAnim delDesignElem">
        <pc:chgData name="Kailie Todd" userId="aa722f35d8caf9b1" providerId="LiveId" clId="{DF3D2075-5228-4414-92FE-8E20FD514BF5}" dt="2023-04-21T00:49:47.752" v="7458" actId="20577"/>
        <pc:sldMkLst>
          <pc:docMk/>
          <pc:sldMk cId="2552541294" sldId="276"/>
        </pc:sldMkLst>
        <pc:spChg chg="mod">
          <ac:chgData name="Kailie Todd" userId="aa722f35d8caf9b1" providerId="LiveId" clId="{DF3D2075-5228-4414-92FE-8E20FD514BF5}" dt="2023-04-21T00:49:47.752" v="7458" actId="20577"/>
          <ac:spMkLst>
            <pc:docMk/>
            <pc:sldMk cId="2552541294" sldId="276"/>
            <ac:spMk id="2" creationId="{452EC6C4-4617-0D00-481C-554B97983819}"/>
          </ac:spMkLst>
        </pc:spChg>
        <pc:spChg chg="add del mod">
          <ac:chgData name="Kailie Todd" userId="aa722f35d8caf9b1" providerId="LiveId" clId="{DF3D2075-5228-4414-92FE-8E20FD514BF5}" dt="2023-04-20T14:37:36.667" v="7415" actId="20577"/>
          <ac:spMkLst>
            <pc:docMk/>
            <pc:sldMk cId="2552541294" sldId="276"/>
            <ac:spMk id="3" creationId="{F51CB33D-5E2C-2E61-363E-69DF21A64F3C}"/>
          </ac:spMkLst>
        </pc:spChg>
        <pc:spChg chg="add del">
          <ac:chgData name="Kailie Todd" userId="aa722f35d8caf9b1" providerId="LiveId" clId="{DF3D2075-5228-4414-92FE-8E20FD514BF5}" dt="2022-12-07T17:52:05.317" v="97" actId="26606"/>
          <ac:spMkLst>
            <pc:docMk/>
            <pc:sldMk cId="2552541294" sldId="276"/>
            <ac:spMk id="8" creationId="{787F4F1C-8D3D-4EC1-B72D-A0470A5A08B8}"/>
          </ac:spMkLst>
        </pc:spChg>
        <pc:spChg chg="add del">
          <ac:chgData name="Kailie Todd" userId="aa722f35d8caf9b1" providerId="LiveId" clId="{DF3D2075-5228-4414-92FE-8E20FD514BF5}" dt="2023-04-12T02:23:45.156" v="1255" actId="26606"/>
          <ac:spMkLst>
            <pc:docMk/>
            <pc:sldMk cId="2552541294" sldId="276"/>
            <ac:spMk id="12" creationId="{66DA0389-D66E-4727-8EFB-E60E6C412FC8}"/>
          </ac:spMkLst>
        </pc:spChg>
        <pc:spChg chg="add del">
          <ac:chgData name="Kailie Todd" userId="aa722f35d8caf9b1" providerId="LiveId" clId="{DF3D2075-5228-4414-92FE-8E20FD514BF5}" dt="2023-04-12T02:23:45.156" v="1255" actId="26606"/>
          <ac:spMkLst>
            <pc:docMk/>
            <pc:sldMk cId="2552541294" sldId="276"/>
            <ac:spMk id="18" creationId="{84697CDA-BDB7-4883-B48B-1D4EDB2F0E93}"/>
          </ac:spMkLst>
        </pc:spChg>
        <pc:spChg chg="add del">
          <ac:chgData name="Kailie Todd" userId="aa722f35d8caf9b1" providerId="LiveId" clId="{DF3D2075-5228-4414-92FE-8E20FD514BF5}" dt="2023-04-12T02:23:45.156" v="1255" actId="26606"/>
          <ac:spMkLst>
            <pc:docMk/>
            <pc:sldMk cId="2552541294" sldId="276"/>
            <ac:spMk id="19" creationId="{11026190-6B62-46DB-B5FF-9E0FF9BDCDC6}"/>
          </ac:spMkLst>
        </pc:spChg>
        <pc:spChg chg="add del">
          <ac:chgData name="Kailie Todd" userId="aa722f35d8caf9b1" providerId="LiveId" clId="{DF3D2075-5228-4414-92FE-8E20FD514BF5}" dt="2023-04-12T02:23:45.156" v="1255" actId="26606"/>
          <ac:spMkLst>
            <pc:docMk/>
            <pc:sldMk cId="2552541294" sldId="276"/>
            <ac:spMk id="20" creationId="{B24A3A03-2C4E-45B5-B388-FAD638CDF0A1}"/>
          </ac:spMkLst>
        </pc:spChg>
        <pc:spChg chg="add del">
          <ac:chgData name="Kailie Todd" userId="aa722f35d8caf9b1" providerId="LiveId" clId="{DF3D2075-5228-4414-92FE-8E20FD514BF5}" dt="2023-04-20T03:57:38.390" v="5318" actId="26606"/>
          <ac:spMkLst>
            <pc:docMk/>
            <pc:sldMk cId="2552541294" sldId="276"/>
            <ac:spMk id="25" creationId="{777A147A-9ED8-46B4-8660-1B3C2AA880B5}"/>
          </ac:spMkLst>
        </pc:spChg>
        <pc:spChg chg="add del">
          <ac:chgData name="Kailie Todd" userId="aa722f35d8caf9b1" providerId="LiveId" clId="{DF3D2075-5228-4414-92FE-8E20FD514BF5}" dt="2023-04-20T03:57:38.390" v="5318" actId="26606"/>
          <ac:spMkLst>
            <pc:docMk/>
            <pc:sldMk cId="2552541294" sldId="276"/>
            <ac:spMk id="27" creationId="{5D6C15A0-C087-4593-8414-2B4EC1CDC3DE}"/>
          </ac:spMkLst>
        </pc:spChg>
        <pc:spChg chg="add del">
          <ac:chgData name="Kailie Todd" userId="aa722f35d8caf9b1" providerId="LiveId" clId="{DF3D2075-5228-4414-92FE-8E20FD514BF5}" dt="2023-04-20T03:58:28.764" v="5357" actId="26606"/>
          <ac:spMkLst>
            <pc:docMk/>
            <pc:sldMk cId="2552541294" sldId="276"/>
            <ac:spMk id="32" creationId="{907EF6B7-1338-4443-8C46-6A318D952DFD}"/>
          </ac:spMkLst>
        </pc:spChg>
        <pc:spChg chg="add del">
          <ac:chgData name="Kailie Todd" userId="aa722f35d8caf9b1" providerId="LiveId" clId="{DF3D2075-5228-4414-92FE-8E20FD514BF5}" dt="2023-04-20T03:57:13.482" v="5314" actId="26606"/>
          <ac:spMkLst>
            <pc:docMk/>
            <pc:sldMk cId="2552541294" sldId="276"/>
            <ac:spMk id="33" creationId="{56E9B3E6-E277-4D68-BA48-9CB43FFBD6E2}"/>
          </ac:spMkLst>
        </pc:spChg>
        <pc:spChg chg="add del">
          <ac:chgData name="Kailie Todd" userId="aa722f35d8caf9b1" providerId="LiveId" clId="{DF3D2075-5228-4414-92FE-8E20FD514BF5}" dt="2023-04-20T03:58:28.764" v="5357" actId="26606"/>
          <ac:spMkLst>
            <pc:docMk/>
            <pc:sldMk cId="2552541294" sldId="276"/>
            <ac:spMk id="34" creationId="{DAAE4CDD-124C-4DCF-9584-B6033B545DD5}"/>
          </ac:spMkLst>
        </pc:spChg>
        <pc:spChg chg="add del">
          <ac:chgData name="Kailie Todd" userId="aa722f35d8caf9b1" providerId="LiveId" clId="{DF3D2075-5228-4414-92FE-8E20FD514BF5}" dt="2023-04-20T03:58:28.764" v="5357" actId="26606"/>
          <ac:spMkLst>
            <pc:docMk/>
            <pc:sldMk cId="2552541294" sldId="276"/>
            <ac:spMk id="36" creationId="{081E4A58-353D-44AE-B2FC-2A74E2E400F7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2552541294" sldId="276"/>
            <ac:spMk id="38" creationId="{081E4A58-353D-44AE-B2FC-2A74E2E400F7}"/>
          </ac:spMkLst>
        </pc:spChg>
        <pc:spChg chg="add del">
          <ac:chgData name="Kailie Todd" userId="aa722f35d8caf9b1" providerId="LiveId" clId="{DF3D2075-5228-4414-92FE-8E20FD514BF5}" dt="2023-04-20T03:57:13.482" v="5314" actId="26606"/>
          <ac:spMkLst>
            <pc:docMk/>
            <pc:sldMk cId="2552541294" sldId="276"/>
            <ac:spMk id="40" creationId="{D5B0017B-2ECA-49AF-B397-DC140825DF8D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2552541294" sldId="276"/>
            <ac:spMk id="41" creationId="{907EF6B7-1338-4443-8C46-6A318D952DFD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2552541294" sldId="276"/>
            <ac:spMk id="43" creationId="{DAAE4CDD-124C-4DCF-9584-B6033B545DD5}"/>
          </ac:spMkLst>
        </pc:spChg>
        <pc:spChg chg="add del">
          <ac:chgData name="Kailie Todd" userId="aa722f35d8caf9b1" providerId="LiveId" clId="{DF3D2075-5228-4414-92FE-8E20FD514BF5}" dt="2023-04-20T03:57:25.329" v="5316" actId="26606"/>
          <ac:spMkLst>
            <pc:docMk/>
            <pc:sldMk cId="2552541294" sldId="276"/>
            <ac:spMk id="44" creationId="{2E442304-DDBD-4F7B-8017-36BCC863FB40}"/>
          </ac:spMkLst>
        </pc:spChg>
        <pc:spChg chg="add del">
          <ac:chgData name="Kailie Todd" userId="aa722f35d8caf9b1" providerId="LiveId" clId="{DF3D2075-5228-4414-92FE-8E20FD514BF5}" dt="2023-04-20T03:57:25.329" v="5316" actId="26606"/>
          <ac:spMkLst>
            <pc:docMk/>
            <pc:sldMk cId="2552541294" sldId="276"/>
            <ac:spMk id="45" creationId="{5E107275-3853-46FD-A241-DE4355A42675}"/>
          </ac:spMkLst>
        </pc:spChg>
        <pc:grpChg chg="add del">
          <ac:chgData name="Kailie Todd" userId="aa722f35d8caf9b1" providerId="LiveId" clId="{DF3D2075-5228-4414-92FE-8E20FD514BF5}" dt="2022-12-07T17:52:05.317" v="97" actId="26606"/>
          <ac:grpSpMkLst>
            <pc:docMk/>
            <pc:sldMk cId="2552541294" sldId="276"/>
            <ac:grpSpMk id="10" creationId="{D1E3DD61-64DB-46AD-B249-E273CD86B051}"/>
          </ac:grpSpMkLst>
        </pc:grpChg>
        <pc:grpChg chg="add del">
          <ac:chgData name="Kailie Todd" userId="aa722f35d8caf9b1" providerId="LiveId" clId="{DF3D2075-5228-4414-92FE-8E20FD514BF5}" dt="2023-04-20T03:57:13.482" v="5314" actId="26606"/>
          <ac:grpSpMkLst>
            <pc:docMk/>
            <pc:sldMk cId="2552541294" sldId="276"/>
            <ac:grpSpMk id="35" creationId="{AE1C45F0-260A-458C-96ED-C1F6D2151219}"/>
          </ac:grpSpMkLst>
        </pc:grpChg>
        <pc:graphicFrameChg chg="add del">
          <ac:chgData name="Kailie Todd" userId="aa722f35d8caf9b1" providerId="LiveId" clId="{DF3D2075-5228-4414-92FE-8E20FD514BF5}" dt="2023-04-20T03:57:13.482" v="5314" actId="26606"/>
          <ac:graphicFrameMkLst>
            <pc:docMk/>
            <pc:sldMk cId="2552541294" sldId="276"/>
            <ac:graphicFrameMk id="29" creationId="{E09FB0AB-C5A7-F102-1253-869A1B6D2841}"/>
          </ac:graphicFrameMkLst>
        </pc:graphicFrameChg>
        <pc:graphicFrameChg chg="add del">
          <ac:chgData name="Kailie Todd" userId="aa722f35d8caf9b1" providerId="LiveId" clId="{DF3D2075-5228-4414-92FE-8E20FD514BF5}" dt="2023-04-20T03:57:25.329" v="5316" actId="26606"/>
          <ac:graphicFrameMkLst>
            <pc:docMk/>
            <pc:sldMk cId="2552541294" sldId="276"/>
            <ac:graphicFrameMk id="46" creationId="{F4797344-2101-B817-E206-9E569D55AB05}"/>
          </ac:graphicFrameMkLst>
        </pc:graphicFrameChg>
        <pc:cxnChg chg="add del">
          <ac:chgData name="Kailie Todd" userId="aa722f35d8caf9b1" providerId="LiveId" clId="{DF3D2075-5228-4414-92FE-8E20FD514BF5}" dt="2023-04-20T03:57:13.482" v="5314" actId="26606"/>
          <ac:cxnSpMkLst>
            <pc:docMk/>
            <pc:sldMk cId="2552541294" sldId="276"/>
            <ac:cxnSpMk id="42" creationId="{6CF1BAF6-AD41-4082-B212-8A1F9A2E8779}"/>
          </ac:cxnSpMkLst>
        </pc:cxnChg>
      </pc:sldChg>
      <pc:sldChg chg="addSp delSp modSp new del mod setBg modAnim delDesignElem">
        <pc:chgData name="Kailie Todd" userId="aa722f35d8caf9b1" providerId="LiveId" clId="{DF3D2075-5228-4414-92FE-8E20FD514BF5}" dt="2023-04-17T16:13:25.887" v="3229" actId="2696"/>
        <pc:sldMkLst>
          <pc:docMk/>
          <pc:sldMk cId="3164472012" sldId="277"/>
        </pc:sldMkLst>
        <pc:spChg chg="mod">
          <ac:chgData name="Kailie Todd" userId="aa722f35d8caf9b1" providerId="LiveId" clId="{DF3D2075-5228-4414-92FE-8E20FD514BF5}" dt="2023-04-12T01:51:05.686" v="751" actId="26606"/>
          <ac:spMkLst>
            <pc:docMk/>
            <pc:sldMk cId="3164472012" sldId="277"/>
            <ac:spMk id="2" creationId="{F609E3A3-D757-3510-CD9C-06F466D16BFB}"/>
          </ac:spMkLst>
        </pc:spChg>
        <pc:spChg chg="add del mod">
          <ac:chgData name="Kailie Todd" userId="aa722f35d8caf9b1" providerId="LiveId" clId="{DF3D2075-5228-4414-92FE-8E20FD514BF5}" dt="2023-04-17T02:27:47.600" v="3121" actId="478"/>
          <ac:spMkLst>
            <pc:docMk/>
            <pc:sldMk cId="3164472012" sldId="277"/>
            <ac:spMk id="3" creationId="{50797C2A-B305-A6CB-60BC-3F8CD2AD7BA5}"/>
          </ac:spMkLst>
        </pc:spChg>
        <pc:spChg chg="add del mod">
          <ac:chgData name="Kailie Todd" userId="aa722f35d8caf9b1" providerId="LiveId" clId="{DF3D2075-5228-4414-92FE-8E20FD514BF5}" dt="2023-04-12T01:50:11.003" v="748" actId="26606"/>
          <ac:spMkLst>
            <pc:docMk/>
            <pc:sldMk cId="3164472012" sldId="277"/>
            <ac:spMk id="3" creationId="{CFCCAB60-2658-A704-E7B5-B884B1B357B2}"/>
          </ac:spMkLst>
        </pc:spChg>
        <pc:spChg chg="add del mod">
          <ac:chgData name="Kailie Todd" userId="aa722f35d8caf9b1" providerId="LiveId" clId="{DF3D2075-5228-4414-92FE-8E20FD514BF5}" dt="2023-04-17T02:28:11.521" v="3123" actId="478"/>
          <ac:spMkLst>
            <pc:docMk/>
            <pc:sldMk cId="3164472012" sldId="277"/>
            <ac:spMk id="4" creationId="{9426FE28-1CEB-C996-8EE0-A7719FDECA88}"/>
          </ac:spMkLst>
        </pc:spChg>
        <pc:spChg chg="add del">
          <ac:chgData name="Kailie Todd" userId="aa722f35d8caf9b1" providerId="LiveId" clId="{DF3D2075-5228-4414-92FE-8E20FD514BF5}" dt="2023-04-12T01:50:10.957" v="747" actId="26606"/>
          <ac:spMkLst>
            <pc:docMk/>
            <pc:sldMk cId="3164472012" sldId="277"/>
            <ac:spMk id="9" creationId="{BACC6370-2D7E-4714-9D71-7542949D7D5D}"/>
          </ac:spMkLst>
        </pc:spChg>
        <pc:spChg chg="add del">
          <ac:chgData name="Kailie Todd" userId="aa722f35d8caf9b1" providerId="LiveId" clId="{DF3D2075-5228-4414-92FE-8E20FD514BF5}" dt="2023-04-12T01:50:10.957" v="747" actId="26606"/>
          <ac:spMkLst>
            <pc:docMk/>
            <pc:sldMk cId="3164472012" sldId="277"/>
            <ac:spMk id="11" creationId="{F68B3F68-107C-434F-AA38-110D5EA91B85}"/>
          </ac:spMkLst>
        </pc:spChg>
        <pc:spChg chg="add del">
          <ac:chgData name="Kailie Todd" userId="aa722f35d8caf9b1" providerId="LiveId" clId="{DF3D2075-5228-4414-92FE-8E20FD514BF5}" dt="2023-04-12T01:50:10.957" v="747" actId="26606"/>
          <ac:spMkLst>
            <pc:docMk/>
            <pc:sldMk cId="3164472012" sldId="277"/>
            <ac:spMk id="13" creationId="{AAD0DBB9-1A4B-4391-81D4-CB19F9AB918A}"/>
          </ac:spMkLst>
        </pc:spChg>
        <pc:spChg chg="add del">
          <ac:chgData name="Kailie Todd" userId="aa722f35d8caf9b1" providerId="LiveId" clId="{DF3D2075-5228-4414-92FE-8E20FD514BF5}" dt="2023-04-12T01:50:10.957" v="747" actId="26606"/>
          <ac:spMkLst>
            <pc:docMk/>
            <pc:sldMk cId="3164472012" sldId="277"/>
            <ac:spMk id="15" creationId="{063BBA22-50EA-4C4D-BE05-F1CE4E63AA56}"/>
          </ac:spMkLst>
        </pc:spChg>
        <pc:spChg chg="add del">
          <ac:chgData name="Kailie Todd" userId="aa722f35d8caf9b1" providerId="LiveId" clId="{DF3D2075-5228-4414-92FE-8E20FD514BF5}" dt="2023-04-12T01:51:05.686" v="751" actId="26606"/>
          <ac:spMkLst>
            <pc:docMk/>
            <pc:sldMk cId="3164472012" sldId="277"/>
            <ac:spMk id="17" creationId="{35DB3719-6FDC-4E5D-891D-FF40B7300F64}"/>
          </ac:spMkLst>
        </pc:spChg>
        <pc:spChg chg="add del">
          <ac:chgData name="Kailie Todd" userId="aa722f35d8caf9b1" providerId="LiveId" clId="{DF3D2075-5228-4414-92FE-8E20FD514BF5}" dt="2023-04-12T01:51:05.686" v="751" actId="26606"/>
          <ac:spMkLst>
            <pc:docMk/>
            <pc:sldMk cId="3164472012" sldId="277"/>
            <ac:spMk id="18" creationId="{E0CBAC23-2E3F-4A90-BA59-F8299F6A5439}"/>
          </ac:spMkLst>
        </pc:spChg>
        <pc:spChg chg="add del">
          <ac:chgData name="Kailie Todd" userId="aa722f35d8caf9b1" providerId="LiveId" clId="{DF3D2075-5228-4414-92FE-8E20FD514BF5}" dt="2023-04-12T01:51:05.608" v="750" actId="26606"/>
          <ac:spMkLst>
            <pc:docMk/>
            <pc:sldMk cId="3164472012" sldId="277"/>
            <ac:spMk id="24" creationId="{35DB3719-6FDC-4E5D-891D-FF40B7300F64}"/>
          </ac:spMkLst>
        </pc:spChg>
        <pc:spChg chg="add del">
          <ac:chgData name="Kailie Todd" userId="aa722f35d8caf9b1" providerId="LiveId" clId="{DF3D2075-5228-4414-92FE-8E20FD514BF5}" dt="2023-04-12T01:51:05.608" v="750" actId="26606"/>
          <ac:spMkLst>
            <pc:docMk/>
            <pc:sldMk cId="3164472012" sldId="277"/>
            <ac:spMk id="26" creationId="{E0CBAC23-2E3F-4A90-BA59-F8299F6A5439}"/>
          </ac:spMkLst>
        </pc:spChg>
        <pc:spChg chg="add del">
          <ac:chgData name="Kailie Todd" userId="aa722f35d8caf9b1" providerId="LiveId" clId="{DF3D2075-5228-4414-92FE-8E20FD514BF5}" dt="2023-04-12T02:24:11.499" v="1256" actId="26606"/>
          <ac:spMkLst>
            <pc:docMk/>
            <pc:sldMk cId="3164472012" sldId="277"/>
            <ac:spMk id="28" creationId="{6C4028FD-8BAA-4A19-BFDE-594D991B7552}"/>
          </ac:spMkLst>
        </pc:spChg>
        <pc:spChg chg="add del">
          <ac:chgData name="Kailie Todd" userId="aa722f35d8caf9b1" providerId="LiveId" clId="{DF3D2075-5228-4414-92FE-8E20FD514BF5}" dt="2023-04-12T02:31:03.779" v="1309"/>
          <ac:spMkLst>
            <pc:docMk/>
            <pc:sldMk cId="3164472012" sldId="277"/>
            <ac:spMk id="33" creationId="{6C4028FD-8BAA-4A19-BFDE-594D991B7552}"/>
          </ac:spMkLst>
        </pc:spChg>
        <pc:graphicFrameChg chg="add del">
          <ac:chgData name="Kailie Todd" userId="aa722f35d8caf9b1" providerId="LiveId" clId="{DF3D2075-5228-4414-92FE-8E20FD514BF5}" dt="2023-04-12T01:50:10.957" v="747" actId="26606"/>
          <ac:graphicFrameMkLst>
            <pc:docMk/>
            <pc:sldMk cId="3164472012" sldId="277"/>
            <ac:graphicFrameMk id="5" creationId="{6FAF51B7-4A58-D28A-8228-2E706696C560}"/>
          </ac:graphicFrameMkLst>
        </pc:graphicFrameChg>
        <pc:graphicFrameChg chg="add mod modGraphic">
          <ac:chgData name="Kailie Todd" userId="aa722f35d8caf9b1" providerId="LiveId" clId="{DF3D2075-5228-4414-92FE-8E20FD514BF5}" dt="2023-04-17T02:35:00.483" v="3133"/>
          <ac:graphicFrameMkLst>
            <pc:docMk/>
            <pc:sldMk cId="3164472012" sldId="277"/>
            <ac:graphicFrameMk id="19" creationId="{396AD851-4AED-2964-5AE9-E0D3E7B01EF2}"/>
          </ac:graphicFrameMkLst>
        </pc:graphicFrameChg>
        <pc:picChg chg="add del mod">
          <ac:chgData name="Kailie Todd" userId="aa722f35d8caf9b1" providerId="LiveId" clId="{DF3D2075-5228-4414-92FE-8E20FD514BF5}" dt="2023-04-17T02:37:10.320" v="3138"/>
          <ac:picMkLst>
            <pc:docMk/>
            <pc:sldMk cId="3164472012" sldId="277"/>
            <ac:picMk id="5" creationId="{FDCBDCB4-1D92-1994-E722-2E318A205E25}"/>
          </ac:picMkLst>
        </pc:picChg>
      </pc:sldChg>
      <pc:sldChg chg="addSp delSp modSp new mod modTransition setBg modAnim">
        <pc:chgData name="Kailie Todd" userId="aa722f35d8caf9b1" providerId="LiveId" clId="{DF3D2075-5228-4414-92FE-8E20FD514BF5}" dt="2023-04-21T06:09:28.135" v="7548"/>
        <pc:sldMkLst>
          <pc:docMk/>
          <pc:sldMk cId="1489396639" sldId="278"/>
        </pc:sldMkLst>
        <pc:spChg chg="mod">
          <ac:chgData name="Kailie Todd" userId="aa722f35d8caf9b1" providerId="LiveId" clId="{DF3D2075-5228-4414-92FE-8E20FD514BF5}" dt="2023-04-20T05:36:16.657" v="6946" actId="20577"/>
          <ac:spMkLst>
            <pc:docMk/>
            <pc:sldMk cId="1489396639" sldId="278"/>
            <ac:spMk id="2" creationId="{A84E1D7C-9BB2-4930-A321-1C7C52A7BBB4}"/>
          </ac:spMkLst>
        </pc:spChg>
        <pc:spChg chg="add del mod">
          <ac:chgData name="Kailie Todd" userId="aa722f35d8caf9b1" providerId="LiveId" clId="{DF3D2075-5228-4414-92FE-8E20FD514BF5}" dt="2023-04-17T16:21:23.131" v="3286" actId="11529"/>
          <ac:spMkLst>
            <pc:docMk/>
            <pc:sldMk cId="1489396639" sldId="278"/>
            <ac:spMk id="3" creationId="{7E9E76A2-31FB-5B2F-D97D-603D890EE608}"/>
          </ac:spMkLst>
        </pc:spChg>
        <pc:spChg chg="add del mod">
          <ac:chgData name="Kailie Todd" userId="aa722f35d8caf9b1" providerId="LiveId" clId="{DF3D2075-5228-4414-92FE-8E20FD514BF5}" dt="2023-04-12T15:04:05.741" v="1576" actId="26606"/>
          <ac:spMkLst>
            <pc:docMk/>
            <pc:sldMk cId="1489396639" sldId="278"/>
            <ac:spMk id="3" creationId="{B27024C1-C164-6BA6-D96C-BC6217D8D75F}"/>
          </ac:spMkLst>
        </pc:spChg>
        <pc:spChg chg="add del">
          <ac:chgData name="Kailie Todd" userId="aa722f35d8caf9b1" providerId="LiveId" clId="{DF3D2075-5228-4414-92FE-8E20FD514BF5}" dt="2023-04-12T15:03:58.931" v="1569" actId="26606"/>
          <ac:spMkLst>
            <pc:docMk/>
            <pc:sldMk cId="1489396639" sldId="278"/>
            <ac:spMk id="9" creationId="{F13C74B1-5B17-4795-BED0-7140497B445A}"/>
          </ac:spMkLst>
        </pc:spChg>
        <pc:spChg chg="add del">
          <ac:chgData name="Kailie Todd" userId="aa722f35d8caf9b1" providerId="LiveId" clId="{DF3D2075-5228-4414-92FE-8E20FD514BF5}" dt="2023-04-12T15:04:03.758" v="1573" actId="26606"/>
          <ac:spMkLst>
            <pc:docMk/>
            <pc:sldMk cId="1489396639" sldId="278"/>
            <ac:spMk id="10" creationId="{E02239D2-A05D-4A1C-9F06-FBA7FC730E1B}"/>
          </ac:spMkLst>
        </pc:spChg>
        <pc:spChg chg="add del">
          <ac:chgData name="Kailie Todd" userId="aa722f35d8caf9b1" providerId="LiveId" clId="{DF3D2075-5228-4414-92FE-8E20FD514BF5}" dt="2023-04-12T15:03:58.931" v="1569" actId="26606"/>
          <ac:spMkLst>
            <pc:docMk/>
            <pc:sldMk cId="1489396639" sldId="278"/>
            <ac:spMk id="11" creationId="{D4974D33-8DC5-464E-8C6D-BE58F0669C17}"/>
          </ac:spMkLst>
        </pc:spChg>
        <pc:spChg chg="add del">
          <ac:chgData name="Kailie Todd" userId="aa722f35d8caf9b1" providerId="LiveId" clId="{DF3D2075-5228-4414-92FE-8E20FD514BF5}" dt="2023-04-12T15:04:03.758" v="1573" actId="26606"/>
          <ac:spMkLst>
            <pc:docMk/>
            <pc:sldMk cId="1489396639" sldId="278"/>
            <ac:spMk id="15" creationId="{B27024C1-C164-6BA6-D96C-BC6217D8D75F}"/>
          </ac:spMkLst>
        </pc:spChg>
        <pc:graphicFrameChg chg="add del">
          <ac:chgData name="Kailie Todd" userId="aa722f35d8caf9b1" providerId="LiveId" clId="{DF3D2075-5228-4414-92FE-8E20FD514BF5}" dt="2023-04-12T15:04:01.634" v="1571" actId="26606"/>
          <ac:graphicFrameMkLst>
            <pc:docMk/>
            <pc:sldMk cId="1489396639" sldId="278"/>
            <ac:graphicFrameMk id="13" creationId="{4EF18E41-40FF-3ABD-1716-F06008A6EAFE}"/>
          </ac:graphicFrameMkLst>
        </pc:graphicFrameChg>
        <pc:graphicFrameChg chg="add del">
          <ac:chgData name="Kailie Todd" userId="aa722f35d8caf9b1" providerId="LiveId" clId="{DF3D2075-5228-4414-92FE-8E20FD514BF5}" dt="2023-04-12T15:04:05.679" v="1575" actId="26606"/>
          <ac:graphicFrameMkLst>
            <pc:docMk/>
            <pc:sldMk cId="1489396639" sldId="278"/>
            <ac:graphicFrameMk id="17" creationId="{4EF18E41-40FF-3ABD-1716-F06008A6EAFE}"/>
          </ac:graphicFrameMkLst>
        </pc:graphicFrameChg>
        <pc:graphicFrameChg chg="add del mod">
          <ac:chgData name="Kailie Todd" userId="aa722f35d8caf9b1" providerId="LiveId" clId="{DF3D2075-5228-4414-92FE-8E20FD514BF5}" dt="2023-04-21T06:09:28.135" v="7548"/>
          <ac:graphicFrameMkLst>
            <pc:docMk/>
            <pc:sldMk cId="1489396639" sldId="278"/>
            <ac:graphicFrameMk id="19" creationId="{A50FD010-4F1B-0553-9DA2-113BA9761D20}"/>
          </ac:graphicFrameMkLst>
        </pc:graphicFrameChg>
        <pc:picChg chg="add mod modCrop">
          <ac:chgData name="Kailie Todd" userId="aa722f35d8caf9b1" providerId="LiveId" clId="{DF3D2075-5228-4414-92FE-8E20FD514BF5}" dt="2023-04-21T06:06:43.334" v="7543" actId="1076"/>
          <ac:picMkLst>
            <pc:docMk/>
            <pc:sldMk cId="1489396639" sldId="278"/>
            <ac:picMk id="4" creationId="{70466E7E-A55C-9E9F-C8C0-C1D1478EAA59}"/>
          </ac:picMkLst>
        </pc:picChg>
        <pc:picChg chg="add del">
          <ac:chgData name="Kailie Todd" userId="aa722f35d8caf9b1" providerId="LiveId" clId="{DF3D2075-5228-4414-92FE-8E20FD514BF5}" dt="2023-04-12T15:03:58.931" v="1569" actId="26606"/>
          <ac:picMkLst>
            <pc:docMk/>
            <pc:sldMk cId="1489396639" sldId="278"/>
            <ac:picMk id="5" creationId="{79E65B2C-7655-9474-AAC8-09E999CC8C30}"/>
          </ac:picMkLst>
        </pc:picChg>
        <pc:picChg chg="add del">
          <ac:chgData name="Kailie Todd" userId="aa722f35d8caf9b1" providerId="LiveId" clId="{DF3D2075-5228-4414-92FE-8E20FD514BF5}" dt="2023-04-12T15:04:03.758" v="1573" actId="26606"/>
          <ac:picMkLst>
            <pc:docMk/>
            <pc:sldMk cId="1489396639" sldId="278"/>
            <ac:picMk id="7" creationId="{47851FAE-AB33-21DA-0D55-B972063F05EB}"/>
          </ac:picMkLst>
        </pc:picChg>
        <pc:picChg chg="add mod">
          <ac:chgData name="Kailie Todd" userId="aa722f35d8caf9b1" providerId="LiveId" clId="{DF3D2075-5228-4414-92FE-8E20FD514BF5}" dt="2023-04-21T06:05:41.473" v="7534" actId="14100"/>
          <ac:picMkLst>
            <pc:docMk/>
            <pc:sldMk cId="1489396639" sldId="278"/>
            <ac:picMk id="4098" creationId="{CD1F1418-7B6C-12F4-D606-36A1F2423D65}"/>
          </ac:picMkLst>
        </pc:picChg>
      </pc:sldChg>
      <pc:sldChg chg="addSp delSp modSp new mod modTransition setBg delDesignElem">
        <pc:chgData name="Kailie Todd" userId="aa722f35d8caf9b1" providerId="LiveId" clId="{DF3D2075-5228-4414-92FE-8E20FD514BF5}" dt="2023-04-20T04:31:34.460" v="5698"/>
        <pc:sldMkLst>
          <pc:docMk/>
          <pc:sldMk cId="8225854" sldId="279"/>
        </pc:sldMkLst>
        <pc:spChg chg="mod">
          <ac:chgData name="Kailie Todd" userId="aa722f35d8caf9b1" providerId="LiveId" clId="{DF3D2075-5228-4414-92FE-8E20FD514BF5}" dt="2023-04-12T02:16:05.811" v="1223" actId="26606"/>
          <ac:spMkLst>
            <pc:docMk/>
            <pc:sldMk cId="8225854" sldId="279"/>
            <ac:spMk id="2" creationId="{CF15E8C1-8D54-4690-CD8E-42AD1AB46797}"/>
          </ac:spMkLst>
        </pc:spChg>
        <pc:spChg chg="del">
          <ac:chgData name="Kailie Todd" userId="aa722f35d8caf9b1" providerId="LiveId" clId="{DF3D2075-5228-4414-92FE-8E20FD514BF5}" dt="2023-04-12T02:07:28.862" v="879" actId="931"/>
          <ac:spMkLst>
            <pc:docMk/>
            <pc:sldMk cId="8225854" sldId="279"/>
            <ac:spMk id="3" creationId="{09B2B5D5-BD6E-7F4E-8258-D9CBB02B1665}"/>
          </ac:spMkLst>
        </pc:spChg>
        <pc:spChg chg="add del">
          <ac:chgData name="Kailie Todd" userId="aa722f35d8caf9b1" providerId="LiveId" clId="{DF3D2075-5228-4414-92FE-8E20FD514BF5}" dt="2023-04-12T02:08:01.322" v="887" actId="26606"/>
          <ac:spMkLst>
            <pc:docMk/>
            <pc:sldMk cId="8225854" sldId="279"/>
            <ac:spMk id="9" creationId="{7A32200E-CB2A-9290-8F1F-D2266E95877C}"/>
          </ac:spMkLst>
        </pc:spChg>
        <pc:spChg chg="add del">
          <ac:chgData name="Kailie Todd" userId="aa722f35d8caf9b1" providerId="LiveId" clId="{DF3D2075-5228-4414-92FE-8E20FD514BF5}" dt="2023-04-12T02:08:01.322" v="887" actId="26606"/>
          <ac:spMkLst>
            <pc:docMk/>
            <pc:sldMk cId="8225854" sldId="279"/>
            <ac:spMk id="12" creationId="{F13C74B1-5B17-4795-BED0-7140497B445A}"/>
          </ac:spMkLst>
        </pc:spChg>
        <pc:spChg chg="add del">
          <ac:chgData name="Kailie Todd" userId="aa722f35d8caf9b1" providerId="LiveId" clId="{DF3D2075-5228-4414-92FE-8E20FD514BF5}" dt="2023-04-12T02:08:01.322" v="887" actId="26606"/>
          <ac:spMkLst>
            <pc:docMk/>
            <pc:sldMk cId="8225854" sldId="279"/>
            <ac:spMk id="14" creationId="{D4974D33-8DC5-464E-8C6D-BE58F0669C17}"/>
          </ac:spMkLst>
        </pc:spChg>
        <pc:spChg chg="add del">
          <ac:chgData name="Kailie Todd" userId="aa722f35d8caf9b1" providerId="LiveId" clId="{DF3D2075-5228-4414-92FE-8E20FD514BF5}" dt="2023-04-12T02:16:05.811" v="1224" actId="26606"/>
          <ac:spMkLst>
            <pc:docMk/>
            <pc:sldMk cId="8225854" sldId="279"/>
            <ac:spMk id="16" creationId="{2C61293E-6EBE-43EF-A52C-9BEBFD7679D4}"/>
          </ac:spMkLst>
        </pc:spChg>
        <pc:spChg chg="add del">
          <ac:chgData name="Kailie Todd" userId="aa722f35d8caf9b1" providerId="LiveId" clId="{DF3D2075-5228-4414-92FE-8E20FD514BF5}" dt="2023-04-12T02:16:05.811" v="1224" actId="26606"/>
          <ac:spMkLst>
            <pc:docMk/>
            <pc:sldMk cId="8225854" sldId="279"/>
            <ac:spMk id="17" creationId="{21540236-BFD5-4A9D-8840-4703E7F76825}"/>
          </ac:spMkLst>
        </pc:spChg>
        <pc:spChg chg="add mod">
          <ac:chgData name="Kailie Todd" userId="aa722f35d8caf9b1" providerId="LiveId" clId="{DF3D2075-5228-4414-92FE-8E20FD514BF5}" dt="2023-04-18T04:41:03.783" v="4347" actId="1076"/>
          <ac:spMkLst>
            <pc:docMk/>
            <pc:sldMk cId="8225854" sldId="279"/>
            <ac:spMk id="18" creationId="{97301B3A-5F66-AD31-01B9-705E72A7B293}"/>
          </ac:spMkLst>
        </pc:spChg>
        <pc:spChg chg="add del">
          <ac:chgData name="Kailie Todd" userId="aa722f35d8caf9b1" providerId="LiveId" clId="{DF3D2075-5228-4414-92FE-8E20FD514BF5}" dt="2023-04-12T02:16:04.108" v="1221" actId="26606"/>
          <ac:spMkLst>
            <pc:docMk/>
            <pc:sldMk cId="8225854" sldId="279"/>
            <ac:spMk id="23" creationId="{2C61293E-6EBE-43EF-A52C-9BEBFD7679D4}"/>
          </ac:spMkLst>
        </pc:spChg>
        <pc:spChg chg="add del">
          <ac:chgData name="Kailie Todd" userId="aa722f35d8caf9b1" providerId="LiveId" clId="{DF3D2075-5228-4414-92FE-8E20FD514BF5}" dt="2023-04-12T02:16:04.108" v="1221" actId="26606"/>
          <ac:spMkLst>
            <pc:docMk/>
            <pc:sldMk cId="8225854" sldId="279"/>
            <ac:spMk id="25" creationId="{21540236-BFD5-4A9D-8840-4703E7F76825}"/>
          </ac:spMkLst>
        </pc:spChg>
        <pc:spChg chg="add del">
          <ac:chgData name="Kailie Todd" userId="aa722f35d8caf9b1" providerId="LiveId" clId="{DF3D2075-5228-4414-92FE-8E20FD514BF5}" dt="2023-04-12T02:16:05.811" v="1223" actId="26606"/>
          <ac:spMkLst>
            <pc:docMk/>
            <pc:sldMk cId="8225854" sldId="279"/>
            <ac:spMk id="27" creationId="{F13C74B1-5B17-4795-BED0-7140497B445A}"/>
          </ac:spMkLst>
        </pc:spChg>
        <pc:spChg chg="add del">
          <ac:chgData name="Kailie Todd" userId="aa722f35d8caf9b1" providerId="LiveId" clId="{DF3D2075-5228-4414-92FE-8E20FD514BF5}" dt="2023-04-12T02:16:05.811" v="1223" actId="26606"/>
          <ac:spMkLst>
            <pc:docMk/>
            <pc:sldMk cId="8225854" sldId="279"/>
            <ac:spMk id="28" creationId="{D4974D33-8DC5-464E-8C6D-BE58F0669C17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8225854" sldId="279"/>
            <ac:spMk id="30" creationId="{2C61293E-6EBE-43EF-A52C-9BEBFD7679D4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8225854" sldId="279"/>
            <ac:spMk id="31" creationId="{21540236-BFD5-4A9D-8840-4703E7F76825}"/>
          </ac:spMkLst>
        </pc:spChg>
        <pc:picChg chg="add mod ord modCrop">
          <ac:chgData name="Kailie Todd" userId="aa722f35d8caf9b1" providerId="LiveId" clId="{DF3D2075-5228-4414-92FE-8E20FD514BF5}" dt="2023-04-12T02:16:05.811" v="1223" actId="26606"/>
          <ac:picMkLst>
            <pc:docMk/>
            <pc:sldMk cId="8225854" sldId="279"/>
            <ac:picMk id="5" creationId="{70B767D1-DD3E-5D57-23F1-72307605ACAD}"/>
          </ac:picMkLst>
        </pc:picChg>
      </pc:sldChg>
      <pc:sldChg chg="addSp delSp modSp new mod modTransition setBg delDesignElem">
        <pc:chgData name="Kailie Todd" userId="aa722f35d8caf9b1" providerId="LiveId" clId="{DF3D2075-5228-4414-92FE-8E20FD514BF5}" dt="2023-04-20T04:31:34.460" v="5698"/>
        <pc:sldMkLst>
          <pc:docMk/>
          <pc:sldMk cId="1202114478" sldId="280"/>
        </pc:sldMkLst>
        <pc:spChg chg="mod">
          <ac:chgData name="Kailie Todd" userId="aa722f35d8caf9b1" providerId="LiveId" clId="{DF3D2075-5228-4414-92FE-8E20FD514BF5}" dt="2023-04-12T02:35:58.752" v="1326" actId="26606"/>
          <ac:spMkLst>
            <pc:docMk/>
            <pc:sldMk cId="1202114478" sldId="280"/>
            <ac:spMk id="2" creationId="{0939440B-5A27-6C96-541F-2FADD76B5A60}"/>
          </ac:spMkLst>
        </pc:spChg>
        <pc:spChg chg="add del mod">
          <ac:chgData name="Kailie Todd" userId="aa722f35d8caf9b1" providerId="LiveId" clId="{DF3D2075-5228-4414-92FE-8E20FD514BF5}" dt="2023-04-12T02:16:14.223" v="1225" actId="26606"/>
          <ac:spMkLst>
            <pc:docMk/>
            <pc:sldMk cId="1202114478" sldId="280"/>
            <ac:spMk id="3" creationId="{90D0E21D-05F5-E7DA-0B0D-F1EE0463E512}"/>
          </ac:spMkLst>
        </pc:spChg>
        <pc:spChg chg="add del">
          <ac:chgData name="Kailie Todd" userId="aa722f35d8caf9b1" providerId="LiveId" clId="{DF3D2075-5228-4414-92FE-8E20FD514BF5}" dt="2023-04-12T02:25:54.275" v="1264" actId="26606"/>
          <ac:spMkLst>
            <pc:docMk/>
            <pc:sldMk cId="1202114478" sldId="280"/>
            <ac:spMk id="6" creationId="{7517A47C-B2E5-4B79-8061-D74B1311AF6E}"/>
          </ac:spMkLst>
        </pc:spChg>
        <pc:spChg chg="add del">
          <ac:chgData name="Kailie Todd" userId="aa722f35d8caf9b1" providerId="LiveId" clId="{DF3D2075-5228-4414-92FE-8E20FD514BF5}" dt="2023-04-12T02:25:54.275" v="1264" actId="26606"/>
          <ac:spMkLst>
            <pc:docMk/>
            <pc:sldMk cId="1202114478" sldId="280"/>
            <ac:spMk id="8" creationId="{C505E780-2083-4CB5-A42A-5E0E2908ECC3}"/>
          </ac:spMkLst>
        </pc:spChg>
        <pc:spChg chg="add del">
          <ac:chgData name="Kailie Todd" userId="aa722f35d8caf9b1" providerId="LiveId" clId="{DF3D2075-5228-4414-92FE-8E20FD514BF5}" dt="2023-04-12T02:12:38.580" v="992" actId="26606"/>
          <ac:spMkLst>
            <pc:docMk/>
            <pc:sldMk cId="1202114478" sldId="280"/>
            <ac:spMk id="9" creationId="{2E442304-DDBD-4F7B-8017-36BCC863FB40}"/>
          </ac:spMkLst>
        </pc:spChg>
        <pc:spChg chg="add del">
          <ac:chgData name="Kailie Todd" userId="aa722f35d8caf9b1" providerId="LiveId" clId="{DF3D2075-5228-4414-92FE-8E20FD514BF5}" dt="2023-04-12T02:12:38.580" v="992" actId="26606"/>
          <ac:spMkLst>
            <pc:docMk/>
            <pc:sldMk cId="1202114478" sldId="280"/>
            <ac:spMk id="11" creationId="{5E107275-3853-46FD-A241-DE4355A42675}"/>
          </ac:spMkLst>
        </pc:spChg>
        <pc:spChg chg="add del">
          <ac:chgData name="Kailie Todd" userId="aa722f35d8caf9b1" providerId="LiveId" clId="{DF3D2075-5228-4414-92FE-8E20FD514BF5}" dt="2023-04-12T02:25:54.275" v="1264" actId="26606"/>
          <ac:spMkLst>
            <pc:docMk/>
            <pc:sldMk cId="1202114478" sldId="280"/>
            <ac:spMk id="13" creationId="{D2C0AE1C-0118-41AE-8A10-7CDCBF10E96F}"/>
          </ac:spMkLst>
        </pc:spChg>
        <pc:spChg chg="add del">
          <ac:chgData name="Kailie Todd" userId="aa722f35d8caf9b1" providerId="LiveId" clId="{DF3D2075-5228-4414-92FE-8E20FD514BF5}" dt="2023-04-12T02:25:54.275" v="1264" actId="26606"/>
          <ac:spMkLst>
            <pc:docMk/>
            <pc:sldMk cId="1202114478" sldId="280"/>
            <ac:spMk id="15" creationId="{463EEC44-1BA3-44ED-81FC-A644B04B2A44}"/>
          </ac:spMkLst>
        </pc:spChg>
        <pc:spChg chg="add del">
          <ac:chgData name="Kailie Todd" userId="aa722f35d8caf9b1" providerId="LiveId" clId="{DF3D2075-5228-4414-92FE-8E20FD514BF5}" dt="2023-04-12T02:25:54.244" v="1263" actId="26606"/>
          <ac:spMkLst>
            <pc:docMk/>
            <pc:sldMk cId="1202114478" sldId="280"/>
            <ac:spMk id="20" creationId="{9DBC8166-481C-4473-95F5-9A5B9073B7F1}"/>
          </ac:spMkLst>
        </pc:spChg>
        <pc:spChg chg="add del">
          <ac:chgData name="Kailie Todd" userId="aa722f35d8caf9b1" providerId="LiveId" clId="{DF3D2075-5228-4414-92FE-8E20FD514BF5}" dt="2023-04-12T02:25:54.244" v="1263" actId="26606"/>
          <ac:spMkLst>
            <pc:docMk/>
            <pc:sldMk cId="1202114478" sldId="280"/>
            <ac:spMk id="22" creationId="{A5A5CE6E-90AF-4D43-A014-1F9EC83EB93D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1202114478" sldId="280"/>
            <ac:spMk id="24" creationId="{7517A47C-B2E5-4B79-8061-D74B1311AF6E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1202114478" sldId="280"/>
            <ac:spMk id="25" creationId="{C505E780-2083-4CB5-A42A-5E0E2908ECC3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1202114478" sldId="280"/>
            <ac:spMk id="26" creationId="{D2C0AE1C-0118-41AE-8A10-7CDCBF10E96F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1202114478" sldId="280"/>
            <ac:spMk id="27" creationId="{463EEC44-1BA3-44ED-81FC-A644B04B2A44}"/>
          </ac:spMkLst>
        </pc:spChg>
        <pc:spChg chg="add del">
          <ac:chgData name="Kailie Todd" userId="aa722f35d8caf9b1" providerId="LiveId" clId="{DF3D2075-5228-4414-92FE-8E20FD514BF5}" dt="2023-04-12T02:35:58.752" v="1326" actId="26606"/>
          <ac:spMkLst>
            <pc:docMk/>
            <pc:sldMk cId="1202114478" sldId="280"/>
            <ac:spMk id="32" creationId="{2E442304-DDBD-4F7B-8017-36BCC863FB40}"/>
          </ac:spMkLst>
        </pc:spChg>
        <pc:spChg chg="add del">
          <ac:chgData name="Kailie Todd" userId="aa722f35d8caf9b1" providerId="LiveId" clId="{DF3D2075-5228-4414-92FE-8E20FD514BF5}" dt="2023-04-12T02:35:58.752" v="1326" actId="26606"/>
          <ac:spMkLst>
            <pc:docMk/>
            <pc:sldMk cId="1202114478" sldId="280"/>
            <ac:spMk id="34" creationId="{5E107275-3853-46FD-A241-DE4355A42675}"/>
          </ac:spMkLst>
        </pc:spChg>
        <pc:graphicFrameChg chg="add del">
          <ac:chgData name="Kailie Todd" userId="aa722f35d8caf9b1" providerId="LiveId" clId="{DF3D2075-5228-4414-92FE-8E20FD514BF5}" dt="2023-04-12T02:12:18.304" v="990" actId="26606"/>
          <ac:graphicFrameMkLst>
            <pc:docMk/>
            <pc:sldMk cId="1202114478" sldId="280"/>
            <ac:graphicFrameMk id="5" creationId="{D39B1B96-3936-609E-02FC-3F306F909116}"/>
          </ac:graphicFrameMkLst>
        </pc:graphicFrameChg>
        <pc:graphicFrameChg chg="add del">
          <ac:chgData name="Kailie Todd" userId="aa722f35d8caf9b1" providerId="LiveId" clId="{DF3D2075-5228-4414-92FE-8E20FD514BF5}" dt="2023-04-12T02:12:38.580" v="992" actId="26606"/>
          <ac:graphicFrameMkLst>
            <pc:docMk/>
            <pc:sldMk cId="1202114478" sldId="280"/>
            <ac:graphicFrameMk id="7" creationId="{E6083C74-3BAE-C16D-52E0-720B358E5773}"/>
          </ac:graphicFrameMkLst>
        </pc:graphicFrameChg>
        <pc:graphicFrameChg chg="add mod modGraphic">
          <ac:chgData name="Kailie Todd" userId="aa722f35d8caf9b1" providerId="LiveId" clId="{DF3D2075-5228-4414-92FE-8E20FD514BF5}" dt="2023-04-12T02:35:58.752" v="1326" actId="26606"/>
          <ac:graphicFrameMkLst>
            <pc:docMk/>
            <pc:sldMk cId="1202114478" sldId="280"/>
            <ac:graphicFrameMk id="10" creationId="{53BEFB39-51D0-DE52-163A-033D3D50D9E7}"/>
          </ac:graphicFrameMkLst>
        </pc:graphicFrameChg>
      </pc:sldChg>
      <pc:sldChg chg="addSp delSp modSp new del mod ord modTransition setBg modAnim delDesignElem">
        <pc:chgData name="Kailie Todd" userId="aa722f35d8caf9b1" providerId="LiveId" clId="{DF3D2075-5228-4414-92FE-8E20FD514BF5}" dt="2023-04-20T04:34:25.494" v="5732" actId="2696"/>
        <pc:sldMkLst>
          <pc:docMk/>
          <pc:sldMk cId="716015765" sldId="281"/>
        </pc:sldMkLst>
        <pc:spChg chg="mod">
          <ac:chgData name="Kailie Todd" userId="aa722f35d8caf9b1" providerId="LiveId" clId="{DF3D2075-5228-4414-92FE-8E20FD514BF5}" dt="2023-04-18T05:13:07.870" v="4603" actId="1076"/>
          <ac:spMkLst>
            <pc:docMk/>
            <pc:sldMk cId="716015765" sldId="281"/>
            <ac:spMk id="2" creationId="{92D49E3A-59DF-9A8A-3C9B-A1F96DDF2A9A}"/>
          </ac:spMkLst>
        </pc:spChg>
        <pc:spChg chg="del mod">
          <ac:chgData name="Kailie Todd" userId="aa722f35d8caf9b1" providerId="LiveId" clId="{DF3D2075-5228-4414-92FE-8E20FD514BF5}" dt="2023-04-12T01:39:27.257" v="707" actId="478"/>
          <ac:spMkLst>
            <pc:docMk/>
            <pc:sldMk cId="716015765" sldId="281"/>
            <ac:spMk id="3" creationId="{90CCE6B9-9383-B542-1164-B35ED1BE2573}"/>
          </ac:spMkLst>
        </pc:spChg>
        <pc:spChg chg="add mod">
          <ac:chgData name="Kailie Todd" userId="aa722f35d8caf9b1" providerId="LiveId" clId="{DF3D2075-5228-4414-92FE-8E20FD514BF5}" dt="2023-04-20T04:34:16.799" v="5730" actId="1076"/>
          <ac:spMkLst>
            <pc:docMk/>
            <pc:sldMk cId="716015765" sldId="281"/>
            <ac:spMk id="4" creationId="{4D6A87C5-2D32-C354-3814-5C2EFC1E1664}"/>
          </ac:spMkLst>
        </pc:spChg>
        <pc:spChg chg="add del mod">
          <ac:chgData name="Kailie Todd" userId="aa722f35d8caf9b1" providerId="LiveId" clId="{DF3D2075-5228-4414-92FE-8E20FD514BF5}" dt="2023-04-12T01:38:21.329" v="705"/>
          <ac:spMkLst>
            <pc:docMk/>
            <pc:sldMk cId="716015765" sldId="281"/>
            <ac:spMk id="4" creationId="{74BAC288-170C-5D9E-9323-701F3B121A86}"/>
          </ac:spMkLst>
        </pc:spChg>
        <pc:spChg chg="add del mod">
          <ac:chgData name="Kailie Todd" userId="aa722f35d8caf9b1" providerId="LiveId" clId="{DF3D2075-5228-4414-92FE-8E20FD514BF5}" dt="2023-04-12T01:38:21.329" v="705"/>
          <ac:spMkLst>
            <pc:docMk/>
            <pc:sldMk cId="716015765" sldId="281"/>
            <ac:spMk id="5" creationId="{9B5FB911-78D3-72A4-BA91-544E35C184DC}"/>
          </ac:spMkLst>
        </pc:spChg>
        <pc:spChg chg="add del mod">
          <ac:chgData name="Kailie Todd" userId="aa722f35d8caf9b1" providerId="LiveId" clId="{DF3D2075-5228-4414-92FE-8E20FD514BF5}" dt="2023-04-18T04:53:23.749" v="4522"/>
          <ac:spMkLst>
            <pc:docMk/>
            <pc:sldMk cId="716015765" sldId="281"/>
            <ac:spMk id="6" creationId="{252C5782-361D-A469-3B6F-9914F21A28DD}"/>
          </ac:spMkLst>
        </pc:spChg>
        <pc:spChg chg="add del mod">
          <ac:chgData name="Kailie Todd" userId="aa722f35d8caf9b1" providerId="LiveId" clId="{DF3D2075-5228-4414-92FE-8E20FD514BF5}" dt="2023-04-12T01:40:03.897" v="713" actId="21"/>
          <ac:spMkLst>
            <pc:docMk/>
            <pc:sldMk cId="716015765" sldId="281"/>
            <ac:spMk id="6" creationId="{B4A830E2-DFE8-CBE0-04B8-982E8650315D}"/>
          </ac:spMkLst>
        </pc:spChg>
        <pc:spChg chg="add del mod">
          <ac:chgData name="Kailie Todd" userId="aa722f35d8caf9b1" providerId="LiveId" clId="{DF3D2075-5228-4414-92FE-8E20FD514BF5}" dt="2023-04-12T01:40:03.897" v="713" actId="21"/>
          <ac:spMkLst>
            <pc:docMk/>
            <pc:sldMk cId="716015765" sldId="281"/>
            <ac:spMk id="7" creationId="{939E3ED1-EAFF-7F5D-5C24-662F8BF61306}"/>
          </ac:spMkLst>
        </pc:spChg>
        <pc:spChg chg="add del">
          <ac:chgData name="Kailie Todd" userId="aa722f35d8caf9b1" providerId="LiveId" clId="{DF3D2075-5228-4414-92FE-8E20FD514BF5}" dt="2023-04-12T16:40:27.676" v="2265" actId="26606"/>
          <ac:spMkLst>
            <pc:docMk/>
            <pc:sldMk cId="716015765" sldId="281"/>
            <ac:spMk id="11" creationId="{08953E74-D241-4DDF-8508-F0365EA13A92}"/>
          </ac:spMkLst>
        </pc:spChg>
        <pc:spChg chg="add del">
          <ac:chgData name="Kailie Todd" userId="aa722f35d8caf9b1" providerId="LiveId" clId="{DF3D2075-5228-4414-92FE-8E20FD514BF5}" dt="2023-04-17T21:30:40.288" v="4077" actId="11529"/>
          <ac:spMkLst>
            <pc:docMk/>
            <pc:sldMk cId="716015765" sldId="281"/>
            <ac:spMk id="11" creationId="{63AF27F0-8FBB-183C-9B4C-E069A836AFA5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716015765" sldId="281"/>
            <ac:spMk id="12" creationId="{738F59A4-4431-460D-8E49-6E65C189A566}"/>
          </ac:spMkLst>
        </pc:spChg>
        <pc:spChg chg="add del">
          <ac:chgData name="Kailie Todd" userId="aa722f35d8caf9b1" providerId="LiveId" clId="{DF3D2075-5228-4414-92FE-8E20FD514BF5}" dt="2023-04-12T01:42:07.456" v="719" actId="26606"/>
          <ac:spMkLst>
            <pc:docMk/>
            <pc:sldMk cId="716015765" sldId="281"/>
            <ac:spMk id="14" creationId="{022BDE4A-8A20-4A69-9C5A-581C82036A4D}"/>
          </ac:spMkLst>
        </pc:spChg>
        <pc:spChg chg="add del">
          <ac:chgData name="Kailie Todd" userId="aa722f35d8caf9b1" providerId="LiveId" clId="{DF3D2075-5228-4414-92FE-8E20FD514BF5}" dt="2023-04-12T16:40:27.676" v="2265" actId="26606"/>
          <ac:spMkLst>
            <pc:docMk/>
            <pc:sldMk cId="716015765" sldId="281"/>
            <ac:spMk id="16" creationId="{5C3C901A-B2F4-4A3C-BCDD-7C8D587ECA2E}"/>
          </ac:spMkLst>
        </pc:spChg>
        <pc:grpChg chg="add del">
          <ac:chgData name="Kailie Todd" userId="aa722f35d8caf9b1" providerId="LiveId" clId="{DF3D2075-5228-4414-92FE-8E20FD514BF5}" dt="2023-04-20T04:30:53.650" v="5694"/>
          <ac:grpSpMkLst>
            <pc:docMk/>
            <pc:sldMk cId="716015765" sldId="281"/>
            <ac:grpSpMk id="13" creationId="{8A919B9C-5C01-47E4-B2F2-45F589208ABF}"/>
          </ac:grpSpMkLst>
        </pc:grpChg>
        <pc:picChg chg="add mod">
          <ac:chgData name="Kailie Todd" userId="aa722f35d8caf9b1" providerId="LiveId" clId="{DF3D2075-5228-4414-92FE-8E20FD514BF5}" dt="2023-04-18T04:53:57.534" v="4526" actId="1076"/>
          <ac:picMkLst>
            <pc:docMk/>
            <pc:sldMk cId="716015765" sldId="281"/>
            <ac:picMk id="8" creationId="{63936F5E-9885-984F-C017-9C0FF26894EA}"/>
          </ac:picMkLst>
        </pc:picChg>
        <pc:picChg chg="add mod">
          <ac:chgData name="Kailie Todd" userId="aa722f35d8caf9b1" providerId="LiveId" clId="{DF3D2075-5228-4414-92FE-8E20FD514BF5}" dt="2023-04-18T05:12:52.282" v="4602" actId="1076"/>
          <ac:picMkLst>
            <pc:docMk/>
            <pc:sldMk cId="716015765" sldId="281"/>
            <ac:picMk id="9" creationId="{24DF77F8-93B8-F5DB-955E-46C93774C5BE}"/>
          </ac:picMkLst>
        </pc:picChg>
        <pc:picChg chg="add del mod">
          <ac:chgData name="Kailie Todd" userId="aa722f35d8caf9b1" providerId="LiveId" clId="{DF3D2075-5228-4414-92FE-8E20FD514BF5}" dt="2023-04-12T01:38:21.329" v="705"/>
          <ac:picMkLst>
            <pc:docMk/>
            <pc:sldMk cId="716015765" sldId="281"/>
            <ac:picMk id="1025" creationId="{108B5463-656B-0D4C-F8E3-6BF94F04EA79}"/>
          </ac:picMkLst>
        </pc:picChg>
        <pc:picChg chg="add del mod">
          <ac:chgData name="Kailie Todd" userId="aa722f35d8caf9b1" providerId="LiveId" clId="{DF3D2075-5228-4414-92FE-8E20FD514BF5}" dt="2023-04-12T01:40:03.897" v="713" actId="21"/>
          <ac:picMkLst>
            <pc:docMk/>
            <pc:sldMk cId="716015765" sldId="281"/>
            <ac:picMk id="1028" creationId="{08B8DD3F-FE44-2DE5-6EEE-46E48C3BA26E}"/>
          </ac:picMkLst>
        </pc:picChg>
        <pc:cxnChg chg="add del">
          <ac:chgData name="Kailie Todd" userId="aa722f35d8caf9b1" providerId="LiveId" clId="{DF3D2075-5228-4414-92FE-8E20FD514BF5}" dt="2023-04-17T21:30:26.597" v="4075" actId="11529"/>
          <ac:cxnSpMkLst>
            <pc:docMk/>
            <pc:sldMk cId="716015765" sldId="281"/>
            <ac:cxnSpMk id="5" creationId="{2D29CEC5-6596-AE5E-CDAE-1E0AC2EE82EB}"/>
          </ac:cxnSpMkLst>
        </pc:cxnChg>
        <pc:cxnChg chg="add del">
          <ac:chgData name="Kailie Todd" userId="aa722f35d8caf9b1" providerId="LiveId" clId="{DF3D2075-5228-4414-92FE-8E20FD514BF5}" dt="2023-04-17T21:30:26.233" v="4074" actId="11529"/>
          <ac:cxnSpMkLst>
            <pc:docMk/>
            <pc:sldMk cId="716015765" sldId="281"/>
            <ac:cxnSpMk id="10" creationId="{6F8486B6-2298-A1CE-BC2E-FD7757475FB0}"/>
          </ac:cxnSpMkLst>
        </pc:cxnChg>
      </pc:sldChg>
      <pc:sldChg chg="addSp delSp modSp new add del mod setBg">
        <pc:chgData name="Kailie Todd" userId="aa722f35d8caf9b1" providerId="LiveId" clId="{DF3D2075-5228-4414-92FE-8E20FD514BF5}" dt="2023-04-12T16:45:19.737" v="2315" actId="2696"/>
        <pc:sldMkLst>
          <pc:docMk/>
          <pc:sldMk cId="3122774288" sldId="282"/>
        </pc:sldMkLst>
        <pc:spChg chg="mod">
          <ac:chgData name="Kailie Todd" userId="aa722f35d8caf9b1" providerId="LiveId" clId="{DF3D2075-5228-4414-92FE-8E20FD514BF5}" dt="2023-04-12T15:49:36.105" v="2251" actId="26606"/>
          <ac:spMkLst>
            <pc:docMk/>
            <pc:sldMk cId="3122774288" sldId="282"/>
            <ac:spMk id="2" creationId="{7240937A-3B8C-F70C-361E-DA4C061A2530}"/>
          </ac:spMkLst>
        </pc:spChg>
        <pc:spChg chg="del">
          <ac:chgData name="Kailie Todd" userId="aa722f35d8caf9b1" providerId="LiveId" clId="{DF3D2075-5228-4414-92FE-8E20FD514BF5}" dt="2023-04-12T01:43:38.507" v="723" actId="478"/>
          <ac:spMkLst>
            <pc:docMk/>
            <pc:sldMk cId="3122774288" sldId="282"/>
            <ac:spMk id="3" creationId="{B20B48D4-4A97-A0B8-F5FF-380A5CFE110E}"/>
          </ac:spMkLst>
        </pc:spChg>
        <pc:spChg chg="add mod">
          <ac:chgData name="Kailie Todd" userId="aa722f35d8caf9b1" providerId="LiveId" clId="{DF3D2075-5228-4414-92FE-8E20FD514BF5}" dt="2023-04-12T16:44:38.801" v="2306" actId="1076"/>
          <ac:spMkLst>
            <pc:docMk/>
            <pc:sldMk cId="3122774288" sldId="282"/>
            <ac:spMk id="5" creationId="{A8BADB5A-8BD6-F038-6AA1-280EEF9EB021}"/>
          </ac:spMkLst>
        </pc:spChg>
        <pc:spChg chg="add del mod">
          <ac:chgData name="Kailie Todd" userId="aa722f35d8caf9b1" providerId="LiveId" clId="{DF3D2075-5228-4414-92FE-8E20FD514BF5}" dt="2023-04-12T15:50:10.064" v="2257" actId="478"/>
          <ac:spMkLst>
            <pc:docMk/>
            <pc:sldMk cId="3122774288" sldId="282"/>
            <ac:spMk id="6" creationId="{0E42F070-97F8-BD37-D0E0-EED752BC92F2}"/>
          </ac:spMkLst>
        </pc:spChg>
        <pc:spChg chg="add mod">
          <ac:chgData name="Kailie Todd" userId="aa722f35d8caf9b1" providerId="LiveId" clId="{DF3D2075-5228-4414-92FE-8E20FD514BF5}" dt="2023-04-12T16:43:19.504" v="2289" actId="1076"/>
          <ac:spMkLst>
            <pc:docMk/>
            <pc:sldMk cId="3122774288" sldId="282"/>
            <ac:spMk id="8" creationId="{72F18C79-50FA-D0C4-7EB8-0A89FDD491ED}"/>
          </ac:spMkLst>
        </pc:spChg>
        <pc:spChg chg="add del mod">
          <ac:chgData name="Kailie Todd" userId="aa722f35d8caf9b1" providerId="LiveId" clId="{DF3D2075-5228-4414-92FE-8E20FD514BF5}" dt="2023-04-12T15:50:14.937" v="2258" actId="478"/>
          <ac:spMkLst>
            <pc:docMk/>
            <pc:sldMk cId="3122774288" sldId="282"/>
            <ac:spMk id="10" creationId="{54C3C1FF-E0D3-BE24-4898-5340A8021FE8}"/>
          </ac:spMkLst>
        </pc:spChg>
        <pc:spChg chg="add del mod">
          <ac:chgData name="Kailie Todd" userId="aa722f35d8caf9b1" providerId="LiveId" clId="{DF3D2075-5228-4414-92FE-8E20FD514BF5}" dt="2023-04-12T15:50:16.984" v="2259" actId="478"/>
          <ac:spMkLst>
            <pc:docMk/>
            <pc:sldMk cId="3122774288" sldId="282"/>
            <ac:spMk id="12" creationId="{44231B14-ACE0-DDA8-E0A9-A84C13CE0757}"/>
          </ac:spMkLst>
        </pc:spChg>
        <pc:spChg chg="add">
          <ac:chgData name="Kailie Todd" userId="aa722f35d8caf9b1" providerId="LiveId" clId="{DF3D2075-5228-4414-92FE-8E20FD514BF5}" dt="2023-04-12T15:49:36.105" v="2251" actId="26606"/>
          <ac:spMkLst>
            <pc:docMk/>
            <pc:sldMk cId="3122774288" sldId="282"/>
            <ac:spMk id="17" creationId="{56E9B3E6-E277-4D68-BA48-9CB43FFBD6E2}"/>
          </ac:spMkLst>
        </pc:spChg>
        <pc:spChg chg="add">
          <ac:chgData name="Kailie Todd" userId="aa722f35d8caf9b1" providerId="LiveId" clId="{DF3D2075-5228-4414-92FE-8E20FD514BF5}" dt="2023-04-12T15:49:36.105" v="2251" actId="26606"/>
          <ac:spMkLst>
            <pc:docMk/>
            <pc:sldMk cId="3122774288" sldId="282"/>
            <ac:spMk id="24" creationId="{D5B0017B-2ECA-49AF-B397-DC140825DF8D}"/>
          </ac:spMkLst>
        </pc:spChg>
        <pc:grpChg chg="add">
          <ac:chgData name="Kailie Todd" userId="aa722f35d8caf9b1" providerId="LiveId" clId="{DF3D2075-5228-4414-92FE-8E20FD514BF5}" dt="2023-04-12T15:49:36.105" v="2251" actId="26606"/>
          <ac:grpSpMkLst>
            <pc:docMk/>
            <pc:sldMk cId="3122774288" sldId="282"/>
            <ac:grpSpMk id="19" creationId="{AE1C45F0-260A-458C-96ED-C1F6D2151219}"/>
          </ac:grpSpMkLst>
        </pc:grpChg>
        <pc:picChg chg="add mod">
          <ac:chgData name="Kailie Todd" userId="aa722f35d8caf9b1" providerId="LiveId" clId="{DF3D2075-5228-4414-92FE-8E20FD514BF5}" dt="2023-04-12T16:43:34.827" v="2293" actId="14100"/>
          <ac:picMkLst>
            <pc:docMk/>
            <pc:sldMk cId="3122774288" sldId="282"/>
            <ac:picMk id="4" creationId="{B76AC707-2864-F057-EEC9-13EC84EE241F}"/>
          </ac:picMkLst>
        </pc:picChg>
        <pc:cxnChg chg="add">
          <ac:chgData name="Kailie Todd" userId="aa722f35d8caf9b1" providerId="LiveId" clId="{DF3D2075-5228-4414-92FE-8E20FD514BF5}" dt="2023-04-12T15:49:36.105" v="2251" actId="26606"/>
          <ac:cxnSpMkLst>
            <pc:docMk/>
            <pc:sldMk cId="3122774288" sldId="282"/>
            <ac:cxnSpMk id="26" creationId="{6CF1BAF6-AD41-4082-B212-8A1F9A2E8779}"/>
          </ac:cxnSpMkLst>
        </pc:cxnChg>
      </pc:sldChg>
      <pc:sldChg chg="addSp delSp modSp new del mod modTransition setBg modAnim">
        <pc:chgData name="Kailie Todd" userId="aa722f35d8caf9b1" providerId="LiveId" clId="{DF3D2075-5228-4414-92FE-8E20FD514BF5}" dt="2023-04-18T04:51:33.350" v="4466" actId="2696"/>
        <pc:sldMkLst>
          <pc:docMk/>
          <pc:sldMk cId="1144522896" sldId="283"/>
        </pc:sldMkLst>
        <pc:spChg chg="mod">
          <ac:chgData name="Kailie Todd" userId="aa722f35d8caf9b1" providerId="LiveId" clId="{DF3D2075-5228-4414-92FE-8E20FD514BF5}" dt="2023-04-18T04:51:00.698" v="4448" actId="26606"/>
          <ac:spMkLst>
            <pc:docMk/>
            <pc:sldMk cId="1144522896" sldId="283"/>
            <ac:spMk id="2" creationId="{635669CA-FE35-35B2-4536-31E9FF247919}"/>
          </ac:spMkLst>
        </pc:spChg>
        <pc:spChg chg="del">
          <ac:chgData name="Kailie Todd" userId="aa722f35d8caf9b1" providerId="LiveId" clId="{DF3D2075-5228-4414-92FE-8E20FD514BF5}" dt="2023-04-12T01:44:04.157" v="740" actId="478"/>
          <ac:spMkLst>
            <pc:docMk/>
            <pc:sldMk cId="1144522896" sldId="283"/>
            <ac:spMk id="3" creationId="{4D2D7A69-9B1B-1875-2319-3D889C233E17}"/>
          </ac:spMkLst>
        </pc:spChg>
        <pc:spChg chg="add del">
          <ac:chgData name="Kailie Todd" userId="aa722f35d8caf9b1" providerId="LiveId" clId="{DF3D2075-5228-4414-92FE-8E20FD514BF5}" dt="2023-04-12T03:09:25.903" v="1562"/>
          <ac:spMkLst>
            <pc:docMk/>
            <pc:sldMk cId="1144522896" sldId="283"/>
            <ac:spMk id="3" creationId="{BE336AE8-1EE0-E4DC-5499-49602B5FE00A}"/>
          </ac:spMkLst>
        </pc:spChg>
        <pc:spChg chg="add del mod">
          <ac:chgData name="Kailie Todd" userId="aa722f35d8caf9b1" providerId="LiveId" clId="{DF3D2075-5228-4414-92FE-8E20FD514BF5}" dt="2023-04-12T02:37:27.759" v="1336"/>
          <ac:spMkLst>
            <pc:docMk/>
            <pc:sldMk cId="1144522896" sldId="283"/>
            <ac:spMk id="6" creationId="{4213235D-1919-4656-9BDF-8F814E735EC2}"/>
          </ac:spMkLst>
        </pc:spChg>
        <pc:spChg chg="add mod ord">
          <ac:chgData name="Kailie Todd" userId="aa722f35d8caf9b1" providerId="LiveId" clId="{DF3D2075-5228-4414-92FE-8E20FD514BF5}" dt="2023-04-18T04:50:14.604" v="4436" actId="5793"/>
          <ac:spMkLst>
            <pc:docMk/>
            <pc:sldMk cId="1144522896" sldId="283"/>
            <ac:spMk id="7" creationId="{B49D51C1-AA95-83F4-0212-18115DA168CA}"/>
          </ac:spMkLst>
        </pc:spChg>
        <pc:spChg chg="add del">
          <ac:chgData name="Kailie Todd" userId="aa722f35d8caf9b1" providerId="LiveId" clId="{DF3D2075-5228-4414-92FE-8E20FD514BF5}" dt="2023-04-18T04:49:38.067" v="4430" actId="26606"/>
          <ac:spMkLst>
            <pc:docMk/>
            <pc:sldMk cId="1144522896" sldId="283"/>
            <ac:spMk id="12" creationId="{69D47016-023F-44BD-981C-50E7A10A6609}"/>
          </ac:spMkLst>
        </pc:spChg>
        <pc:spChg chg="add del">
          <ac:chgData name="Kailie Todd" userId="aa722f35d8caf9b1" providerId="LiveId" clId="{DF3D2075-5228-4414-92FE-8E20FD514BF5}" dt="2023-04-18T04:49:38.067" v="4430" actId="26606"/>
          <ac:spMkLst>
            <pc:docMk/>
            <pc:sldMk cId="1144522896" sldId="283"/>
            <ac:spMk id="14" creationId="{6D8B37B0-0682-433E-BC8D-498C04ABD9A7}"/>
          </ac:spMkLst>
        </pc:spChg>
        <pc:spChg chg="add del">
          <ac:chgData name="Kailie Todd" userId="aa722f35d8caf9b1" providerId="LiveId" clId="{DF3D2075-5228-4414-92FE-8E20FD514BF5}" dt="2023-04-18T04:49:38.031" v="4429" actId="26606"/>
          <ac:spMkLst>
            <pc:docMk/>
            <pc:sldMk cId="1144522896" sldId="283"/>
            <ac:spMk id="16" creationId="{0288C6B4-AFC3-407F-A595-EFFD38D4CCAF}"/>
          </ac:spMkLst>
        </pc:spChg>
        <pc:spChg chg="add del">
          <ac:chgData name="Kailie Todd" userId="aa722f35d8caf9b1" providerId="LiveId" clId="{DF3D2075-5228-4414-92FE-8E20FD514BF5}" dt="2023-04-18T04:49:38.031" v="4429" actId="26606"/>
          <ac:spMkLst>
            <pc:docMk/>
            <pc:sldMk cId="1144522896" sldId="283"/>
            <ac:spMk id="17" creationId="{CF236821-17FE-429B-8D2C-08E13A64EA40}"/>
          </ac:spMkLst>
        </pc:spChg>
        <pc:spChg chg="add del">
          <ac:chgData name="Kailie Todd" userId="aa722f35d8caf9b1" providerId="LiveId" clId="{DF3D2075-5228-4414-92FE-8E20FD514BF5}" dt="2023-04-18T04:49:08.119" v="4427" actId="26606"/>
          <ac:spMkLst>
            <pc:docMk/>
            <pc:sldMk cId="1144522896" sldId="283"/>
            <ac:spMk id="19" creationId="{F13C74B1-5B17-4795-BED0-7140497B445A}"/>
          </ac:spMkLst>
        </pc:spChg>
        <pc:spChg chg="add del">
          <ac:chgData name="Kailie Todd" userId="aa722f35d8caf9b1" providerId="LiveId" clId="{DF3D2075-5228-4414-92FE-8E20FD514BF5}" dt="2023-04-18T04:49:08.119" v="4427" actId="26606"/>
          <ac:spMkLst>
            <pc:docMk/>
            <pc:sldMk cId="1144522896" sldId="283"/>
            <ac:spMk id="21" creationId="{D4974D33-8DC5-464E-8C6D-BE58F0669C17}"/>
          </ac:spMkLst>
        </pc:spChg>
        <pc:spChg chg="add del">
          <ac:chgData name="Kailie Todd" userId="aa722f35d8caf9b1" providerId="LiveId" clId="{DF3D2075-5228-4414-92FE-8E20FD514BF5}" dt="2023-04-18T04:49:38.031" v="4429" actId="26606"/>
          <ac:spMkLst>
            <pc:docMk/>
            <pc:sldMk cId="1144522896" sldId="283"/>
            <ac:spMk id="23" creationId="{C0BDBCD2-E081-43AB-9119-C55465E59757}"/>
          </ac:spMkLst>
        </pc:spChg>
        <pc:spChg chg="add del">
          <ac:chgData name="Kailie Todd" userId="aa722f35d8caf9b1" providerId="LiveId" clId="{DF3D2075-5228-4414-92FE-8E20FD514BF5}" dt="2023-04-18T04:49:38.031" v="4429" actId="26606"/>
          <ac:spMkLst>
            <pc:docMk/>
            <pc:sldMk cId="1144522896" sldId="283"/>
            <ac:spMk id="25" creationId="{98E79BE4-34FE-485A-98A5-92CE8F7C4743}"/>
          </ac:spMkLst>
        </pc:spChg>
        <pc:spChg chg="add del">
          <ac:chgData name="Kailie Todd" userId="aa722f35d8caf9b1" providerId="LiveId" clId="{DF3D2075-5228-4414-92FE-8E20FD514BF5}" dt="2023-04-18T04:49:38.031" v="4429" actId="26606"/>
          <ac:spMkLst>
            <pc:docMk/>
            <pc:sldMk cId="1144522896" sldId="283"/>
            <ac:spMk id="27" creationId="{7A5F0580-5EE9-419F-96EE-B6529EF6E7D0}"/>
          </ac:spMkLst>
        </pc:spChg>
        <pc:spChg chg="add del">
          <ac:chgData name="Kailie Todd" userId="aa722f35d8caf9b1" providerId="LiveId" clId="{DF3D2075-5228-4414-92FE-8E20FD514BF5}" dt="2023-04-18T04:51:00.698" v="4448" actId="26606"/>
          <ac:spMkLst>
            <pc:docMk/>
            <pc:sldMk cId="1144522896" sldId="283"/>
            <ac:spMk id="29" creationId="{7B831B6F-405A-4B47-B9BB-5CA88F285844}"/>
          </ac:spMkLst>
        </pc:spChg>
        <pc:spChg chg="add del">
          <ac:chgData name="Kailie Todd" userId="aa722f35d8caf9b1" providerId="LiveId" clId="{DF3D2075-5228-4414-92FE-8E20FD514BF5}" dt="2023-04-18T04:51:00.698" v="4448" actId="26606"/>
          <ac:spMkLst>
            <pc:docMk/>
            <pc:sldMk cId="1144522896" sldId="283"/>
            <ac:spMk id="30" creationId="{953EE71A-6488-4203-A7C4-77102FD0DCCA}"/>
          </ac:spMkLst>
        </pc:spChg>
        <pc:spChg chg="add del">
          <ac:chgData name="Kailie Todd" userId="aa722f35d8caf9b1" providerId="LiveId" clId="{DF3D2075-5228-4414-92FE-8E20FD514BF5}" dt="2023-04-18T04:50:31.677" v="4438" actId="26606"/>
          <ac:spMkLst>
            <pc:docMk/>
            <pc:sldMk cId="1144522896" sldId="283"/>
            <ac:spMk id="35" creationId="{BCED4D40-4B67-4331-AC48-79B82B4A47D8}"/>
          </ac:spMkLst>
        </pc:spChg>
        <pc:spChg chg="add del">
          <ac:chgData name="Kailie Todd" userId="aa722f35d8caf9b1" providerId="LiveId" clId="{DF3D2075-5228-4414-92FE-8E20FD514BF5}" dt="2023-04-18T04:50:31.677" v="4438" actId="26606"/>
          <ac:spMkLst>
            <pc:docMk/>
            <pc:sldMk cId="1144522896" sldId="283"/>
            <ac:spMk id="37" creationId="{670CEDEF-4F34-412E-84EE-329C1E936AF5}"/>
          </ac:spMkLst>
        </pc:spChg>
        <pc:spChg chg="add del">
          <ac:chgData name="Kailie Todd" userId="aa722f35d8caf9b1" providerId="LiveId" clId="{DF3D2075-5228-4414-92FE-8E20FD514BF5}" dt="2023-04-18T04:50:32.559" v="4440" actId="26606"/>
          <ac:spMkLst>
            <pc:docMk/>
            <pc:sldMk cId="1144522896" sldId="283"/>
            <ac:spMk id="41" creationId="{47942995-B07F-4636-9A06-C6A104B260A8}"/>
          </ac:spMkLst>
        </pc:spChg>
        <pc:spChg chg="add del">
          <ac:chgData name="Kailie Todd" userId="aa722f35d8caf9b1" providerId="LiveId" clId="{DF3D2075-5228-4414-92FE-8E20FD514BF5}" dt="2023-04-18T04:50:32.559" v="4440" actId="26606"/>
          <ac:spMkLst>
            <pc:docMk/>
            <pc:sldMk cId="1144522896" sldId="283"/>
            <ac:spMk id="42" creationId="{B81933D1-5615-42C7-9C0B-4EB7105CCE2D}"/>
          </ac:spMkLst>
        </pc:spChg>
        <pc:spChg chg="add del">
          <ac:chgData name="Kailie Todd" userId="aa722f35d8caf9b1" providerId="LiveId" clId="{DF3D2075-5228-4414-92FE-8E20FD514BF5}" dt="2023-04-18T04:50:32.559" v="4440" actId="26606"/>
          <ac:spMkLst>
            <pc:docMk/>
            <pc:sldMk cId="1144522896" sldId="283"/>
            <ac:spMk id="44" creationId="{19C9EAEA-39D0-4B0E-A0EB-51E7B26740B1}"/>
          </ac:spMkLst>
        </pc:spChg>
        <pc:spChg chg="add del">
          <ac:chgData name="Kailie Todd" userId="aa722f35d8caf9b1" providerId="LiveId" clId="{DF3D2075-5228-4414-92FE-8E20FD514BF5}" dt="2023-04-18T04:51:00.698" v="4448" actId="26606"/>
          <ac:spMkLst>
            <pc:docMk/>
            <pc:sldMk cId="1144522896" sldId="283"/>
            <ac:spMk id="46" creationId="{9B7AD9F6-8CE7-4299-8FC6-328F4DCD3FF9}"/>
          </ac:spMkLst>
        </pc:spChg>
        <pc:spChg chg="add del">
          <ac:chgData name="Kailie Todd" userId="aa722f35d8caf9b1" providerId="LiveId" clId="{DF3D2075-5228-4414-92FE-8E20FD514BF5}" dt="2023-04-18T04:51:00.698" v="4448" actId="26606"/>
          <ac:spMkLst>
            <pc:docMk/>
            <pc:sldMk cId="1144522896" sldId="283"/>
            <ac:spMk id="47" creationId="{3F9B0603-37C5-4312-AE4D-A3D015475403}"/>
          </ac:spMkLst>
        </pc:spChg>
        <pc:grpChg chg="add del">
          <ac:chgData name="Kailie Todd" userId="aa722f35d8caf9b1" providerId="LiveId" clId="{DF3D2075-5228-4414-92FE-8E20FD514BF5}" dt="2023-04-18T04:50:32.559" v="4440" actId="26606"/>
          <ac:grpSpMkLst>
            <pc:docMk/>
            <pc:sldMk cId="1144522896" sldId="283"/>
            <ac:grpSpMk id="43" creationId="{032D8612-31EB-44CF-A1D0-14FD4C705424}"/>
          </ac:grpSpMkLst>
        </pc:grpChg>
        <pc:graphicFrameChg chg="add del mod">
          <ac:chgData name="Kailie Todd" userId="aa722f35d8caf9b1" providerId="LiveId" clId="{DF3D2075-5228-4414-92FE-8E20FD514BF5}" dt="2023-04-17T21:26:12.600" v="3981" actId="478"/>
          <ac:graphicFrameMkLst>
            <pc:docMk/>
            <pc:sldMk cId="1144522896" sldId="283"/>
            <ac:graphicFrameMk id="3" creationId="{E456540D-973D-89FE-1560-DA2BA71436D5}"/>
          </ac:graphicFrameMkLst>
        </pc:graphicFrameChg>
        <pc:picChg chg="add mod">
          <ac:chgData name="Kailie Todd" userId="aa722f35d8caf9b1" providerId="LiveId" clId="{DF3D2075-5228-4414-92FE-8E20FD514BF5}" dt="2023-04-18T04:51:00.698" v="4448" actId="26606"/>
          <ac:picMkLst>
            <pc:docMk/>
            <pc:sldMk cId="1144522896" sldId="283"/>
            <ac:picMk id="4" creationId="{AE3CCDC1-6302-1AE9-2B2D-529B862DFC23}"/>
          </ac:picMkLst>
        </pc:picChg>
        <pc:picChg chg="add del mod">
          <ac:chgData name="Kailie Todd" userId="aa722f35d8caf9b1" providerId="LiveId" clId="{DF3D2075-5228-4414-92FE-8E20FD514BF5}" dt="2023-04-12T03:09:22.060" v="1560" actId="478"/>
          <ac:picMkLst>
            <pc:docMk/>
            <pc:sldMk cId="1144522896" sldId="283"/>
            <ac:picMk id="5" creationId="{AAD2B2E1-BA63-ED6A-C923-C162FC58234D}"/>
          </ac:picMkLst>
        </pc:picChg>
        <pc:picChg chg="add del mod">
          <ac:chgData name="Kailie Todd" userId="aa722f35d8caf9b1" providerId="LiveId" clId="{DF3D2075-5228-4414-92FE-8E20FD514BF5}" dt="2023-04-12T15:43:37.140" v="2141" actId="21"/>
          <ac:picMkLst>
            <pc:docMk/>
            <pc:sldMk cId="1144522896" sldId="283"/>
            <ac:picMk id="6" creationId="{BC511DD6-88ED-C5B1-A1E9-F22B9DA4547D}"/>
          </ac:picMkLst>
        </pc:picChg>
      </pc:sldChg>
      <pc:sldChg chg="addSp delSp modSp new mod modTransition setBg modAnim">
        <pc:chgData name="Kailie Todd" userId="aa722f35d8caf9b1" providerId="LiveId" clId="{DF3D2075-5228-4414-92FE-8E20FD514BF5}" dt="2023-04-21T00:46:18.670" v="7441" actId="20577"/>
        <pc:sldMkLst>
          <pc:docMk/>
          <pc:sldMk cId="1926900473" sldId="284"/>
        </pc:sldMkLst>
        <pc:spChg chg="mod">
          <ac:chgData name="Kailie Todd" userId="aa722f35d8caf9b1" providerId="LiveId" clId="{DF3D2075-5228-4414-92FE-8E20FD514BF5}" dt="2023-04-17T22:26:49.070" v="4344" actId="1076"/>
          <ac:spMkLst>
            <pc:docMk/>
            <pc:sldMk cId="1926900473" sldId="284"/>
            <ac:spMk id="2" creationId="{FDB43378-C7F3-3661-BF73-EA3CC073E406}"/>
          </ac:spMkLst>
        </pc:spChg>
        <pc:spChg chg="mod ord">
          <ac:chgData name="Kailie Todd" userId="aa722f35d8caf9b1" providerId="LiveId" clId="{DF3D2075-5228-4414-92FE-8E20FD514BF5}" dt="2023-04-21T00:46:18.670" v="7441" actId="20577"/>
          <ac:spMkLst>
            <pc:docMk/>
            <pc:sldMk cId="1926900473" sldId="284"/>
            <ac:spMk id="3" creationId="{A8F67F79-3CD8-01B0-364B-9C77C7C7A74A}"/>
          </ac:spMkLst>
        </pc:spChg>
        <pc:spChg chg="add del mod">
          <ac:chgData name="Kailie Todd" userId="aa722f35d8caf9b1" providerId="LiveId" clId="{DF3D2075-5228-4414-92FE-8E20FD514BF5}" dt="2023-04-17T21:55:55.829" v="4170" actId="767"/>
          <ac:spMkLst>
            <pc:docMk/>
            <pc:sldMk cId="1926900473" sldId="284"/>
            <ac:spMk id="4" creationId="{D10FB6A3-ACDB-F8EC-D320-F1C29FC5D20C}"/>
          </ac:spMkLst>
        </pc:spChg>
        <pc:spChg chg="add del mod">
          <ac:chgData name="Kailie Todd" userId="aa722f35d8caf9b1" providerId="LiveId" clId="{DF3D2075-5228-4414-92FE-8E20FD514BF5}" dt="2023-04-17T21:56:38.693" v="4194" actId="767"/>
          <ac:spMkLst>
            <pc:docMk/>
            <pc:sldMk cId="1926900473" sldId="284"/>
            <ac:spMk id="5" creationId="{740811EB-A929-3014-A330-EF1DC5678F35}"/>
          </ac:spMkLst>
        </pc:spChg>
        <pc:spChg chg="add del mod">
          <ac:chgData name="Kailie Todd" userId="aa722f35d8caf9b1" providerId="LiveId" clId="{DF3D2075-5228-4414-92FE-8E20FD514BF5}" dt="2023-04-17T21:56:54.551" v="4200" actId="767"/>
          <ac:spMkLst>
            <pc:docMk/>
            <pc:sldMk cId="1926900473" sldId="284"/>
            <ac:spMk id="6" creationId="{8778FA5F-15FC-62AA-15D5-E78AB422B30C}"/>
          </ac:spMkLst>
        </pc:spChg>
        <pc:spChg chg="add mod">
          <ac:chgData name="Kailie Todd" userId="aa722f35d8caf9b1" providerId="LiveId" clId="{DF3D2075-5228-4414-92FE-8E20FD514BF5}" dt="2023-04-20T05:10:33.350" v="6729" actId="14100"/>
          <ac:spMkLst>
            <pc:docMk/>
            <pc:sldMk cId="1926900473" sldId="284"/>
            <ac:spMk id="7" creationId="{6D33653A-9B96-4166-9A23-60AD2ADCC4FB}"/>
          </ac:spMkLst>
        </pc:spChg>
        <pc:picChg chg="add del">
          <ac:chgData name="Kailie Todd" userId="aa722f35d8caf9b1" providerId="LiveId" clId="{DF3D2075-5228-4414-92FE-8E20FD514BF5}" dt="2023-04-12T02:48:29.701" v="1409" actId="478"/>
          <ac:picMkLst>
            <pc:docMk/>
            <pc:sldMk cId="1926900473" sldId="284"/>
            <ac:picMk id="2050" creationId="{B69707A0-4353-062E-590F-CA6B1C251EEC}"/>
          </ac:picMkLst>
        </pc:picChg>
        <pc:picChg chg="add mod">
          <ac:chgData name="Kailie Todd" userId="aa722f35d8caf9b1" providerId="LiveId" clId="{DF3D2075-5228-4414-92FE-8E20FD514BF5}" dt="2023-04-17T21:56:48.634" v="4198" actId="1076"/>
          <ac:picMkLst>
            <pc:docMk/>
            <pc:sldMk cId="1926900473" sldId="284"/>
            <ac:picMk id="2052" creationId="{2BA555B1-1D38-E706-980D-3D1F1ADD7DC0}"/>
          </ac:picMkLst>
        </pc:picChg>
      </pc:sldChg>
      <pc:sldChg chg="addSp delSp modSp new mod modTransition setBg delDesignElem">
        <pc:chgData name="Kailie Todd" userId="aa722f35d8caf9b1" providerId="LiveId" clId="{DF3D2075-5228-4414-92FE-8E20FD514BF5}" dt="2023-04-20T04:31:34.460" v="5698"/>
        <pc:sldMkLst>
          <pc:docMk/>
          <pc:sldMk cId="2114422537" sldId="285"/>
        </pc:sldMkLst>
        <pc:spChg chg="mod">
          <ac:chgData name="Kailie Todd" userId="aa722f35d8caf9b1" providerId="LiveId" clId="{DF3D2075-5228-4414-92FE-8E20FD514BF5}" dt="2023-04-12T15:17:42.944" v="1857" actId="26606"/>
          <ac:spMkLst>
            <pc:docMk/>
            <pc:sldMk cId="2114422537" sldId="285"/>
            <ac:spMk id="2" creationId="{E4F021A6-11D9-6B94-1907-7618379C4C32}"/>
          </ac:spMkLst>
        </pc:spChg>
        <pc:spChg chg="del mod ord">
          <ac:chgData name="Kailie Todd" userId="aa722f35d8caf9b1" providerId="LiveId" clId="{DF3D2075-5228-4414-92FE-8E20FD514BF5}" dt="2023-04-12T15:14:34.330" v="1827" actId="26606"/>
          <ac:spMkLst>
            <pc:docMk/>
            <pc:sldMk cId="2114422537" sldId="285"/>
            <ac:spMk id="3" creationId="{2936A05B-E22C-071D-CCA5-AA1070F8C595}"/>
          </ac:spMkLst>
        </pc:spChg>
        <pc:spChg chg="add mod">
          <ac:chgData name="Kailie Todd" userId="aa722f35d8caf9b1" providerId="LiveId" clId="{DF3D2075-5228-4414-92FE-8E20FD514BF5}" dt="2023-04-12T15:15:06.748" v="1831" actId="26606"/>
          <ac:spMkLst>
            <pc:docMk/>
            <pc:sldMk cId="2114422537" sldId="285"/>
            <ac:spMk id="5" creationId="{618F5C8F-4751-8EFF-FB4C-F66CF68EEFE9}"/>
          </ac:spMkLst>
        </pc:spChg>
        <pc:spChg chg="add del">
          <ac:chgData name="Kailie Todd" userId="aa722f35d8caf9b1" providerId="LiveId" clId="{DF3D2075-5228-4414-92FE-8E20FD514BF5}" dt="2023-04-12T15:17:42.944" v="1857" actId="26606"/>
          <ac:spMkLst>
            <pc:docMk/>
            <pc:sldMk cId="2114422537" sldId="285"/>
            <ac:spMk id="9" creationId="{E02239D2-A05D-4A1C-9F06-FBA7FC730E1B}"/>
          </ac:spMkLst>
        </pc:spChg>
        <pc:spChg chg="add del">
          <ac:chgData name="Kailie Todd" userId="aa722f35d8caf9b1" providerId="LiveId" clId="{DF3D2075-5228-4414-92FE-8E20FD514BF5}" dt="2023-04-12T15:14:30.690" v="1824" actId="26606"/>
          <ac:spMkLst>
            <pc:docMk/>
            <pc:sldMk cId="2114422537" sldId="285"/>
            <ac:spMk id="10" creationId="{7FF47CB7-972F-479F-A36D-9E72D26EC8DA}"/>
          </ac:spMkLst>
        </pc:spChg>
        <pc:spChg chg="add del">
          <ac:chgData name="Kailie Todd" userId="aa722f35d8caf9b1" providerId="LiveId" clId="{DF3D2075-5228-4414-92FE-8E20FD514BF5}" dt="2023-04-12T15:15:42.065" v="1833" actId="26606"/>
          <ac:spMkLst>
            <pc:docMk/>
            <pc:sldMk cId="2114422537" sldId="285"/>
            <ac:spMk id="11" creationId="{E02239D2-A05D-4A1C-9F06-FBA7FC730E1B}"/>
          </ac:spMkLst>
        </pc:spChg>
        <pc:spChg chg="add del">
          <ac:chgData name="Kailie Todd" userId="aa722f35d8caf9b1" providerId="LiveId" clId="{DF3D2075-5228-4414-92FE-8E20FD514BF5}" dt="2023-04-12T15:14:30.690" v="1824" actId="26606"/>
          <ac:spMkLst>
            <pc:docMk/>
            <pc:sldMk cId="2114422537" sldId="285"/>
            <ac:spMk id="12" creationId="{0D153B68-5844-490D-8E67-F616D6D721CA}"/>
          </ac:spMkLst>
        </pc:spChg>
        <pc:spChg chg="add del">
          <ac:chgData name="Kailie Todd" userId="aa722f35d8caf9b1" providerId="LiveId" clId="{DF3D2075-5228-4414-92FE-8E20FD514BF5}" dt="2023-04-12T15:16:51.632" v="1846" actId="26606"/>
          <ac:spMkLst>
            <pc:docMk/>
            <pc:sldMk cId="2114422537" sldId="285"/>
            <ac:spMk id="13" creationId="{E02239D2-A05D-4A1C-9F06-FBA7FC730E1B}"/>
          </ac:spMkLst>
        </pc:spChg>
        <pc:spChg chg="add del">
          <ac:chgData name="Kailie Todd" userId="aa722f35d8caf9b1" providerId="LiveId" clId="{DF3D2075-5228-4414-92FE-8E20FD514BF5}" dt="2023-04-12T15:14:30.690" v="1824" actId="26606"/>
          <ac:spMkLst>
            <pc:docMk/>
            <pc:sldMk cId="2114422537" sldId="285"/>
            <ac:spMk id="14" creationId="{9A0D773F-7A7D-4DBB-9DEA-86BB8B8F4BC8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2114422537" sldId="285"/>
            <ac:spMk id="15" creationId="{2EB492CD-616E-47F8-933B-5E2D952A0593}"/>
          </ac:spMkLst>
        </pc:spChg>
        <pc:spChg chg="add del">
          <ac:chgData name="Kailie Todd" userId="aa722f35d8caf9b1" providerId="LiveId" clId="{DF3D2075-5228-4414-92FE-8E20FD514BF5}" dt="2023-04-12T15:14:34.284" v="1826" actId="26606"/>
          <ac:spMkLst>
            <pc:docMk/>
            <pc:sldMk cId="2114422537" sldId="285"/>
            <ac:spMk id="16" creationId="{66E48AFA-8884-4F68-A44F-D2C1E8609C5A}"/>
          </ac:spMkLst>
        </pc:spChg>
        <pc:spChg chg="add del">
          <ac:chgData name="Kailie Todd" userId="aa722f35d8caf9b1" providerId="LiveId" clId="{DF3D2075-5228-4414-92FE-8E20FD514BF5}" dt="2023-04-12T15:14:34.284" v="1826" actId="26606"/>
          <ac:spMkLst>
            <pc:docMk/>
            <pc:sldMk cId="2114422537" sldId="285"/>
            <ac:spMk id="17" creationId="{969D19A6-08CB-498C-93EC-3FFB021FC68A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2114422537" sldId="285"/>
            <ac:spMk id="18" creationId="{0007FE00-9498-4706-B255-6437B0252C02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2114422537" sldId="285"/>
            <ac:spMk id="19" creationId="{59383CF9-23B5-4335-9B21-1791C4CF1C75}"/>
          </ac:spMkLst>
        </pc:spChg>
        <pc:graphicFrameChg chg="add mod ord modGraphic">
          <ac:chgData name="Kailie Todd" userId="aa722f35d8caf9b1" providerId="LiveId" clId="{DF3D2075-5228-4414-92FE-8E20FD514BF5}" dt="2023-04-20T03:50:59.099" v="4916" actId="113"/>
          <ac:graphicFrameMkLst>
            <pc:docMk/>
            <pc:sldMk cId="2114422537" sldId="285"/>
            <ac:graphicFrameMk id="7" creationId="{34B966E5-2EB1-15BC-2C91-CE997BD88EDF}"/>
          </ac:graphicFrameMkLst>
        </pc:graphicFrameChg>
        <pc:picChg chg="add mod ord modCrop">
          <ac:chgData name="Kailie Todd" userId="aa722f35d8caf9b1" providerId="LiveId" clId="{DF3D2075-5228-4414-92FE-8E20FD514BF5}" dt="2023-04-17T03:06:15.460" v="3209" actId="1076"/>
          <ac:picMkLst>
            <pc:docMk/>
            <pc:sldMk cId="2114422537" sldId="285"/>
            <ac:picMk id="4" creationId="{4A75D567-3627-49D5-8591-25624DFA9179}"/>
          </ac:picMkLst>
        </pc:picChg>
      </pc:sldChg>
      <pc:sldChg chg="addSp delSp modSp new mod modTransition setBg">
        <pc:chgData name="Kailie Todd" userId="aa722f35d8caf9b1" providerId="LiveId" clId="{DF3D2075-5228-4414-92FE-8E20FD514BF5}" dt="2023-04-17T21:51:50.836" v="4121" actId="207"/>
        <pc:sldMkLst>
          <pc:docMk/>
          <pc:sldMk cId="3924038591" sldId="286"/>
        </pc:sldMkLst>
        <pc:spChg chg="mod">
          <ac:chgData name="Kailie Todd" userId="aa722f35d8caf9b1" providerId="LiveId" clId="{DF3D2075-5228-4414-92FE-8E20FD514BF5}" dt="2023-04-17T21:51:50.836" v="4121" actId="207"/>
          <ac:spMkLst>
            <pc:docMk/>
            <pc:sldMk cId="3924038591" sldId="286"/>
            <ac:spMk id="2" creationId="{7596E12C-D4A5-3A87-B835-C899E131175E}"/>
          </ac:spMkLst>
        </pc:spChg>
        <pc:spChg chg="mod">
          <ac:chgData name="Kailie Todd" userId="aa722f35d8caf9b1" providerId="LiveId" clId="{DF3D2075-5228-4414-92FE-8E20FD514BF5}" dt="2023-04-12T15:34:44.557" v="1962" actId="20577"/>
          <ac:spMkLst>
            <pc:docMk/>
            <pc:sldMk cId="3924038591" sldId="286"/>
            <ac:spMk id="3" creationId="{DDD126CA-D005-B10E-8F50-8207AA122F1F}"/>
          </ac:spMkLst>
        </pc:spChg>
        <pc:spChg chg="add del">
          <ac:chgData name="Kailie Todd" userId="aa722f35d8caf9b1" providerId="LiveId" clId="{DF3D2075-5228-4414-92FE-8E20FD514BF5}" dt="2023-04-12T15:21:38.004" v="1892" actId="26606"/>
          <ac:spMkLst>
            <pc:docMk/>
            <pc:sldMk cId="3924038591" sldId="286"/>
            <ac:spMk id="8" creationId="{DAF1966E-FD40-4A4A-B61B-C4DF7FA05F06}"/>
          </ac:spMkLst>
        </pc:spChg>
        <pc:spChg chg="add del">
          <ac:chgData name="Kailie Todd" userId="aa722f35d8caf9b1" providerId="LiveId" clId="{DF3D2075-5228-4414-92FE-8E20FD514BF5}" dt="2023-04-12T15:21:38.004" v="1892" actId="26606"/>
          <ac:spMkLst>
            <pc:docMk/>
            <pc:sldMk cId="3924038591" sldId="286"/>
            <ac:spMk id="10" creationId="{047BFA19-D45E-416B-A404-7AF2F3F27017}"/>
          </ac:spMkLst>
        </pc:spChg>
        <pc:spChg chg="add del">
          <ac:chgData name="Kailie Todd" userId="aa722f35d8caf9b1" providerId="LiveId" clId="{DF3D2075-5228-4414-92FE-8E20FD514BF5}" dt="2023-04-12T15:21:38.004" v="1892" actId="26606"/>
          <ac:spMkLst>
            <pc:docMk/>
            <pc:sldMk cId="3924038591" sldId="286"/>
            <ac:spMk id="12" creationId="{8E0105E7-23DB-4CF2-8258-FF47C7620F6E}"/>
          </ac:spMkLst>
        </pc:spChg>
        <pc:spChg chg="add del">
          <ac:chgData name="Kailie Todd" userId="aa722f35d8caf9b1" providerId="LiveId" clId="{DF3D2075-5228-4414-92FE-8E20FD514BF5}" dt="2023-04-12T15:21:38.004" v="1892" actId="26606"/>
          <ac:spMkLst>
            <pc:docMk/>
            <pc:sldMk cId="3924038591" sldId="286"/>
            <ac:spMk id="14" creationId="{074B4F7D-14B2-478B-8BF5-01E4E0C5D263}"/>
          </ac:spMkLst>
        </pc:spChg>
        <pc:spChg chg="add del">
          <ac:chgData name="Kailie Todd" userId="aa722f35d8caf9b1" providerId="LiveId" clId="{DF3D2075-5228-4414-92FE-8E20FD514BF5}" dt="2023-04-12T15:27:39.415" v="1894" actId="26606"/>
          <ac:spMkLst>
            <pc:docMk/>
            <pc:sldMk cId="3924038591" sldId="286"/>
            <ac:spMk id="16" creationId="{C9A36457-A5F4-4103-A443-02581C09185B}"/>
          </ac:spMkLst>
        </pc:spChg>
        <pc:spChg chg="add del">
          <ac:chgData name="Kailie Todd" userId="aa722f35d8caf9b1" providerId="LiveId" clId="{DF3D2075-5228-4414-92FE-8E20FD514BF5}" dt="2023-04-12T15:27:39.415" v="1894" actId="26606"/>
          <ac:spMkLst>
            <pc:docMk/>
            <pc:sldMk cId="3924038591" sldId="286"/>
            <ac:spMk id="17" creationId="{DC5FB7E8-B636-40FA-BE8D-48145C0F5C57}"/>
          </ac:spMkLst>
        </pc:spChg>
        <pc:spChg chg="add del">
          <ac:chgData name="Kailie Todd" userId="aa722f35d8caf9b1" providerId="LiveId" clId="{DF3D2075-5228-4414-92FE-8E20FD514BF5}" dt="2023-04-12T15:27:39.415" v="1894" actId="26606"/>
          <ac:spMkLst>
            <pc:docMk/>
            <pc:sldMk cId="3924038591" sldId="286"/>
            <ac:spMk id="18" creationId="{142DCE2C-2863-46FA-9BE7-24365A24D9BA}"/>
          </ac:spMkLst>
        </pc:spChg>
        <pc:spChg chg="add del">
          <ac:chgData name="Kailie Todd" userId="aa722f35d8caf9b1" providerId="LiveId" clId="{DF3D2075-5228-4414-92FE-8E20FD514BF5}" dt="2023-04-12T15:28:04.611" v="1899" actId="26606"/>
          <ac:spMkLst>
            <pc:docMk/>
            <pc:sldMk cId="3924038591" sldId="286"/>
            <ac:spMk id="20" creationId="{081EA652-8C6A-4E69-BEB9-170809474553}"/>
          </ac:spMkLst>
        </pc:spChg>
        <pc:spChg chg="add del">
          <ac:chgData name="Kailie Todd" userId="aa722f35d8caf9b1" providerId="LiveId" clId="{DF3D2075-5228-4414-92FE-8E20FD514BF5}" dt="2023-04-12T15:28:04.611" v="1899" actId="26606"/>
          <ac:spMkLst>
            <pc:docMk/>
            <pc:sldMk cId="3924038591" sldId="286"/>
            <ac:spMk id="21" creationId="{5298780A-33B9-4EA2-8F67-DE68AD62841B}"/>
          </ac:spMkLst>
        </pc:spChg>
        <pc:spChg chg="add del">
          <ac:chgData name="Kailie Todd" userId="aa722f35d8caf9b1" providerId="LiveId" clId="{DF3D2075-5228-4414-92FE-8E20FD514BF5}" dt="2023-04-12T15:28:04.611" v="1899" actId="26606"/>
          <ac:spMkLst>
            <pc:docMk/>
            <pc:sldMk cId="3924038591" sldId="286"/>
            <ac:spMk id="22" creationId="{7F488E8B-4E1E-4402-8935-D4E6C02615C7}"/>
          </ac:spMkLst>
        </pc:spChg>
      </pc:sldChg>
      <pc:sldChg chg="addSp delSp modSp new add del mod setBg">
        <pc:chgData name="Kailie Todd" userId="aa722f35d8caf9b1" providerId="LiveId" clId="{DF3D2075-5228-4414-92FE-8E20FD514BF5}" dt="2023-04-12T16:54:57.566" v="2542" actId="2696"/>
        <pc:sldMkLst>
          <pc:docMk/>
          <pc:sldMk cId="2952245698" sldId="287"/>
        </pc:sldMkLst>
        <pc:spChg chg="mod">
          <ac:chgData name="Kailie Todd" userId="aa722f35d8caf9b1" providerId="LiveId" clId="{DF3D2075-5228-4414-92FE-8E20FD514BF5}" dt="2023-04-12T16:48:34.925" v="2351" actId="26606"/>
          <ac:spMkLst>
            <pc:docMk/>
            <pc:sldMk cId="2952245698" sldId="287"/>
            <ac:spMk id="2" creationId="{7C59AED6-379C-49F6-88ED-963C615D73CB}"/>
          </ac:spMkLst>
        </pc:spChg>
        <pc:spChg chg="del">
          <ac:chgData name="Kailie Todd" userId="aa722f35d8caf9b1" providerId="LiveId" clId="{DF3D2075-5228-4414-92FE-8E20FD514BF5}" dt="2023-04-12T15:43:58.618" v="2144"/>
          <ac:spMkLst>
            <pc:docMk/>
            <pc:sldMk cId="2952245698" sldId="287"/>
            <ac:spMk id="3" creationId="{9FBC5E8F-5A0B-8CB2-CFB3-D469745A5279}"/>
          </ac:spMkLst>
        </pc:spChg>
        <pc:spChg chg="add del mod">
          <ac:chgData name="Kailie Todd" userId="aa722f35d8caf9b1" providerId="LiveId" clId="{DF3D2075-5228-4414-92FE-8E20FD514BF5}" dt="2023-04-12T15:45:12.275" v="2150" actId="478"/>
          <ac:spMkLst>
            <pc:docMk/>
            <pc:sldMk cId="2952245698" sldId="287"/>
            <ac:spMk id="8" creationId="{F1B5820E-9464-4274-268D-46D1DE9E257B}"/>
          </ac:spMkLst>
        </pc:spChg>
        <pc:spChg chg="add del mod">
          <ac:chgData name="Kailie Todd" userId="aa722f35d8caf9b1" providerId="LiveId" clId="{DF3D2075-5228-4414-92FE-8E20FD514BF5}" dt="2023-04-12T15:45:24.272" v="2156"/>
          <ac:spMkLst>
            <pc:docMk/>
            <pc:sldMk cId="2952245698" sldId="287"/>
            <ac:spMk id="10" creationId="{F1788531-9C10-8B3F-4AD0-F234AAF540D1}"/>
          </ac:spMkLst>
        </pc:spChg>
        <pc:spChg chg="add del mod">
          <ac:chgData name="Kailie Todd" userId="aa722f35d8caf9b1" providerId="LiveId" clId="{DF3D2075-5228-4414-92FE-8E20FD514BF5}" dt="2023-04-12T15:48:09.601" v="2188"/>
          <ac:spMkLst>
            <pc:docMk/>
            <pc:sldMk cId="2952245698" sldId="287"/>
            <ac:spMk id="13" creationId="{6801126C-AB81-1EE4-CDE1-9DAFB2C0485A}"/>
          </ac:spMkLst>
        </pc:spChg>
        <pc:spChg chg="add del">
          <ac:chgData name="Kailie Todd" userId="aa722f35d8caf9b1" providerId="LiveId" clId="{DF3D2075-5228-4414-92FE-8E20FD514BF5}" dt="2023-04-12T16:48:24.334" v="2348" actId="26606"/>
          <ac:spMkLst>
            <pc:docMk/>
            <pc:sldMk cId="2952245698" sldId="287"/>
            <ac:spMk id="17" creationId="{53B021B3-DE93-4AB7-8A18-CF5F1CED88B8}"/>
          </ac:spMkLst>
        </pc:spChg>
        <pc:spChg chg="add del">
          <ac:chgData name="Kailie Todd" userId="aa722f35d8caf9b1" providerId="LiveId" clId="{DF3D2075-5228-4414-92FE-8E20FD514BF5}" dt="2023-04-12T16:48:24.334" v="2348" actId="26606"/>
          <ac:spMkLst>
            <pc:docMk/>
            <pc:sldMk cId="2952245698" sldId="287"/>
            <ac:spMk id="18" creationId="{52D502E5-F6B4-4D58-B4AE-FC466FF15EE8}"/>
          </ac:spMkLst>
        </pc:spChg>
        <pc:spChg chg="add del">
          <ac:chgData name="Kailie Todd" userId="aa722f35d8caf9b1" providerId="LiveId" clId="{DF3D2075-5228-4414-92FE-8E20FD514BF5}" dt="2023-04-12T16:48:24.334" v="2348" actId="26606"/>
          <ac:spMkLst>
            <pc:docMk/>
            <pc:sldMk cId="2952245698" sldId="287"/>
            <ac:spMk id="19" creationId="{9DECDBF4-02B6-4BB4-B65B-B8107AD6A9E8}"/>
          </ac:spMkLst>
        </pc:spChg>
        <pc:spChg chg="add del">
          <ac:chgData name="Kailie Todd" userId="aa722f35d8caf9b1" providerId="LiveId" clId="{DF3D2075-5228-4414-92FE-8E20FD514BF5}" dt="2023-04-12T16:46:21.718" v="2318" actId="26606"/>
          <ac:spMkLst>
            <pc:docMk/>
            <pc:sldMk cId="2952245698" sldId="287"/>
            <ac:spMk id="20" creationId="{08953E74-D241-4DDF-8508-F0365EA13A92}"/>
          </ac:spMkLst>
        </pc:spChg>
        <pc:spChg chg="add del">
          <ac:chgData name="Kailie Todd" userId="aa722f35d8caf9b1" providerId="LiveId" clId="{DF3D2075-5228-4414-92FE-8E20FD514BF5}" dt="2023-04-12T16:48:34.894" v="2350" actId="26606"/>
          <ac:spMkLst>
            <pc:docMk/>
            <pc:sldMk cId="2952245698" sldId="287"/>
            <ac:spMk id="21" creationId="{08953E74-D241-4DDF-8508-F0365EA13A92}"/>
          </ac:spMkLst>
        </pc:spChg>
        <pc:spChg chg="add del">
          <ac:chgData name="Kailie Todd" userId="aa722f35d8caf9b1" providerId="LiveId" clId="{DF3D2075-5228-4414-92FE-8E20FD514BF5}" dt="2023-04-12T16:46:21.718" v="2318" actId="26606"/>
          <ac:spMkLst>
            <pc:docMk/>
            <pc:sldMk cId="2952245698" sldId="287"/>
            <ac:spMk id="22" creationId="{5C3C901A-B2F4-4A3C-BCDD-7C8D587ECA2E}"/>
          </ac:spMkLst>
        </pc:spChg>
        <pc:spChg chg="add del">
          <ac:chgData name="Kailie Todd" userId="aa722f35d8caf9b1" providerId="LiveId" clId="{DF3D2075-5228-4414-92FE-8E20FD514BF5}" dt="2023-04-12T16:48:34.894" v="2350" actId="26606"/>
          <ac:spMkLst>
            <pc:docMk/>
            <pc:sldMk cId="2952245698" sldId="287"/>
            <ac:spMk id="23" creationId="{5C3C901A-B2F4-4A3C-BCDD-7C8D587ECA2E}"/>
          </ac:spMkLst>
        </pc:spChg>
        <pc:spChg chg="add del">
          <ac:chgData name="Kailie Todd" userId="aa722f35d8caf9b1" providerId="LiveId" clId="{DF3D2075-5228-4414-92FE-8E20FD514BF5}" dt="2023-04-12T16:46:27.841" v="2320" actId="26606"/>
          <ac:spMkLst>
            <pc:docMk/>
            <pc:sldMk cId="2952245698" sldId="287"/>
            <ac:spMk id="24" creationId="{955A2079-FA98-4876-80F0-72364A7D2EA4}"/>
          </ac:spMkLst>
        </pc:spChg>
        <pc:spChg chg="add">
          <ac:chgData name="Kailie Todd" userId="aa722f35d8caf9b1" providerId="LiveId" clId="{DF3D2075-5228-4414-92FE-8E20FD514BF5}" dt="2023-04-12T16:48:34.925" v="2351" actId="26606"/>
          <ac:spMkLst>
            <pc:docMk/>
            <pc:sldMk cId="2952245698" sldId="287"/>
            <ac:spMk id="25" creationId="{738F59A4-4431-460D-8E49-6E65C189A566}"/>
          </ac:spMkLst>
        </pc:spChg>
        <pc:spChg chg="add del">
          <ac:chgData name="Kailie Todd" userId="aa722f35d8caf9b1" providerId="LiveId" clId="{DF3D2075-5228-4414-92FE-8E20FD514BF5}" dt="2023-04-12T16:47:26.179" v="2342" actId="26606"/>
          <ac:spMkLst>
            <pc:docMk/>
            <pc:sldMk cId="2952245698" sldId="287"/>
            <ac:spMk id="26" creationId="{738F59A4-4431-460D-8E49-6E65C189A566}"/>
          </ac:spMkLst>
        </pc:spChg>
        <pc:spChg chg="add del mod">
          <ac:chgData name="Kailie Todd" userId="aa722f35d8caf9b1" providerId="LiveId" clId="{DF3D2075-5228-4414-92FE-8E20FD514BF5}" dt="2023-04-12T16:51:57.120" v="2508" actId="478"/>
          <ac:spMkLst>
            <pc:docMk/>
            <pc:sldMk cId="2952245698" sldId="287"/>
            <ac:spMk id="32" creationId="{179DDF05-A54E-4B5A-EB8B-A9FC57E611F2}"/>
          </ac:spMkLst>
        </pc:spChg>
        <pc:grpChg chg="add del">
          <ac:chgData name="Kailie Todd" userId="aa722f35d8caf9b1" providerId="LiveId" clId="{DF3D2075-5228-4414-92FE-8E20FD514BF5}" dt="2023-04-12T16:47:26.179" v="2342" actId="26606"/>
          <ac:grpSpMkLst>
            <pc:docMk/>
            <pc:sldMk cId="2952245698" sldId="287"/>
            <ac:grpSpMk id="27" creationId="{8A919B9C-5C01-47E4-B2F2-45F589208ABF}"/>
          </ac:grpSpMkLst>
        </pc:grpChg>
        <pc:grpChg chg="add">
          <ac:chgData name="Kailie Todd" userId="aa722f35d8caf9b1" providerId="LiveId" clId="{DF3D2075-5228-4414-92FE-8E20FD514BF5}" dt="2023-04-12T16:48:34.925" v="2351" actId="26606"/>
          <ac:grpSpMkLst>
            <pc:docMk/>
            <pc:sldMk cId="2952245698" sldId="287"/>
            <ac:grpSpMk id="28" creationId="{8A919B9C-5C01-47E4-B2F2-45F589208ABF}"/>
          </ac:grpSpMkLst>
        </pc:grpChg>
        <pc:graphicFrameChg chg="add del mod modGraphic">
          <ac:chgData name="Kailie Todd" userId="aa722f35d8caf9b1" providerId="LiveId" clId="{DF3D2075-5228-4414-92FE-8E20FD514BF5}" dt="2023-04-12T15:45:16.696" v="2155" actId="478"/>
          <ac:graphicFrameMkLst>
            <pc:docMk/>
            <pc:sldMk cId="2952245698" sldId="287"/>
            <ac:graphicFrameMk id="5" creationId="{3F6CF740-B1BC-7CA1-3C08-C41CB7D92C18}"/>
          </ac:graphicFrameMkLst>
        </pc:graphicFrameChg>
        <pc:graphicFrameChg chg="add del mod">
          <ac:chgData name="Kailie Todd" userId="aa722f35d8caf9b1" providerId="LiveId" clId="{DF3D2075-5228-4414-92FE-8E20FD514BF5}" dt="2023-04-12T15:45:13.806" v="2153"/>
          <ac:graphicFrameMkLst>
            <pc:docMk/>
            <pc:sldMk cId="2952245698" sldId="287"/>
            <ac:graphicFrameMk id="6" creationId="{9F2D6F0B-C4E2-62CF-E6EB-4E31A747443A}"/>
          </ac:graphicFrameMkLst>
        </pc:graphicFrameChg>
        <pc:graphicFrameChg chg="add del mod modGraphic">
          <ac:chgData name="Kailie Todd" userId="aa722f35d8caf9b1" providerId="LiveId" clId="{DF3D2075-5228-4414-92FE-8E20FD514BF5}" dt="2023-04-12T15:47:32.094" v="2174" actId="478"/>
          <ac:graphicFrameMkLst>
            <pc:docMk/>
            <pc:sldMk cId="2952245698" sldId="287"/>
            <ac:graphicFrameMk id="11" creationId="{0BDA86B0-F04D-E68B-37BB-300197B05956}"/>
          </ac:graphicFrameMkLst>
        </pc:graphicFrameChg>
        <pc:graphicFrameChg chg="add del mod modGraphic">
          <ac:chgData name="Kailie Todd" userId="aa722f35d8caf9b1" providerId="LiveId" clId="{DF3D2075-5228-4414-92FE-8E20FD514BF5}" dt="2023-04-12T15:48:05.805" v="2187"/>
          <ac:graphicFrameMkLst>
            <pc:docMk/>
            <pc:sldMk cId="2952245698" sldId="287"/>
            <ac:graphicFrameMk id="14" creationId="{BBF639F8-A2BD-CA31-0AE8-716ABFDD0B44}"/>
          </ac:graphicFrameMkLst>
        </pc:graphicFrameChg>
        <pc:graphicFrameChg chg="add del mod modGraphic">
          <ac:chgData name="Kailie Todd" userId="aa722f35d8caf9b1" providerId="LiveId" clId="{DF3D2075-5228-4414-92FE-8E20FD514BF5}" dt="2023-04-12T16:51:41.748" v="2506" actId="478"/>
          <ac:graphicFrameMkLst>
            <pc:docMk/>
            <pc:sldMk cId="2952245698" sldId="287"/>
            <ac:graphicFrameMk id="15" creationId="{C4885B5F-C1B9-77F5-AA09-DAC68244C061}"/>
          </ac:graphicFrameMkLst>
        </pc:graphicFrameChg>
        <pc:graphicFrameChg chg="add mod modGraphic">
          <ac:chgData name="Kailie Todd" userId="aa722f35d8caf9b1" providerId="LiveId" clId="{DF3D2075-5228-4414-92FE-8E20FD514BF5}" dt="2023-04-12T16:52:02.119" v="2509" actId="1076"/>
          <ac:graphicFrameMkLst>
            <pc:docMk/>
            <pc:sldMk cId="2952245698" sldId="287"/>
            <ac:graphicFrameMk id="16" creationId="{948782C7-FEB6-C689-2BD3-B929272E40CD}"/>
          </ac:graphicFrameMkLst>
        </pc:graphicFrameChg>
        <pc:picChg chg="add mod">
          <ac:chgData name="Kailie Todd" userId="aa722f35d8caf9b1" providerId="LiveId" clId="{DF3D2075-5228-4414-92FE-8E20FD514BF5}" dt="2023-04-12T16:48:34.925" v="2351" actId="26606"/>
          <ac:picMkLst>
            <pc:docMk/>
            <pc:sldMk cId="2952245698" sldId="287"/>
            <ac:picMk id="4" creationId="{5B7D1EC1-FCED-FCE5-4A23-38079D92F241}"/>
          </ac:picMkLst>
        </pc:picChg>
      </pc:sldChg>
      <pc:sldChg chg="addSp delSp modSp add del mod ord modTransition setBg modAnim delDesignElem">
        <pc:chgData name="Kailie Todd" userId="aa722f35d8caf9b1" providerId="LiveId" clId="{DF3D2075-5228-4414-92FE-8E20FD514BF5}" dt="2023-04-20T04:35:04.722" v="5739" actId="2696"/>
        <pc:sldMkLst>
          <pc:docMk/>
          <pc:sldMk cId="1757106269" sldId="288"/>
        </pc:sldMkLst>
        <pc:spChg chg="mod">
          <ac:chgData name="Kailie Todd" userId="aa722f35d8caf9b1" providerId="LiveId" clId="{DF3D2075-5228-4414-92FE-8E20FD514BF5}" dt="2023-04-12T16:57:56.870" v="2568" actId="1076"/>
          <ac:spMkLst>
            <pc:docMk/>
            <pc:sldMk cId="1757106269" sldId="288"/>
            <ac:spMk id="2" creationId="{92D49E3A-59DF-9A8A-3C9B-A1F96DDF2A9A}"/>
          </ac:spMkLst>
        </pc:spChg>
        <pc:spChg chg="del mod">
          <ac:chgData name="Kailie Todd" userId="aa722f35d8caf9b1" providerId="LiveId" clId="{DF3D2075-5228-4414-92FE-8E20FD514BF5}" dt="2023-04-12T16:44:10.854" v="2302" actId="478"/>
          <ac:spMkLst>
            <pc:docMk/>
            <pc:sldMk cId="1757106269" sldId="288"/>
            <ac:spMk id="4" creationId="{4D6A87C5-2D32-C354-3814-5C2EFC1E1664}"/>
          </ac:spMkLst>
        </pc:spChg>
        <pc:spChg chg="del mod">
          <ac:chgData name="Kailie Todd" userId="aa722f35d8caf9b1" providerId="LiveId" clId="{DF3D2075-5228-4414-92FE-8E20FD514BF5}" dt="2023-04-12T16:44:06.402" v="2299" actId="478"/>
          <ac:spMkLst>
            <pc:docMk/>
            <pc:sldMk cId="1757106269" sldId="288"/>
            <ac:spMk id="6" creationId="{252C5782-361D-A469-3B6F-9914F21A28DD}"/>
          </ac:spMkLst>
        </pc:spChg>
        <pc:spChg chg="add mod">
          <ac:chgData name="Kailie Todd" userId="aa722f35d8caf9b1" providerId="LiveId" clId="{DF3D2075-5228-4414-92FE-8E20FD514BF5}" dt="2023-04-18T05:12:39.445" v="4601" actId="12"/>
          <ac:spMkLst>
            <pc:docMk/>
            <pc:sldMk cId="1757106269" sldId="288"/>
            <ac:spMk id="7" creationId="{5FCBBC82-66FC-400A-C5A1-E1FA05639E37}"/>
          </ac:spMkLst>
        </pc:spChg>
        <pc:spChg chg="add del mod">
          <ac:chgData name="Kailie Todd" userId="aa722f35d8caf9b1" providerId="LiveId" clId="{DF3D2075-5228-4414-92FE-8E20FD514BF5}" dt="2023-04-17T21:27:26.752" v="3994" actId="20577"/>
          <ac:spMkLst>
            <pc:docMk/>
            <pc:sldMk cId="1757106269" sldId="288"/>
            <ac:spMk id="10" creationId="{6EBCBC5A-D1B1-673D-5F1C-9E893EA0FF71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1757106269" sldId="288"/>
            <ac:spMk id="12" creationId="{738F59A4-4431-460D-8E49-6E65C189A566}"/>
          </ac:spMkLst>
        </pc:spChg>
        <pc:grpChg chg="add del">
          <ac:chgData name="Kailie Todd" userId="aa722f35d8caf9b1" providerId="LiveId" clId="{DF3D2075-5228-4414-92FE-8E20FD514BF5}" dt="2023-04-20T04:30:53.650" v="5694"/>
          <ac:grpSpMkLst>
            <pc:docMk/>
            <pc:sldMk cId="1757106269" sldId="288"/>
            <ac:grpSpMk id="13" creationId="{8A919B9C-5C01-47E4-B2F2-45F589208ABF}"/>
          </ac:grpSpMkLst>
        </pc:grpChg>
        <pc:picChg chg="add mod">
          <ac:chgData name="Kailie Todd" userId="aa722f35d8caf9b1" providerId="LiveId" clId="{DF3D2075-5228-4414-92FE-8E20FD514BF5}" dt="2023-04-12T16:57:48.950" v="2567" actId="14100"/>
          <ac:picMkLst>
            <pc:docMk/>
            <pc:sldMk cId="1757106269" sldId="288"/>
            <ac:picMk id="3" creationId="{098EE71E-75CC-AFF0-C332-6B844460E0E9}"/>
          </ac:picMkLst>
        </pc:picChg>
        <pc:picChg chg="del">
          <ac:chgData name="Kailie Todd" userId="aa722f35d8caf9b1" providerId="LiveId" clId="{DF3D2075-5228-4414-92FE-8E20FD514BF5}" dt="2023-04-12T16:44:01.247" v="2296" actId="478"/>
          <ac:picMkLst>
            <pc:docMk/>
            <pc:sldMk cId="1757106269" sldId="288"/>
            <ac:picMk id="8" creationId="{63936F5E-9885-984F-C017-9C0FF26894EA}"/>
          </ac:picMkLst>
        </pc:picChg>
        <pc:picChg chg="del">
          <ac:chgData name="Kailie Todd" userId="aa722f35d8caf9b1" providerId="LiveId" clId="{DF3D2075-5228-4414-92FE-8E20FD514BF5}" dt="2023-04-12T16:44:03.324" v="2297" actId="478"/>
          <ac:picMkLst>
            <pc:docMk/>
            <pc:sldMk cId="1757106269" sldId="288"/>
            <ac:picMk id="9" creationId="{24DF77F8-93B8-F5DB-955E-46C93774C5BE}"/>
          </ac:picMkLst>
        </pc:picChg>
      </pc:sldChg>
      <pc:sldChg chg="addSp delSp modSp new del mod setBg">
        <pc:chgData name="Kailie Todd" userId="aa722f35d8caf9b1" providerId="LiveId" clId="{DF3D2075-5228-4414-92FE-8E20FD514BF5}" dt="2023-04-12T16:54:05.453" v="2535" actId="680"/>
        <pc:sldMkLst>
          <pc:docMk/>
          <pc:sldMk cId="1036657618" sldId="289"/>
        </pc:sldMkLst>
        <pc:spChg chg="mod">
          <ac:chgData name="Kailie Todd" userId="aa722f35d8caf9b1" providerId="LiveId" clId="{DF3D2075-5228-4414-92FE-8E20FD514BF5}" dt="2023-04-12T16:53:54.519" v="2531"/>
          <ac:spMkLst>
            <pc:docMk/>
            <pc:sldMk cId="1036657618" sldId="289"/>
            <ac:spMk id="2" creationId="{22273B7A-B903-C933-4547-BEE13A8B7503}"/>
          </ac:spMkLst>
        </pc:spChg>
        <pc:spChg chg="add del">
          <ac:chgData name="Kailie Todd" userId="aa722f35d8caf9b1" providerId="LiveId" clId="{DF3D2075-5228-4414-92FE-8E20FD514BF5}" dt="2023-04-12T16:54:04.313" v="2534" actId="478"/>
          <ac:spMkLst>
            <pc:docMk/>
            <pc:sldMk cId="1036657618" sldId="289"/>
            <ac:spMk id="3" creationId="{8BBDC209-F978-E0AE-43A2-73095FA0DE7E}"/>
          </ac:spMkLst>
        </pc:spChg>
        <pc:spChg chg="add del">
          <ac:chgData name="Kailie Todd" userId="aa722f35d8caf9b1" providerId="LiveId" clId="{DF3D2075-5228-4414-92FE-8E20FD514BF5}" dt="2023-04-12T16:53:51.036" v="2529" actId="26606"/>
          <ac:spMkLst>
            <pc:docMk/>
            <pc:sldMk cId="1036657618" sldId="289"/>
            <ac:spMk id="10" creationId="{89A320C9-9735-4D13-8279-C1C674841392}"/>
          </ac:spMkLst>
        </pc:spChg>
        <pc:spChg chg="add del">
          <ac:chgData name="Kailie Todd" userId="aa722f35d8caf9b1" providerId="LiveId" clId="{DF3D2075-5228-4414-92FE-8E20FD514BF5}" dt="2023-04-12T16:53:51.036" v="2529" actId="26606"/>
          <ac:spMkLst>
            <pc:docMk/>
            <pc:sldMk cId="1036657618" sldId="289"/>
            <ac:spMk id="12" creationId="{92544CF4-9B52-4A7B-A4B3-88C72729B77D}"/>
          </ac:spMkLst>
        </pc:spChg>
        <pc:spChg chg="add del">
          <ac:chgData name="Kailie Todd" userId="aa722f35d8caf9b1" providerId="LiveId" clId="{DF3D2075-5228-4414-92FE-8E20FD514BF5}" dt="2023-04-12T16:53:51.036" v="2529" actId="26606"/>
          <ac:spMkLst>
            <pc:docMk/>
            <pc:sldMk cId="1036657618" sldId="289"/>
            <ac:spMk id="14" creationId="{E75862C5-5C00-4421-BC7B-9B7B86DBC80D}"/>
          </ac:spMkLst>
        </pc:spChg>
        <pc:spChg chg="add del">
          <ac:chgData name="Kailie Todd" userId="aa722f35d8caf9b1" providerId="LiveId" clId="{DF3D2075-5228-4414-92FE-8E20FD514BF5}" dt="2023-04-12T16:53:51.036" v="2529" actId="26606"/>
          <ac:spMkLst>
            <pc:docMk/>
            <pc:sldMk cId="1036657618" sldId="289"/>
            <ac:spMk id="16" creationId="{089440EF-9BE9-4AE9-8C28-00B02296CDB6}"/>
          </ac:spMkLst>
        </pc:spChg>
        <pc:graphicFrameChg chg="add del mod">
          <ac:chgData name="Kailie Todd" userId="aa722f35d8caf9b1" providerId="LiveId" clId="{DF3D2075-5228-4414-92FE-8E20FD514BF5}" dt="2023-04-12T16:54:02.594" v="2533"/>
          <ac:graphicFrameMkLst>
            <pc:docMk/>
            <pc:sldMk cId="1036657618" sldId="289"/>
            <ac:graphicFrameMk id="4" creationId="{1069DE1A-EF96-1927-2932-ECEC906713F6}"/>
          </ac:graphicFrameMkLst>
        </pc:graphicFrameChg>
        <pc:picChg chg="add del mod">
          <ac:chgData name="Kailie Todd" userId="aa722f35d8caf9b1" providerId="LiveId" clId="{DF3D2075-5228-4414-92FE-8E20FD514BF5}" dt="2023-04-12T16:53:59.861" v="2532"/>
          <ac:picMkLst>
            <pc:docMk/>
            <pc:sldMk cId="1036657618" sldId="289"/>
            <ac:picMk id="5" creationId="{311279A6-2C11-0B5F-B22B-580451A8D738}"/>
          </ac:picMkLst>
        </pc:picChg>
      </pc:sldChg>
      <pc:sldChg chg="addSp delSp modSp new add del mod modTransition setBg">
        <pc:chgData name="Kailie Todd" userId="aa722f35d8caf9b1" providerId="LiveId" clId="{DF3D2075-5228-4414-92FE-8E20FD514BF5}" dt="2023-04-17T22:09:57.862" v="4309" actId="2696"/>
        <pc:sldMkLst>
          <pc:docMk/>
          <pc:sldMk cId="2040270823" sldId="289"/>
        </pc:sldMkLst>
        <pc:spChg chg="mod">
          <ac:chgData name="Kailie Todd" userId="aa722f35d8caf9b1" providerId="LiveId" clId="{DF3D2075-5228-4414-92FE-8E20FD514BF5}" dt="2023-04-17T21:42:13.163" v="4120" actId="1076"/>
          <ac:spMkLst>
            <pc:docMk/>
            <pc:sldMk cId="2040270823" sldId="289"/>
            <ac:spMk id="2" creationId="{6CBA4120-62DA-6219-50C4-CE130F4A13C2}"/>
          </ac:spMkLst>
        </pc:spChg>
        <pc:spChg chg="del">
          <ac:chgData name="Kailie Todd" userId="aa722f35d8caf9b1" providerId="LiveId" clId="{DF3D2075-5228-4414-92FE-8E20FD514BF5}" dt="2023-04-12T16:54:33.871" v="2539" actId="478"/>
          <ac:spMkLst>
            <pc:docMk/>
            <pc:sldMk cId="2040270823" sldId="289"/>
            <ac:spMk id="3" creationId="{F006CDA1-E877-03A9-7210-5E3A30A56B2D}"/>
          </ac:spMkLst>
        </pc:spChg>
        <pc:spChg chg="add del mod">
          <ac:chgData name="Kailie Todd" userId="aa722f35d8caf9b1" providerId="LiveId" clId="{DF3D2075-5228-4414-92FE-8E20FD514BF5}" dt="2023-04-12T17:53:48.778" v="2775"/>
          <ac:spMkLst>
            <pc:docMk/>
            <pc:sldMk cId="2040270823" sldId="289"/>
            <ac:spMk id="6" creationId="{3DA66D03-EB40-3D4F-9A79-F7785B6CFD6E}"/>
          </ac:spMkLst>
        </pc:spChg>
        <pc:spChg chg="add mod">
          <ac:chgData name="Kailie Todd" userId="aa722f35d8caf9b1" providerId="LiveId" clId="{DF3D2075-5228-4414-92FE-8E20FD514BF5}" dt="2023-04-17T21:25:49.182" v="3978" actId="20577"/>
          <ac:spMkLst>
            <pc:docMk/>
            <pc:sldMk cId="2040270823" sldId="289"/>
            <ac:spMk id="7" creationId="{0CE67584-EFA1-40BD-6A78-84AF8F81BE57}"/>
          </ac:spMkLst>
        </pc:spChg>
        <pc:spChg chg="add del">
          <ac:chgData name="Kailie Todd" userId="aa722f35d8caf9b1" providerId="LiveId" clId="{DF3D2075-5228-4414-92FE-8E20FD514BF5}" dt="2023-04-17T21:12:18.908" v="3912" actId="26606"/>
          <ac:spMkLst>
            <pc:docMk/>
            <pc:sldMk cId="2040270823" sldId="289"/>
            <ac:spMk id="10" creationId="{89A320C9-9735-4D13-8279-C1C674841392}"/>
          </ac:spMkLst>
        </pc:spChg>
        <pc:spChg chg="add del">
          <ac:chgData name="Kailie Todd" userId="aa722f35d8caf9b1" providerId="LiveId" clId="{DF3D2075-5228-4414-92FE-8E20FD514BF5}" dt="2023-04-17T21:12:18.908" v="3912" actId="26606"/>
          <ac:spMkLst>
            <pc:docMk/>
            <pc:sldMk cId="2040270823" sldId="289"/>
            <ac:spMk id="12" creationId="{92544CF4-9B52-4A7B-A4B3-88C72729B77D}"/>
          </ac:spMkLst>
        </pc:spChg>
        <pc:spChg chg="add del">
          <ac:chgData name="Kailie Todd" userId="aa722f35d8caf9b1" providerId="LiveId" clId="{DF3D2075-5228-4414-92FE-8E20FD514BF5}" dt="2023-04-17T21:12:18.908" v="3912" actId="26606"/>
          <ac:spMkLst>
            <pc:docMk/>
            <pc:sldMk cId="2040270823" sldId="289"/>
            <ac:spMk id="14" creationId="{E75862C5-5C00-4421-BC7B-9B7B86DBC80D}"/>
          </ac:spMkLst>
        </pc:spChg>
        <pc:spChg chg="add del">
          <ac:chgData name="Kailie Todd" userId="aa722f35d8caf9b1" providerId="LiveId" clId="{DF3D2075-5228-4414-92FE-8E20FD514BF5}" dt="2023-04-17T21:12:18.908" v="3912" actId="26606"/>
          <ac:spMkLst>
            <pc:docMk/>
            <pc:sldMk cId="2040270823" sldId="289"/>
            <ac:spMk id="16" creationId="{089440EF-9BE9-4AE9-8C28-00B02296CDB6}"/>
          </ac:spMkLst>
        </pc:spChg>
        <pc:spChg chg="add">
          <ac:chgData name="Kailie Todd" userId="aa722f35d8caf9b1" providerId="LiveId" clId="{DF3D2075-5228-4414-92FE-8E20FD514BF5}" dt="2023-04-17T21:12:18.908" v="3912" actId="26606"/>
          <ac:spMkLst>
            <pc:docMk/>
            <pc:sldMk cId="2040270823" sldId="289"/>
            <ac:spMk id="21" creationId="{8761DDFE-071F-4200-B0AA-394476C2D2D6}"/>
          </ac:spMkLst>
        </pc:spChg>
        <pc:graphicFrameChg chg="add del mod ord modGraphic">
          <ac:chgData name="Kailie Todd" userId="aa722f35d8caf9b1" providerId="LiveId" clId="{DF3D2075-5228-4414-92FE-8E20FD514BF5}" dt="2023-04-17T21:12:43.154" v="3916" actId="478"/>
          <ac:graphicFrameMkLst>
            <pc:docMk/>
            <pc:sldMk cId="2040270823" sldId="289"/>
            <ac:graphicFrameMk id="4" creationId="{0A0E9A96-63B4-76FD-39BA-9F300B6B4263}"/>
          </ac:graphicFrameMkLst>
        </pc:graphicFrameChg>
        <pc:picChg chg="add del mod">
          <ac:chgData name="Kailie Todd" userId="aa722f35d8caf9b1" providerId="LiveId" clId="{DF3D2075-5228-4414-92FE-8E20FD514BF5}" dt="2023-04-17T19:12:52.346" v="3891" actId="478"/>
          <ac:picMkLst>
            <pc:docMk/>
            <pc:sldMk cId="2040270823" sldId="289"/>
            <ac:picMk id="5" creationId="{F69A342B-7ACF-0238-7118-C384F0F4B388}"/>
          </ac:picMkLst>
        </pc:picChg>
        <pc:picChg chg="add del mod">
          <ac:chgData name="Kailie Todd" userId="aa722f35d8caf9b1" providerId="LiveId" clId="{DF3D2075-5228-4414-92FE-8E20FD514BF5}" dt="2023-04-17T19:13:50.155" v="3909" actId="931"/>
          <ac:picMkLst>
            <pc:docMk/>
            <pc:sldMk cId="2040270823" sldId="289"/>
            <ac:picMk id="6" creationId="{B1E0D094-DBE2-C46E-AD8C-2DB39F9C68A6}"/>
          </ac:picMkLst>
        </pc:picChg>
        <pc:picChg chg="add mod modCrop">
          <ac:chgData name="Kailie Todd" userId="aa722f35d8caf9b1" providerId="LiveId" clId="{DF3D2075-5228-4414-92FE-8E20FD514BF5}" dt="2023-04-17T21:28:23.219" v="3998" actId="14100"/>
          <ac:picMkLst>
            <pc:docMk/>
            <pc:sldMk cId="2040270823" sldId="289"/>
            <ac:picMk id="9" creationId="{64505D97-1414-7EBA-D674-26D9B2725BEE}"/>
          </ac:picMkLst>
        </pc:picChg>
      </pc:sldChg>
      <pc:sldChg chg="addSp delSp modSp new mod modTransition setBg delDesignElem">
        <pc:chgData name="Kailie Todd" userId="aa722f35d8caf9b1" providerId="LiveId" clId="{DF3D2075-5228-4414-92FE-8E20FD514BF5}" dt="2023-04-20T04:31:34.460" v="5698"/>
        <pc:sldMkLst>
          <pc:docMk/>
          <pc:sldMk cId="3222655476" sldId="290"/>
        </pc:sldMkLst>
        <pc:spChg chg="mod">
          <ac:chgData name="Kailie Todd" userId="aa722f35d8caf9b1" providerId="LiveId" clId="{DF3D2075-5228-4414-92FE-8E20FD514BF5}" dt="2023-04-12T19:57:43.685" v="3029" actId="26606"/>
          <ac:spMkLst>
            <pc:docMk/>
            <pc:sldMk cId="3222655476" sldId="290"/>
            <ac:spMk id="2" creationId="{8809B898-D6C7-30F7-7F53-322DB7894120}"/>
          </ac:spMkLst>
        </pc:spChg>
        <pc:spChg chg="mod">
          <ac:chgData name="Kailie Todd" userId="aa722f35d8caf9b1" providerId="LiveId" clId="{DF3D2075-5228-4414-92FE-8E20FD514BF5}" dt="2023-04-17T16:30:51.962" v="3460" actId="20577"/>
          <ac:spMkLst>
            <pc:docMk/>
            <pc:sldMk cId="3222655476" sldId="290"/>
            <ac:spMk id="3" creationId="{9BAD5A1F-D470-F694-02B5-CBC659E59244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22655476" sldId="290"/>
            <ac:spMk id="8" creationId="{CBB2B1F0-0DD6-4744-9A46-7A344FB48E40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22655476" sldId="290"/>
            <ac:spMk id="10" creationId="{52D502E5-F6B4-4D58-B4AE-FC466FF15EE8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222655476" sldId="290"/>
            <ac:spMk id="12" creationId="{9DECDBF4-02B6-4BB4-B65B-B8107AD6A9E8}"/>
          </ac:spMkLst>
        </pc:spChg>
      </pc:sldChg>
      <pc:sldChg chg="new del">
        <pc:chgData name="Kailie Todd" userId="aa722f35d8caf9b1" providerId="LiveId" clId="{DF3D2075-5228-4414-92FE-8E20FD514BF5}" dt="2023-04-17T16:13:28.009" v="3230" actId="2696"/>
        <pc:sldMkLst>
          <pc:docMk/>
          <pc:sldMk cId="3594048158" sldId="291"/>
        </pc:sldMkLst>
      </pc:sldChg>
      <pc:sldChg chg="modSp add del mod modTransition modAnim">
        <pc:chgData name="Kailie Todd" userId="aa722f35d8caf9b1" providerId="LiveId" clId="{DF3D2075-5228-4414-92FE-8E20FD514BF5}" dt="2023-04-20T03:23:25.095" v="4782" actId="2696"/>
        <pc:sldMkLst>
          <pc:docMk/>
          <pc:sldMk cId="3605268396" sldId="292"/>
        </pc:sldMkLst>
        <pc:picChg chg="mod">
          <ac:chgData name="Kailie Todd" userId="aa722f35d8caf9b1" providerId="LiveId" clId="{DF3D2075-5228-4414-92FE-8E20FD514BF5}" dt="2023-04-17T18:19:34.637" v="3886" actId="14100"/>
          <ac:picMkLst>
            <pc:docMk/>
            <pc:sldMk cId="3605268396" sldId="292"/>
            <ac:picMk id="5" creationId="{F764506B-417F-10EE-9339-1D5F9ED29CD9}"/>
          </ac:picMkLst>
        </pc:picChg>
        <pc:picChg chg="mod">
          <ac:chgData name="Kailie Todd" userId="aa722f35d8caf9b1" providerId="LiveId" clId="{DF3D2075-5228-4414-92FE-8E20FD514BF5}" dt="2023-04-17T18:19:14.830" v="3884" actId="1076"/>
          <ac:picMkLst>
            <pc:docMk/>
            <pc:sldMk cId="3605268396" sldId="292"/>
            <ac:picMk id="6" creationId="{EBCB3FA0-BC7B-B0BD-CEEC-EC39F29B01E7}"/>
          </ac:picMkLst>
        </pc:picChg>
        <pc:picChg chg="mod">
          <ac:chgData name="Kailie Todd" userId="aa722f35d8caf9b1" providerId="LiveId" clId="{DF3D2075-5228-4414-92FE-8E20FD514BF5}" dt="2023-04-17T18:17:16.111" v="3873" actId="1076"/>
          <ac:picMkLst>
            <pc:docMk/>
            <pc:sldMk cId="3605268396" sldId="292"/>
            <ac:picMk id="7" creationId="{3C8B4770-9F27-54C1-49C8-70803D41F84D}"/>
          </ac:picMkLst>
        </pc:picChg>
        <pc:picChg chg="mod">
          <ac:chgData name="Kailie Todd" userId="aa722f35d8caf9b1" providerId="LiveId" clId="{DF3D2075-5228-4414-92FE-8E20FD514BF5}" dt="2023-04-17T18:18:22.636" v="3879" actId="1076"/>
          <ac:picMkLst>
            <pc:docMk/>
            <pc:sldMk cId="3605268396" sldId="292"/>
            <ac:picMk id="8" creationId="{A549DA95-8FF2-1934-860E-43B144A0CDBD}"/>
          </ac:picMkLst>
        </pc:picChg>
      </pc:sldChg>
      <pc:sldChg chg="new del">
        <pc:chgData name="Kailie Todd" userId="aa722f35d8caf9b1" providerId="LiveId" clId="{DF3D2075-5228-4414-92FE-8E20FD514BF5}" dt="2023-04-17T16:15:37.945" v="3247" actId="2696"/>
        <pc:sldMkLst>
          <pc:docMk/>
          <pc:sldMk cId="4290704195" sldId="293"/>
        </pc:sldMkLst>
      </pc:sldChg>
      <pc:sldChg chg="addSp delSp modSp add mod modTransition modAnim">
        <pc:chgData name="Kailie Todd" userId="aa722f35d8caf9b1" providerId="LiveId" clId="{DF3D2075-5228-4414-92FE-8E20FD514BF5}" dt="2023-04-19T02:57:00.829" v="4742" actId="14100"/>
        <pc:sldMkLst>
          <pc:docMk/>
          <pc:sldMk cId="3146943630" sldId="294"/>
        </pc:sldMkLst>
        <pc:picChg chg="add del mod">
          <ac:chgData name="Kailie Todd" userId="aa722f35d8caf9b1" providerId="LiveId" clId="{DF3D2075-5228-4414-92FE-8E20FD514BF5}" dt="2023-04-18T05:03:51.281" v="4571" actId="478"/>
          <ac:picMkLst>
            <pc:docMk/>
            <pc:sldMk cId="3146943630" sldId="294"/>
            <ac:picMk id="2" creationId="{88D21236-58F0-DD6B-B318-C8CE68CB38BE}"/>
          </ac:picMkLst>
        </pc:picChg>
        <pc:picChg chg="mod modCrop">
          <ac:chgData name="Kailie Todd" userId="aa722f35d8caf9b1" providerId="LiveId" clId="{DF3D2075-5228-4414-92FE-8E20FD514BF5}" dt="2023-04-19T02:57:00.829" v="4742" actId="14100"/>
          <ac:picMkLst>
            <pc:docMk/>
            <pc:sldMk cId="3146943630" sldId="294"/>
            <ac:picMk id="4" creationId="{6A889EFA-9C1D-6729-55B7-E0C2BC375C8B}"/>
          </ac:picMkLst>
        </pc:picChg>
        <pc:picChg chg="mod modCrop">
          <ac:chgData name="Kailie Todd" userId="aa722f35d8caf9b1" providerId="LiveId" clId="{DF3D2075-5228-4414-92FE-8E20FD514BF5}" dt="2023-04-19T02:56:40.095" v="4737" actId="14100"/>
          <ac:picMkLst>
            <pc:docMk/>
            <pc:sldMk cId="3146943630" sldId="294"/>
            <ac:picMk id="5" creationId="{2B429E6C-2F64-1497-C1DB-DAC32736012B}"/>
          </ac:picMkLst>
        </pc:picChg>
        <pc:picChg chg="mod">
          <ac:chgData name="Kailie Todd" userId="aa722f35d8caf9b1" providerId="LiveId" clId="{DF3D2075-5228-4414-92FE-8E20FD514BF5}" dt="2023-04-19T02:56:41.143" v="4740" actId="14100"/>
          <ac:picMkLst>
            <pc:docMk/>
            <pc:sldMk cId="3146943630" sldId="294"/>
            <ac:picMk id="6" creationId="{A8386565-FF9F-ED84-1293-D6FB7671A627}"/>
          </ac:picMkLst>
        </pc:picChg>
        <pc:picChg chg="mod">
          <ac:chgData name="Kailie Todd" userId="aa722f35d8caf9b1" providerId="LiveId" clId="{DF3D2075-5228-4414-92FE-8E20FD514BF5}" dt="2023-04-19T02:56:40.875" v="4739" actId="14100"/>
          <ac:picMkLst>
            <pc:docMk/>
            <pc:sldMk cId="3146943630" sldId="294"/>
            <ac:picMk id="7" creationId="{12EE9785-DAB7-E4CE-7671-FEDC3661BFA8}"/>
          </ac:picMkLst>
        </pc:picChg>
        <pc:picChg chg="mod modCrop">
          <ac:chgData name="Kailie Todd" userId="aa722f35d8caf9b1" providerId="LiveId" clId="{DF3D2075-5228-4414-92FE-8E20FD514BF5}" dt="2023-04-19T02:56:40.569" v="4738" actId="14100"/>
          <ac:picMkLst>
            <pc:docMk/>
            <pc:sldMk cId="3146943630" sldId="294"/>
            <ac:picMk id="8" creationId="{F494C884-1A55-9660-ED19-6A84DFA79883}"/>
          </ac:picMkLst>
        </pc:picChg>
      </pc:sldChg>
      <pc:sldChg chg="addSp delSp modSp new mod modTransition modAnim">
        <pc:chgData name="Kailie Todd" userId="aa722f35d8caf9b1" providerId="LiveId" clId="{DF3D2075-5228-4414-92FE-8E20FD514BF5}" dt="2023-04-21T00:47:15.514" v="7443" actId="20577"/>
        <pc:sldMkLst>
          <pc:docMk/>
          <pc:sldMk cId="1934312955" sldId="295"/>
        </pc:sldMkLst>
        <pc:spChg chg="mod">
          <ac:chgData name="Kailie Todd" userId="aa722f35d8caf9b1" providerId="LiveId" clId="{DF3D2075-5228-4414-92FE-8E20FD514BF5}" dt="2023-04-17T21:37:04.191" v="4117" actId="1076"/>
          <ac:spMkLst>
            <pc:docMk/>
            <pc:sldMk cId="1934312955" sldId="295"/>
            <ac:spMk id="2" creationId="{30E95EB5-6589-D6D0-5FFA-565B976A357B}"/>
          </ac:spMkLst>
        </pc:spChg>
        <pc:spChg chg="mod">
          <ac:chgData name="Kailie Todd" userId="aa722f35d8caf9b1" providerId="LiveId" clId="{DF3D2075-5228-4414-92FE-8E20FD514BF5}" dt="2023-04-21T00:47:15.514" v="7443" actId="20577"/>
          <ac:spMkLst>
            <pc:docMk/>
            <pc:sldMk cId="1934312955" sldId="295"/>
            <ac:spMk id="3" creationId="{997FE334-DD4F-8F20-FF1F-74418AF7DFAF}"/>
          </ac:spMkLst>
        </pc:spChg>
        <pc:spChg chg="add del mod">
          <ac:chgData name="Kailie Todd" userId="aa722f35d8caf9b1" providerId="LiveId" clId="{DF3D2075-5228-4414-92FE-8E20FD514BF5}" dt="2023-04-17T16:50:11.910" v="3679" actId="478"/>
          <ac:spMkLst>
            <pc:docMk/>
            <pc:sldMk cId="1934312955" sldId="295"/>
            <ac:spMk id="4" creationId="{3A196057-C1A3-981A-13DC-8A1C949E3FE3}"/>
          </ac:spMkLst>
        </pc:spChg>
        <pc:spChg chg="add mod">
          <ac:chgData name="Kailie Todd" userId="aa722f35d8caf9b1" providerId="LiveId" clId="{DF3D2075-5228-4414-92FE-8E20FD514BF5}" dt="2023-04-17T21:36:41.971" v="4114" actId="1076"/>
          <ac:spMkLst>
            <pc:docMk/>
            <pc:sldMk cId="1934312955" sldId="295"/>
            <ac:spMk id="6" creationId="{D9DED8C2-7570-41A2-5074-C466B8EAAD3D}"/>
          </ac:spMkLst>
        </pc:spChg>
        <pc:spChg chg="add del mod">
          <ac:chgData name="Kailie Todd" userId="aa722f35d8caf9b1" providerId="LiveId" clId="{DF3D2075-5228-4414-92FE-8E20FD514BF5}" dt="2023-04-17T16:42:40.888" v="3605"/>
          <ac:spMkLst>
            <pc:docMk/>
            <pc:sldMk cId="1934312955" sldId="295"/>
            <ac:spMk id="7" creationId="{7BB43CAD-AD1F-A04D-58EA-93300F4E358F}"/>
          </ac:spMkLst>
        </pc:spChg>
        <pc:graphicFrameChg chg="add del modGraphic">
          <ac:chgData name="Kailie Todd" userId="aa722f35d8caf9b1" providerId="LiveId" clId="{DF3D2075-5228-4414-92FE-8E20FD514BF5}" dt="2023-04-17T16:49:19.638" v="3672" actId="1032"/>
          <ac:graphicFrameMkLst>
            <pc:docMk/>
            <pc:sldMk cId="1934312955" sldId="295"/>
            <ac:graphicFrameMk id="10" creationId="{053DA5CC-37A1-D283-3B99-EAFECF19B214}"/>
          </ac:graphicFrameMkLst>
        </pc:graphicFrameChg>
        <pc:picChg chg="add mod">
          <ac:chgData name="Kailie Todd" userId="aa722f35d8caf9b1" providerId="LiveId" clId="{DF3D2075-5228-4414-92FE-8E20FD514BF5}" dt="2023-04-17T21:37:07.191" v="4119" actId="1076"/>
          <ac:picMkLst>
            <pc:docMk/>
            <pc:sldMk cId="1934312955" sldId="295"/>
            <ac:picMk id="9" creationId="{3A911A5D-36FA-36CD-F96E-7AB9D2BAFB20}"/>
          </ac:picMkLst>
        </pc:picChg>
        <pc:picChg chg="add mod">
          <ac:chgData name="Kailie Todd" userId="aa722f35d8caf9b1" providerId="LiveId" clId="{DF3D2075-5228-4414-92FE-8E20FD514BF5}" dt="2023-04-17T21:36:46.049" v="4115" actId="1076"/>
          <ac:picMkLst>
            <pc:docMk/>
            <pc:sldMk cId="1934312955" sldId="295"/>
            <ac:picMk id="1026" creationId="{73FC1FA1-BC9B-7B13-7E71-5242ACC6FFAA}"/>
          </ac:picMkLst>
        </pc:picChg>
      </pc:sldChg>
      <pc:sldChg chg="addSp delSp modSp new mod modTransition setBg modAnim delDesignElem">
        <pc:chgData name="Kailie Todd" userId="aa722f35d8caf9b1" providerId="LiveId" clId="{DF3D2075-5228-4414-92FE-8E20FD514BF5}" dt="2023-04-20T04:31:34.460" v="5698"/>
        <pc:sldMkLst>
          <pc:docMk/>
          <pc:sldMk cId="3548960171" sldId="296"/>
        </pc:sldMkLst>
        <pc:spChg chg="mod ord">
          <ac:chgData name="Kailie Todd" userId="aa722f35d8caf9b1" providerId="LiveId" clId="{DF3D2075-5228-4414-92FE-8E20FD514BF5}" dt="2023-04-17T17:04:32.652" v="3765" actId="26606"/>
          <ac:spMkLst>
            <pc:docMk/>
            <pc:sldMk cId="3548960171" sldId="296"/>
            <ac:spMk id="2" creationId="{0AE7D719-C173-DD05-2E1C-9B4D872B46B5}"/>
          </ac:spMkLst>
        </pc:spChg>
        <pc:spChg chg="del">
          <ac:chgData name="Kailie Todd" userId="aa722f35d8caf9b1" providerId="LiveId" clId="{DF3D2075-5228-4414-92FE-8E20FD514BF5}" dt="2023-04-17T16:58:03.799" v="3738" actId="478"/>
          <ac:spMkLst>
            <pc:docMk/>
            <pc:sldMk cId="3548960171" sldId="296"/>
            <ac:spMk id="3" creationId="{24975FC5-2139-A8B7-B42F-34915E9DAED0}"/>
          </ac:spMkLst>
        </pc:spChg>
        <pc:spChg chg="add del">
          <ac:chgData name="Kailie Todd" userId="aa722f35d8caf9b1" providerId="LiveId" clId="{DF3D2075-5228-4414-92FE-8E20FD514BF5}" dt="2023-04-17T16:59:06.405" v="3740"/>
          <ac:spMkLst>
            <pc:docMk/>
            <pc:sldMk cId="3548960171" sldId="296"/>
            <ac:spMk id="4" creationId="{57D70E66-BAFF-EBC4-AF99-12780B4D6BF8}"/>
          </ac:spMkLst>
        </pc:spChg>
        <pc:spChg chg="add mod">
          <ac:chgData name="Kailie Todd" userId="aa722f35d8caf9b1" providerId="LiveId" clId="{DF3D2075-5228-4414-92FE-8E20FD514BF5}" dt="2023-04-17T17:04:32.652" v="3765" actId="26606"/>
          <ac:spMkLst>
            <pc:docMk/>
            <pc:sldMk cId="3548960171" sldId="296"/>
            <ac:spMk id="8" creationId="{5747DAA8-40BD-5FD3-1CDC-A2AB7D85DDB8}"/>
          </ac:spMkLst>
        </pc:spChg>
        <pc:spChg chg="add del mod">
          <ac:chgData name="Kailie Todd" userId="aa722f35d8caf9b1" providerId="LiveId" clId="{DF3D2075-5228-4414-92FE-8E20FD514BF5}" dt="2023-04-17T22:07:11.544" v="4304" actId="478"/>
          <ac:spMkLst>
            <pc:docMk/>
            <pc:sldMk cId="3548960171" sldId="296"/>
            <ac:spMk id="9" creationId="{C27E3E6F-51DC-9C89-C3F3-70C5608B44B4}"/>
          </ac:spMkLst>
        </pc:spChg>
        <pc:spChg chg="add del mod">
          <ac:chgData name="Kailie Todd" userId="aa722f35d8caf9b1" providerId="LiveId" clId="{DF3D2075-5228-4414-92FE-8E20FD514BF5}" dt="2023-04-17T22:07:50.245" v="4307" actId="478"/>
          <ac:spMkLst>
            <pc:docMk/>
            <pc:sldMk cId="3548960171" sldId="296"/>
            <ac:spMk id="10" creationId="{B794E302-6CEA-5268-50BA-366A44998D5C}"/>
          </ac:spMkLst>
        </pc:spChg>
        <pc:spChg chg="add del">
          <ac:chgData name="Kailie Todd" userId="aa722f35d8caf9b1" providerId="LiveId" clId="{DF3D2075-5228-4414-92FE-8E20FD514BF5}" dt="2023-04-17T17:03:59.771" v="3752" actId="26606"/>
          <ac:spMkLst>
            <pc:docMk/>
            <pc:sldMk cId="3548960171" sldId="296"/>
            <ac:spMk id="2057" creationId="{AC8EEB0F-BA72-49AC-956F-331B60FDE79E}"/>
          </ac:spMkLst>
        </pc:spChg>
        <pc:spChg chg="add del">
          <ac:chgData name="Kailie Todd" userId="aa722f35d8caf9b1" providerId="LiveId" clId="{DF3D2075-5228-4414-92FE-8E20FD514BF5}" dt="2023-04-17T17:04:04.760" v="3756" actId="26606"/>
          <ac:spMkLst>
            <pc:docMk/>
            <pc:sldMk cId="3548960171" sldId="296"/>
            <ac:spMk id="2061" creationId="{88D6B9EF-FF47-487C-8B82-F9F2B9A54AD6}"/>
          </ac:spMkLst>
        </pc:spChg>
        <pc:spChg chg="add del">
          <ac:chgData name="Kailie Todd" userId="aa722f35d8caf9b1" providerId="LiveId" clId="{DF3D2075-5228-4414-92FE-8E20FD514BF5}" dt="2023-04-17T17:04:08.254" v="3758" actId="26606"/>
          <ac:spMkLst>
            <pc:docMk/>
            <pc:sldMk cId="3548960171" sldId="296"/>
            <ac:spMk id="2063" creationId="{1A214C69-1234-4E5D-91CD-BEA00204258E}"/>
          </ac:spMkLst>
        </pc:spChg>
        <pc:spChg chg="add del">
          <ac:chgData name="Kailie Todd" userId="aa722f35d8caf9b1" providerId="LiveId" clId="{DF3D2075-5228-4414-92FE-8E20FD514BF5}" dt="2023-04-17T17:04:26.030" v="3762" actId="26606"/>
          <ac:spMkLst>
            <pc:docMk/>
            <pc:sldMk cId="3548960171" sldId="296"/>
            <ac:spMk id="2067" creationId="{5717D090-7948-433A-AED2-EA1A98E6F0B3}"/>
          </ac:spMkLst>
        </pc:spChg>
        <pc:spChg chg="add del">
          <ac:chgData name="Kailie Todd" userId="aa722f35d8caf9b1" providerId="LiveId" clId="{DF3D2075-5228-4414-92FE-8E20FD514BF5}" dt="2023-04-17T17:04:26.030" v="3762" actId="26606"/>
          <ac:spMkLst>
            <pc:docMk/>
            <pc:sldMk cId="3548960171" sldId="296"/>
            <ac:spMk id="2069" creationId="{D618C3E8-8260-4E23-8BA1-C2C3E80BEF9F}"/>
          </ac:spMkLst>
        </pc:spChg>
        <pc:spChg chg="add del">
          <ac:chgData name="Kailie Todd" userId="aa722f35d8caf9b1" providerId="LiveId" clId="{DF3D2075-5228-4414-92FE-8E20FD514BF5}" dt="2023-04-17T17:04:02.168" v="3754" actId="26606"/>
          <ac:spMkLst>
            <pc:docMk/>
            <pc:sldMk cId="3548960171" sldId="296"/>
            <ac:spMk id="2077" creationId="{DC35A348-C5D6-4112-9FDD-93A493B010B5}"/>
          </ac:spMkLst>
        </pc:spChg>
        <pc:spChg chg="add del">
          <ac:chgData name="Kailie Todd" userId="aa722f35d8caf9b1" providerId="LiveId" clId="{DF3D2075-5228-4414-92FE-8E20FD514BF5}" dt="2023-04-17T17:04:04.760" v="3756" actId="26606"/>
          <ac:spMkLst>
            <pc:docMk/>
            <pc:sldMk cId="3548960171" sldId="296"/>
            <ac:spMk id="2082" creationId="{7E734232-46A8-4884-9A59-B7E3BA4BC313}"/>
          </ac:spMkLst>
        </pc:spChg>
        <pc:spChg chg="add del">
          <ac:chgData name="Kailie Todd" userId="aa722f35d8caf9b1" providerId="LiveId" clId="{DF3D2075-5228-4414-92FE-8E20FD514BF5}" dt="2023-04-17T17:04:04.760" v="3756" actId="26606"/>
          <ac:spMkLst>
            <pc:docMk/>
            <pc:sldMk cId="3548960171" sldId="296"/>
            <ac:spMk id="2083" creationId="{D346B8D2-3218-41A5-B817-9ABFB108C6DA}"/>
          </ac:spMkLst>
        </pc:spChg>
        <pc:spChg chg="add del">
          <ac:chgData name="Kailie Todd" userId="aa722f35d8caf9b1" providerId="LiveId" clId="{DF3D2075-5228-4414-92FE-8E20FD514BF5}" dt="2023-04-17T17:04:08.254" v="3758" actId="26606"/>
          <ac:spMkLst>
            <pc:docMk/>
            <pc:sldMk cId="3548960171" sldId="296"/>
            <ac:spMk id="2085" creationId="{FC3D2873-2194-4FB0-BFBA-7E7EEB984862}"/>
          </ac:spMkLst>
        </pc:spChg>
        <pc:spChg chg="add del">
          <ac:chgData name="Kailie Todd" userId="aa722f35d8caf9b1" providerId="LiveId" clId="{DF3D2075-5228-4414-92FE-8E20FD514BF5}" dt="2023-04-17T17:04:08.254" v="3758" actId="26606"/>
          <ac:spMkLst>
            <pc:docMk/>
            <pc:sldMk cId="3548960171" sldId="296"/>
            <ac:spMk id="2086" creationId="{B228652A-FD81-4A3C-B164-2012BF4EEA56}"/>
          </ac:spMkLst>
        </pc:spChg>
        <pc:spChg chg="add del">
          <ac:chgData name="Kailie Todd" userId="aa722f35d8caf9b1" providerId="LiveId" clId="{DF3D2075-5228-4414-92FE-8E20FD514BF5}" dt="2023-04-17T17:04:08.254" v="3758" actId="26606"/>
          <ac:spMkLst>
            <pc:docMk/>
            <pc:sldMk cId="3548960171" sldId="296"/>
            <ac:spMk id="2087" creationId="{FE8F25D8-4980-4C67-9E0C-7BE94C9CBFE6}"/>
          </ac:spMkLst>
        </pc:spChg>
        <pc:spChg chg="add del">
          <ac:chgData name="Kailie Todd" userId="aa722f35d8caf9b1" providerId="LiveId" clId="{DF3D2075-5228-4414-92FE-8E20FD514BF5}" dt="2023-04-17T17:04:08.254" v="3758" actId="26606"/>
          <ac:spMkLst>
            <pc:docMk/>
            <pc:sldMk cId="3548960171" sldId="296"/>
            <ac:spMk id="2088" creationId="{F86E49C8-40C0-4E80-BAC0-9A66298F1D1C}"/>
          </ac:spMkLst>
        </pc:spChg>
        <pc:spChg chg="add del">
          <ac:chgData name="Kailie Todd" userId="aa722f35d8caf9b1" providerId="LiveId" clId="{DF3D2075-5228-4414-92FE-8E20FD514BF5}" dt="2023-04-17T17:04:19.901" v="3760" actId="26606"/>
          <ac:spMkLst>
            <pc:docMk/>
            <pc:sldMk cId="3548960171" sldId="296"/>
            <ac:spMk id="2090" creationId="{7E734232-46A8-4884-9A59-B7E3BA4BC313}"/>
          </ac:spMkLst>
        </pc:spChg>
        <pc:spChg chg="add del">
          <ac:chgData name="Kailie Todd" userId="aa722f35d8caf9b1" providerId="LiveId" clId="{DF3D2075-5228-4414-92FE-8E20FD514BF5}" dt="2023-04-17T17:04:19.901" v="3760" actId="26606"/>
          <ac:spMkLst>
            <pc:docMk/>
            <pc:sldMk cId="3548960171" sldId="296"/>
            <ac:spMk id="2091" creationId="{D346B8D2-3218-41A5-B817-9ABFB108C6DA}"/>
          </ac:spMkLst>
        </pc:spChg>
        <pc:spChg chg="add del">
          <ac:chgData name="Kailie Todd" userId="aa722f35d8caf9b1" providerId="LiveId" clId="{DF3D2075-5228-4414-92FE-8E20FD514BF5}" dt="2023-04-17T17:04:19.901" v="3760" actId="26606"/>
          <ac:spMkLst>
            <pc:docMk/>
            <pc:sldMk cId="3548960171" sldId="296"/>
            <ac:spMk id="2092" creationId="{88D6B9EF-FF47-487C-8B82-F9F2B9A54AD6}"/>
          </ac:spMkLst>
        </pc:spChg>
        <pc:spChg chg="add del">
          <ac:chgData name="Kailie Todd" userId="aa722f35d8caf9b1" providerId="LiveId" clId="{DF3D2075-5228-4414-92FE-8E20FD514BF5}" dt="2023-04-17T17:04:26.030" v="3762" actId="26606"/>
          <ac:spMkLst>
            <pc:docMk/>
            <pc:sldMk cId="3548960171" sldId="296"/>
            <ac:spMk id="2094" creationId="{7E734232-46A8-4884-9A59-B7E3BA4BC313}"/>
          </ac:spMkLst>
        </pc:spChg>
        <pc:spChg chg="add del">
          <ac:chgData name="Kailie Todd" userId="aa722f35d8caf9b1" providerId="LiveId" clId="{DF3D2075-5228-4414-92FE-8E20FD514BF5}" dt="2023-04-17T17:04:26.030" v="3762" actId="26606"/>
          <ac:spMkLst>
            <pc:docMk/>
            <pc:sldMk cId="3548960171" sldId="296"/>
            <ac:spMk id="2095" creationId="{D346B8D2-3218-41A5-B817-9ABFB108C6DA}"/>
          </ac:spMkLst>
        </pc:spChg>
        <pc:spChg chg="add del">
          <ac:chgData name="Kailie Todd" userId="aa722f35d8caf9b1" providerId="LiveId" clId="{DF3D2075-5228-4414-92FE-8E20FD514BF5}" dt="2023-04-17T17:04:26.030" v="3762" actId="26606"/>
          <ac:spMkLst>
            <pc:docMk/>
            <pc:sldMk cId="3548960171" sldId="296"/>
            <ac:spMk id="2096" creationId="{51E014CA-4279-4E70-AC56-0BBEBF92C298}"/>
          </ac:spMkLst>
        </pc:spChg>
        <pc:spChg chg="add del">
          <ac:chgData name="Kailie Todd" userId="aa722f35d8caf9b1" providerId="LiveId" clId="{DF3D2075-5228-4414-92FE-8E20FD514BF5}" dt="2023-04-17T17:04:26.030" v="3762" actId="26606"/>
          <ac:spMkLst>
            <pc:docMk/>
            <pc:sldMk cId="3548960171" sldId="296"/>
            <ac:spMk id="2097" creationId="{28B3DCF8-9D1E-4907-B1EC-98D11BC16F55}"/>
          </ac:spMkLst>
        </pc:spChg>
        <pc:spChg chg="add del">
          <ac:chgData name="Kailie Todd" userId="aa722f35d8caf9b1" providerId="LiveId" clId="{DF3D2075-5228-4414-92FE-8E20FD514BF5}" dt="2023-04-17T17:04:26.030" v="3762" actId="26606"/>
          <ac:spMkLst>
            <pc:docMk/>
            <pc:sldMk cId="3548960171" sldId="296"/>
            <ac:spMk id="2098" creationId="{88D6B9EF-FF47-487C-8B82-F9F2B9A54AD6}"/>
          </ac:spMkLst>
        </pc:spChg>
        <pc:spChg chg="add del">
          <ac:chgData name="Kailie Todd" userId="aa722f35d8caf9b1" providerId="LiveId" clId="{DF3D2075-5228-4414-92FE-8E20FD514BF5}" dt="2023-04-17T17:04:32.629" v="3764" actId="26606"/>
          <ac:spMkLst>
            <pc:docMk/>
            <pc:sldMk cId="3548960171" sldId="296"/>
            <ac:spMk id="2100" creationId="{B7B42F36-B3C1-4247-AF36-090F0134ED59}"/>
          </ac:spMkLst>
        </pc:spChg>
        <pc:spChg chg="add del">
          <ac:chgData name="Kailie Todd" userId="aa722f35d8caf9b1" providerId="LiveId" clId="{DF3D2075-5228-4414-92FE-8E20FD514BF5}" dt="2023-04-17T17:04:32.629" v="3764" actId="26606"/>
          <ac:spMkLst>
            <pc:docMk/>
            <pc:sldMk cId="3548960171" sldId="296"/>
            <ac:spMk id="2101" creationId="{FEF131A2-E574-4D95-A322-C5FF0B64E821}"/>
          </ac:spMkLst>
        </pc:spChg>
        <pc:spChg chg="add del">
          <ac:chgData name="Kailie Todd" userId="aa722f35d8caf9b1" providerId="LiveId" clId="{DF3D2075-5228-4414-92FE-8E20FD514BF5}" dt="2023-04-17T17:04:32.629" v="3764" actId="26606"/>
          <ac:spMkLst>
            <pc:docMk/>
            <pc:sldMk cId="3548960171" sldId="296"/>
            <ac:spMk id="2102" creationId="{696B4F8D-F261-41C2-B0A1-B0899F667F0C}"/>
          </ac:spMkLst>
        </pc:spChg>
        <pc:spChg chg="add del">
          <ac:chgData name="Kailie Todd" userId="aa722f35d8caf9b1" providerId="LiveId" clId="{DF3D2075-5228-4414-92FE-8E20FD514BF5}" dt="2023-04-17T17:04:32.629" v="3764" actId="26606"/>
          <ac:spMkLst>
            <pc:docMk/>
            <pc:sldMk cId="3548960171" sldId="296"/>
            <ac:spMk id="2103" creationId="{A3C7563A-4B20-4E0B-8548-374928B55F30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548960171" sldId="296"/>
            <ac:spMk id="2105" creationId="{B6ECEE03-918F-43ED-A7B3-F1BDE3FCECAF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548960171" sldId="296"/>
            <ac:spMk id="2106" creationId="{010B55F0-C448-403A-8231-AD42A7BA271C}"/>
          </ac:spMkLst>
        </pc:spChg>
        <pc:grpChg chg="add del">
          <ac:chgData name="Kailie Todd" userId="aa722f35d8caf9b1" providerId="LiveId" clId="{DF3D2075-5228-4414-92FE-8E20FD514BF5}" dt="2023-04-17T17:03:59.771" v="3752" actId="26606"/>
          <ac:grpSpMkLst>
            <pc:docMk/>
            <pc:sldMk cId="3548960171" sldId="296"/>
            <ac:grpSpMk id="2059" creationId="{54C5F191-28EB-4204-8F9D-2EA49651480F}"/>
          </ac:grpSpMkLst>
        </pc:grpChg>
        <pc:grpChg chg="add del">
          <ac:chgData name="Kailie Todd" userId="aa722f35d8caf9b1" providerId="LiveId" clId="{DF3D2075-5228-4414-92FE-8E20FD514BF5}" dt="2023-04-17T17:03:59.771" v="3752" actId="26606"/>
          <ac:grpSpMkLst>
            <pc:docMk/>
            <pc:sldMk cId="3548960171" sldId="296"/>
            <ac:grpSpMk id="2065" creationId="{19A5CE6D-B0CD-44A3-A50A-64467EB0712C}"/>
          </ac:grpSpMkLst>
        </pc:grpChg>
        <pc:grpChg chg="add del">
          <ac:chgData name="Kailie Todd" userId="aa722f35d8caf9b1" providerId="LiveId" clId="{DF3D2075-5228-4414-92FE-8E20FD514BF5}" dt="2023-04-17T17:03:59.771" v="3752" actId="26606"/>
          <ac:grpSpMkLst>
            <pc:docMk/>
            <pc:sldMk cId="3548960171" sldId="296"/>
            <ac:grpSpMk id="2071" creationId="{1F5AD99D-D9DE-4538-B93F-D082821D361E}"/>
          </ac:grpSpMkLst>
        </pc:grpChg>
        <pc:grpChg chg="add del">
          <ac:chgData name="Kailie Todd" userId="aa722f35d8caf9b1" providerId="LiveId" clId="{DF3D2075-5228-4414-92FE-8E20FD514BF5}" dt="2023-04-17T17:04:02.168" v="3754" actId="26606"/>
          <ac:grpSpMkLst>
            <pc:docMk/>
            <pc:sldMk cId="3548960171" sldId="296"/>
            <ac:grpSpMk id="2078" creationId="{AC0B7807-0C83-4963-821A-69B172722E49}"/>
          </ac:grpSpMkLst>
        </pc:grpChg>
        <pc:picChg chg="add mod ord">
          <ac:chgData name="Kailie Todd" userId="aa722f35d8caf9b1" providerId="LiveId" clId="{DF3D2075-5228-4414-92FE-8E20FD514BF5}" dt="2023-04-17T17:04:32.652" v="3765" actId="26606"/>
          <ac:picMkLst>
            <pc:docMk/>
            <pc:sldMk cId="3548960171" sldId="296"/>
            <ac:picMk id="5" creationId="{2E2BFF52-48E8-BA04-6D64-3E16863B49D8}"/>
          </ac:picMkLst>
        </pc:picChg>
        <pc:picChg chg="add mod ord">
          <ac:chgData name="Kailie Todd" userId="aa722f35d8caf9b1" providerId="LiveId" clId="{DF3D2075-5228-4414-92FE-8E20FD514BF5}" dt="2023-04-17T17:04:32.652" v="3765" actId="26606"/>
          <ac:picMkLst>
            <pc:docMk/>
            <pc:sldMk cId="3548960171" sldId="296"/>
            <ac:picMk id="7" creationId="{5F61C5E5-4209-26A8-2963-D89E683E80C1}"/>
          </ac:picMkLst>
        </pc:picChg>
        <pc:picChg chg="add mod ord">
          <ac:chgData name="Kailie Todd" userId="aa722f35d8caf9b1" providerId="LiveId" clId="{DF3D2075-5228-4414-92FE-8E20FD514BF5}" dt="2023-04-17T17:04:32.652" v="3765" actId="26606"/>
          <ac:picMkLst>
            <pc:docMk/>
            <pc:sldMk cId="3548960171" sldId="296"/>
            <ac:picMk id="2052" creationId="{238E3A20-A7D8-626B-AA14-E4559D2BA2BB}"/>
          </ac:picMkLst>
        </pc:picChg>
      </pc:sldChg>
      <pc:sldChg chg="delSp add del setBg delDesignElem">
        <pc:chgData name="Kailie Todd" userId="aa722f35d8caf9b1" providerId="LiveId" clId="{DF3D2075-5228-4414-92FE-8E20FD514BF5}" dt="2023-04-17T21:54:33.863" v="4150" actId="2696"/>
        <pc:sldMkLst>
          <pc:docMk/>
          <pc:sldMk cId="935370906" sldId="297"/>
        </pc:sldMkLst>
        <pc:spChg chg="del">
          <ac:chgData name="Kailie Todd" userId="aa722f35d8caf9b1" providerId="LiveId" clId="{DF3D2075-5228-4414-92FE-8E20FD514BF5}" dt="2023-04-17T21:54:26.199" v="4149"/>
          <ac:spMkLst>
            <pc:docMk/>
            <pc:sldMk cId="935370906" sldId="297"/>
            <ac:spMk id="12" creationId="{738F59A4-4431-460D-8E49-6E65C189A566}"/>
          </ac:spMkLst>
        </pc:spChg>
        <pc:grpChg chg="del">
          <ac:chgData name="Kailie Todd" userId="aa722f35d8caf9b1" providerId="LiveId" clId="{DF3D2075-5228-4414-92FE-8E20FD514BF5}" dt="2023-04-17T21:54:26.199" v="4149"/>
          <ac:grpSpMkLst>
            <pc:docMk/>
            <pc:sldMk cId="935370906" sldId="297"/>
            <ac:grpSpMk id="13" creationId="{8A919B9C-5C01-47E4-B2F2-45F589208ABF}"/>
          </ac:grpSpMkLst>
        </pc:grpChg>
      </pc:sldChg>
      <pc:sldChg chg="new del">
        <pc:chgData name="Kailie Todd" userId="aa722f35d8caf9b1" providerId="LiveId" clId="{DF3D2075-5228-4414-92FE-8E20FD514BF5}" dt="2023-04-17T21:54:19.870" v="4147" actId="680"/>
        <pc:sldMkLst>
          <pc:docMk/>
          <pc:sldMk cId="972089359" sldId="297"/>
        </pc:sldMkLst>
      </pc:sldChg>
      <pc:sldChg chg="addSp delSp modSp add del mod ord setBg delAnim modAnim delDesignElem">
        <pc:chgData name="Kailie Todd" userId="aa722f35d8caf9b1" providerId="LiveId" clId="{DF3D2075-5228-4414-92FE-8E20FD514BF5}" dt="2023-04-20T04:32:53.034" v="5714" actId="2696"/>
        <pc:sldMkLst>
          <pc:docMk/>
          <pc:sldMk cId="3949483261" sldId="297"/>
        </pc:sldMkLst>
        <pc:spChg chg="mod">
          <ac:chgData name="Kailie Todd" userId="aa722f35d8caf9b1" providerId="LiveId" clId="{DF3D2075-5228-4414-92FE-8E20FD514BF5}" dt="2023-04-17T22:09:54.722" v="4308"/>
          <ac:spMkLst>
            <pc:docMk/>
            <pc:sldMk cId="3949483261" sldId="297"/>
            <ac:spMk id="2" creationId="{92D49E3A-59DF-9A8A-3C9B-A1F96DDF2A9A}"/>
          </ac:spMkLst>
        </pc:spChg>
        <pc:spChg chg="add del">
          <ac:chgData name="Kailie Todd" userId="aa722f35d8caf9b1" providerId="LiveId" clId="{DF3D2075-5228-4414-92FE-8E20FD514BF5}" dt="2023-04-17T22:20:54.956" v="4325"/>
          <ac:spMkLst>
            <pc:docMk/>
            <pc:sldMk cId="3949483261" sldId="297"/>
            <ac:spMk id="5" creationId="{F1E11E05-CA2B-B6FB-6294-BB2DC2F26805}"/>
          </ac:spMkLst>
        </pc:spChg>
        <pc:spChg chg="del mod">
          <ac:chgData name="Kailie Todd" userId="aa722f35d8caf9b1" providerId="LiveId" clId="{DF3D2075-5228-4414-92FE-8E20FD514BF5}" dt="2023-04-17T21:54:58.610" v="4159"/>
          <ac:spMkLst>
            <pc:docMk/>
            <pc:sldMk cId="3949483261" sldId="297"/>
            <ac:spMk id="7" creationId="{5FCBBC82-66FC-400A-C5A1-E1FA05639E37}"/>
          </ac:spMkLst>
        </pc:spChg>
        <pc:spChg chg="del mod">
          <ac:chgData name="Kailie Todd" userId="aa722f35d8caf9b1" providerId="LiveId" clId="{DF3D2075-5228-4414-92FE-8E20FD514BF5}" dt="2023-04-17T21:55:03.981" v="4163" actId="478"/>
          <ac:spMkLst>
            <pc:docMk/>
            <pc:sldMk cId="3949483261" sldId="297"/>
            <ac:spMk id="10" creationId="{6EBCBC5A-D1B1-673D-5F1C-9E893EA0FF71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3949483261" sldId="297"/>
            <ac:spMk id="12" creationId="{738F59A4-4431-460D-8E49-6E65C189A566}"/>
          </ac:spMkLst>
        </pc:spChg>
        <pc:grpChg chg="add del">
          <ac:chgData name="Kailie Todd" userId="aa722f35d8caf9b1" providerId="LiveId" clId="{DF3D2075-5228-4414-92FE-8E20FD514BF5}" dt="2023-04-20T04:30:53.650" v="5694"/>
          <ac:grpSpMkLst>
            <pc:docMk/>
            <pc:sldMk cId="3949483261" sldId="297"/>
            <ac:grpSpMk id="13" creationId="{8A919B9C-5C01-47E4-B2F2-45F589208ABF}"/>
          </ac:grpSpMkLst>
        </pc:grpChg>
        <pc:picChg chg="del mod">
          <ac:chgData name="Kailie Todd" userId="aa722f35d8caf9b1" providerId="LiveId" clId="{DF3D2075-5228-4414-92FE-8E20FD514BF5}" dt="2023-04-17T21:54:47.918" v="4155" actId="478"/>
          <ac:picMkLst>
            <pc:docMk/>
            <pc:sldMk cId="3949483261" sldId="297"/>
            <ac:picMk id="3" creationId="{098EE71E-75CC-AFF0-C332-6B844460E0E9}"/>
          </ac:picMkLst>
        </pc:picChg>
        <pc:picChg chg="add mod">
          <ac:chgData name="Kailie Todd" userId="aa722f35d8caf9b1" providerId="LiveId" clId="{DF3D2075-5228-4414-92FE-8E20FD514BF5}" dt="2023-04-20T04:30:29.874" v="5676" actId="14100"/>
          <ac:picMkLst>
            <pc:docMk/>
            <pc:sldMk cId="3949483261" sldId="297"/>
            <ac:picMk id="4" creationId="{46CB3858-B24D-F59A-AB59-62AB8264AEE6}"/>
          </ac:picMkLst>
        </pc:picChg>
        <pc:picChg chg="add del mod">
          <ac:chgData name="Kailie Todd" userId="aa722f35d8caf9b1" providerId="LiveId" clId="{DF3D2075-5228-4414-92FE-8E20FD514BF5}" dt="2023-04-17T22:21:21.294" v="4332" actId="478"/>
          <ac:picMkLst>
            <pc:docMk/>
            <pc:sldMk cId="3949483261" sldId="297"/>
            <ac:picMk id="6" creationId="{3FE17112-E8EF-463F-8B43-2110020EF9D3}"/>
          </ac:picMkLst>
        </pc:picChg>
        <pc:picChg chg="add del mod">
          <ac:chgData name="Kailie Todd" userId="aa722f35d8caf9b1" providerId="LiveId" clId="{DF3D2075-5228-4414-92FE-8E20FD514BF5}" dt="2023-04-18T05:00:46.063" v="4558" actId="21"/>
          <ac:picMkLst>
            <pc:docMk/>
            <pc:sldMk cId="3949483261" sldId="297"/>
            <ac:picMk id="8" creationId="{8548B1F6-51AC-9D5B-E04F-F1764DEA2260}"/>
          </ac:picMkLst>
        </pc:picChg>
      </pc:sldChg>
      <pc:sldChg chg="addSp delSp modSp add del mod">
        <pc:chgData name="Kailie Todd" userId="aa722f35d8caf9b1" providerId="LiveId" clId="{DF3D2075-5228-4414-92FE-8E20FD514BF5}" dt="2023-04-18T04:50:59.800" v="4447" actId="2890"/>
        <pc:sldMkLst>
          <pc:docMk/>
          <pc:sldMk cId="2583487379" sldId="298"/>
        </pc:sldMkLst>
        <pc:picChg chg="add del">
          <ac:chgData name="Kailie Todd" userId="aa722f35d8caf9b1" providerId="LiveId" clId="{DF3D2075-5228-4414-92FE-8E20FD514BF5}" dt="2023-04-18T04:50:56.739" v="4446" actId="478"/>
          <ac:picMkLst>
            <pc:docMk/>
            <pc:sldMk cId="2583487379" sldId="298"/>
            <ac:picMk id="3" creationId="{098EE71E-75CC-AFF0-C332-6B844460E0E9}"/>
          </ac:picMkLst>
        </pc:picChg>
        <pc:picChg chg="add del mod">
          <ac:chgData name="Kailie Todd" userId="aa722f35d8caf9b1" providerId="LiveId" clId="{DF3D2075-5228-4414-92FE-8E20FD514BF5}" dt="2023-04-18T04:50:53.495" v="4445"/>
          <ac:picMkLst>
            <pc:docMk/>
            <pc:sldMk cId="2583487379" sldId="298"/>
            <ac:picMk id="4" creationId="{3D2F7493-8131-F1BC-91C1-81D3254E0E6C}"/>
          </ac:picMkLst>
        </pc:picChg>
      </pc:sldChg>
      <pc:sldChg chg="addSp delSp modSp add del mod ord setBg delAnim modAnim delDesignElem">
        <pc:chgData name="Kailie Todd" userId="aa722f35d8caf9b1" providerId="LiveId" clId="{DF3D2075-5228-4414-92FE-8E20FD514BF5}" dt="2023-04-20T04:32:28.283" v="5709" actId="2696"/>
        <pc:sldMkLst>
          <pc:docMk/>
          <pc:sldMk cId="2703421963" sldId="298"/>
        </pc:sldMkLst>
        <pc:spChg chg="mod">
          <ac:chgData name="Kailie Todd" userId="aa722f35d8caf9b1" providerId="LiveId" clId="{DF3D2075-5228-4414-92FE-8E20FD514BF5}" dt="2023-04-18T04:51:28.674" v="4465" actId="20577"/>
          <ac:spMkLst>
            <pc:docMk/>
            <pc:sldMk cId="2703421963" sldId="298"/>
            <ac:spMk id="2" creationId="{92D49E3A-59DF-9A8A-3C9B-A1F96DDF2A9A}"/>
          </ac:spMkLst>
        </pc:spChg>
        <pc:spChg chg="del">
          <ac:chgData name="Kailie Todd" userId="aa722f35d8caf9b1" providerId="LiveId" clId="{DF3D2075-5228-4414-92FE-8E20FD514BF5}" dt="2023-04-18T04:51:23.046" v="4454" actId="478"/>
          <ac:spMkLst>
            <pc:docMk/>
            <pc:sldMk cId="2703421963" sldId="298"/>
            <ac:spMk id="7" creationId="{5FCBBC82-66FC-400A-C5A1-E1FA05639E37}"/>
          </ac:spMkLst>
        </pc:spChg>
        <pc:spChg chg="del mod">
          <ac:chgData name="Kailie Todd" userId="aa722f35d8caf9b1" providerId="LiveId" clId="{DF3D2075-5228-4414-92FE-8E20FD514BF5}" dt="2023-04-18T04:51:19.734" v="4453" actId="478"/>
          <ac:spMkLst>
            <pc:docMk/>
            <pc:sldMk cId="2703421963" sldId="298"/>
            <ac:spMk id="10" creationId="{6EBCBC5A-D1B1-673D-5F1C-9E893EA0FF71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2703421963" sldId="298"/>
            <ac:spMk id="12" creationId="{738F59A4-4431-460D-8E49-6E65C189A566}"/>
          </ac:spMkLst>
        </pc:spChg>
        <pc:grpChg chg="add del">
          <ac:chgData name="Kailie Todd" userId="aa722f35d8caf9b1" providerId="LiveId" clId="{DF3D2075-5228-4414-92FE-8E20FD514BF5}" dt="2023-04-20T04:30:53.650" v="5694"/>
          <ac:grpSpMkLst>
            <pc:docMk/>
            <pc:sldMk cId="2703421963" sldId="298"/>
            <ac:grpSpMk id="13" creationId="{8A919B9C-5C01-47E4-B2F2-45F589208ABF}"/>
          </ac:grpSpMkLst>
        </pc:grpChg>
        <pc:picChg chg="del">
          <ac:chgData name="Kailie Todd" userId="aa722f35d8caf9b1" providerId="LiveId" clId="{DF3D2075-5228-4414-92FE-8E20FD514BF5}" dt="2023-04-18T04:51:07.620" v="4450" actId="478"/>
          <ac:picMkLst>
            <pc:docMk/>
            <pc:sldMk cId="2703421963" sldId="298"/>
            <ac:picMk id="3" creationId="{098EE71E-75CC-AFF0-C332-6B844460E0E9}"/>
          </ac:picMkLst>
        </pc:picChg>
        <pc:picChg chg="add mod">
          <ac:chgData name="Kailie Todd" userId="aa722f35d8caf9b1" providerId="LiveId" clId="{DF3D2075-5228-4414-92FE-8E20FD514BF5}" dt="2023-04-18T04:52:00.914" v="4470" actId="1076"/>
          <ac:picMkLst>
            <pc:docMk/>
            <pc:sldMk cId="2703421963" sldId="298"/>
            <ac:picMk id="4" creationId="{C838399B-C2E3-9581-BD5D-D67E0532B133}"/>
          </ac:picMkLst>
        </pc:picChg>
      </pc:sldChg>
      <pc:sldChg chg="modSp add mod">
        <pc:chgData name="Kailie Todd" userId="aa722f35d8caf9b1" providerId="LiveId" clId="{DF3D2075-5228-4414-92FE-8E20FD514BF5}" dt="2023-04-20T04:38:10.820" v="5858" actId="18131"/>
        <pc:sldMkLst>
          <pc:docMk/>
          <pc:sldMk cId="1227872891" sldId="299"/>
        </pc:sldMkLst>
        <pc:picChg chg="mod modCrop">
          <ac:chgData name="Kailie Todd" userId="aa722f35d8caf9b1" providerId="LiveId" clId="{DF3D2075-5228-4414-92FE-8E20FD514BF5}" dt="2023-04-20T04:38:10.820" v="5858" actId="18131"/>
          <ac:picMkLst>
            <pc:docMk/>
            <pc:sldMk cId="1227872891" sldId="299"/>
            <ac:picMk id="8" creationId="{9115FA98-DDCC-F7B7-2790-78AA265437FF}"/>
          </ac:picMkLst>
        </pc:picChg>
      </pc:sldChg>
      <pc:sldChg chg="addSp delSp modSp new del mod modTransition">
        <pc:chgData name="Kailie Todd" userId="aa722f35d8caf9b1" providerId="LiveId" clId="{DF3D2075-5228-4414-92FE-8E20FD514BF5}" dt="2023-04-20T14:00:11.914" v="7228" actId="2696"/>
        <pc:sldMkLst>
          <pc:docMk/>
          <pc:sldMk cId="1565294514" sldId="300"/>
        </pc:sldMkLst>
        <pc:spChg chg="mod">
          <ac:chgData name="Kailie Todd" userId="aa722f35d8caf9b1" providerId="LiveId" clId="{DF3D2075-5228-4414-92FE-8E20FD514BF5}" dt="2023-04-20T05:34:48.880" v="6862" actId="1076"/>
          <ac:spMkLst>
            <pc:docMk/>
            <pc:sldMk cId="1565294514" sldId="300"/>
            <ac:spMk id="2" creationId="{5AB2163D-4841-73EB-9395-06592273023E}"/>
          </ac:spMkLst>
        </pc:spChg>
        <pc:spChg chg="del">
          <ac:chgData name="Kailie Todd" userId="aa722f35d8caf9b1" providerId="LiveId" clId="{DF3D2075-5228-4414-92FE-8E20FD514BF5}" dt="2023-04-20T03:30:12.405" v="4794"/>
          <ac:spMkLst>
            <pc:docMk/>
            <pc:sldMk cId="1565294514" sldId="300"/>
            <ac:spMk id="3" creationId="{4586F7AA-627A-2568-07E7-B92C1CE9808B}"/>
          </ac:spMkLst>
        </pc:spChg>
        <pc:spChg chg="add mod">
          <ac:chgData name="Kailie Todd" userId="aa722f35d8caf9b1" providerId="LiveId" clId="{DF3D2075-5228-4414-92FE-8E20FD514BF5}" dt="2023-04-20T13:54:37.339" v="7131" actId="20577"/>
          <ac:spMkLst>
            <pc:docMk/>
            <pc:sldMk cId="1565294514" sldId="300"/>
            <ac:spMk id="4" creationId="{631208C8-7A1D-9A4C-9456-9B95BD00F15D}"/>
          </ac:spMkLst>
        </pc:spChg>
        <pc:spChg chg="add mod">
          <ac:chgData name="Kailie Todd" userId="aa722f35d8caf9b1" providerId="LiveId" clId="{DF3D2075-5228-4414-92FE-8E20FD514BF5}" dt="2023-04-20T05:26:25.309" v="6817" actId="1076"/>
          <ac:spMkLst>
            <pc:docMk/>
            <pc:sldMk cId="1565294514" sldId="300"/>
            <ac:spMk id="7" creationId="{72C46638-3E9A-8826-96F7-D79D80440FF2}"/>
          </ac:spMkLst>
        </pc:spChg>
        <pc:spChg chg="add mod">
          <ac:chgData name="Kailie Todd" userId="aa722f35d8caf9b1" providerId="LiveId" clId="{DF3D2075-5228-4414-92FE-8E20FD514BF5}" dt="2023-04-20T05:26:21.186" v="6816" actId="1076"/>
          <ac:spMkLst>
            <pc:docMk/>
            <pc:sldMk cId="1565294514" sldId="300"/>
            <ac:spMk id="8" creationId="{A9B2CDDB-0493-C375-7B00-98034F63C52B}"/>
          </ac:spMkLst>
        </pc:spChg>
        <pc:picChg chg="add mod">
          <ac:chgData name="Kailie Todd" userId="aa722f35d8caf9b1" providerId="LiveId" clId="{DF3D2075-5228-4414-92FE-8E20FD514BF5}" dt="2023-04-20T05:24:48.729" v="6804" actId="14100"/>
          <ac:picMkLst>
            <pc:docMk/>
            <pc:sldMk cId="1565294514" sldId="300"/>
            <ac:picMk id="1026" creationId="{BC68495E-8E3E-92D7-AC97-480AFD4A48E0}"/>
          </ac:picMkLst>
        </pc:picChg>
        <pc:picChg chg="add mod">
          <ac:chgData name="Kailie Todd" userId="aa722f35d8caf9b1" providerId="LiveId" clId="{DF3D2075-5228-4414-92FE-8E20FD514BF5}" dt="2023-04-20T05:24:22.941" v="6800" actId="14100"/>
          <ac:picMkLst>
            <pc:docMk/>
            <pc:sldMk cId="1565294514" sldId="300"/>
            <ac:picMk id="1028" creationId="{F55CA23C-76C7-2631-E16E-CF80F9174491}"/>
          </ac:picMkLst>
        </pc:picChg>
        <pc:picChg chg="add del mod">
          <ac:chgData name="Kailie Todd" userId="aa722f35d8caf9b1" providerId="LiveId" clId="{DF3D2075-5228-4414-92FE-8E20FD514BF5}" dt="2023-04-20T05:20:38.318" v="6767" actId="478"/>
          <ac:picMkLst>
            <pc:docMk/>
            <pc:sldMk cId="1565294514" sldId="300"/>
            <ac:picMk id="1030" creationId="{37F9C5E2-9D52-78DA-3819-36F9301800B7}"/>
          </ac:picMkLst>
        </pc:picChg>
        <pc:picChg chg="add mod">
          <ac:chgData name="Kailie Todd" userId="aa722f35d8caf9b1" providerId="LiveId" clId="{DF3D2075-5228-4414-92FE-8E20FD514BF5}" dt="2023-04-20T05:24:35.390" v="6802" actId="14100"/>
          <ac:picMkLst>
            <pc:docMk/>
            <pc:sldMk cId="1565294514" sldId="300"/>
            <ac:picMk id="1032" creationId="{670ED9C7-2FA4-A582-3D2B-E1EA0FCF5B7F}"/>
          </ac:picMkLst>
        </pc:picChg>
        <pc:cxnChg chg="add del">
          <ac:chgData name="Kailie Todd" userId="aa722f35d8caf9b1" providerId="LiveId" clId="{DF3D2075-5228-4414-92FE-8E20FD514BF5}" dt="2023-04-20T05:23:46.132" v="6796" actId="478"/>
          <ac:cxnSpMkLst>
            <pc:docMk/>
            <pc:sldMk cId="1565294514" sldId="300"/>
            <ac:cxnSpMk id="6" creationId="{E000FE65-748D-DA8F-D543-F17E7D602FD9}"/>
          </ac:cxnSpMkLst>
        </pc:cxnChg>
      </pc:sldChg>
      <pc:sldChg chg="addSp delSp modSp new mod addAnim delAnim modAnim">
        <pc:chgData name="Kailie Todd" userId="aa722f35d8caf9b1" providerId="LiveId" clId="{DF3D2075-5228-4414-92FE-8E20FD514BF5}" dt="2023-04-20T05:34:21.078" v="6861" actId="1076"/>
        <pc:sldMkLst>
          <pc:docMk/>
          <pc:sldMk cId="1591573609" sldId="301"/>
        </pc:sldMkLst>
        <pc:spChg chg="mod">
          <ac:chgData name="Kailie Todd" userId="aa722f35d8caf9b1" providerId="LiveId" clId="{DF3D2075-5228-4414-92FE-8E20FD514BF5}" dt="2023-04-20T03:32:32.696" v="4821" actId="1076"/>
          <ac:spMkLst>
            <pc:docMk/>
            <pc:sldMk cId="1591573609" sldId="301"/>
            <ac:spMk id="2" creationId="{37802079-7B79-D4B2-1DFD-19315D700471}"/>
          </ac:spMkLst>
        </pc:spChg>
        <pc:spChg chg="add del mod">
          <ac:chgData name="Kailie Todd" userId="aa722f35d8caf9b1" providerId="LiveId" clId="{DF3D2075-5228-4414-92FE-8E20FD514BF5}" dt="2023-04-20T05:33:31.591" v="6854" actId="1076"/>
          <ac:spMkLst>
            <pc:docMk/>
            <pc:sldMk cId="1591573609" sldId="301"/>
            <ac:spMk id="3" creationId="{FEF9A98F-FB16-1FE1-8E01-EA4340EF0116}"/>
          </ac:spMkLst>
        </pc:spChg>
        <pc:spChg chg="add del mod">
          <ac:chgData name="Kailie Todd" userId="aa722f35d8caf9b1" providerId="LiveId" clId="{DF3D2075-5228-4414-92FE-8E20FD514BF5}" dt="2023-04-20T05:31:47.171" v="6833" actId="21"/>
          <ac:spMkLst>
            <pc:docMk/>
            <pc:sldMk cId="1591573609" sldId="301"/>
            <ac:spMk id="6" creationId="{77AB5D7D-B85B-C53E-D4BF-2163CEA3D02E}"/>
          </ac:spMkLst>
        </pc:spChg>
        <pc:spChg chg="add del mod">
          <ac:chgData name="Kailie Todd" userId="aa722f35d8caf9b1" providerId="LiveId" clId="{DF3D2075-5228-4414-92FE-8E20FD514BF5}" dt="2023-04-20T05:32:25.424" v="6842"/>
          <ac:spMkLst>
            <pc:docMk/>
            <pc:sldMk cId="1591573609" sldId="301"/>
            <ac:spMk id="7" creationId="{1075AE38-D18F-23C8-7755-C8F255D4D331}"/>
          </ac:spMkLst>
        </pc:spChg>
        <pc:picChg chg="add del mod">
          <ac:chgData name="Kailie Todd" userId="aa722f35d8caf9b1" providerId="LiveId" clId="{DF3D2075-5228-4414-92FE-8E20FD514BF5}" dt="2023-04-20T03:34:08.891" v="4839" actId="21"/>
          <ac:picMkLst>
            <pc:docMk/>
            <pc:sldMk cId="1591573609" sldId="301"/>
            <ac:picMk id="4" creationId="{3E6E3FC5-AA40-EC28-8D33-87E9CB1CF500}"/>
          </ac:picMkLst>
        </pc:picChg>
        <pc:picChg chg="add mod">
          <ac:chgData name="Kailie Todd" userId="aa722f35d8caf9b1" providerId="LiveId" clId="{DF3D2075-5228-4414-92FE-8E20FD514BF5}" dt="2023-04-20T05:34:21.078" v="6861" actId="1076"/>
          <ac:picMkLst>
            <pc:docMk/>
            <pc:sldMk cId="1591573609" sldId="301"/>
            <ac:picMk id="5" creationId="{E9DF3CD6-9805-7860-44D7-3268AC6C8829}"/>
          </ac:picMkLst>
        </pc:picChg>
        <pc:picChg chg="add del mod">
          <ac:chgData name="Kailie Todd" userId="aa722f35d8caf9b1" providerId="LiveId" clId="{DF3D2075-5228-4414-92FE-8E20FD514BF5}" dt="2023-04-20T05:32:25.424" v="6842"/>
          <ac:picMkLst>
            <pc:docMk/>
            <pc:sldMk cId="1591573609" sldId="301"/>
            <ac:picMk id="8" creationId="{8FDA5A9A-640D-5465-B444-8E406B2DA0C9}"/>
          </ac:picMkLst>
        </pc:picChg>
        <pc:picChg chg="add del mod">
          <ac:chgData name="Kailie Todd" userId="aa722f35d8caf9b1" providerId="LiveId" clId="{DF3D2075-5228-4414-92FE-8E20FD514BF5}" dt="2023-04-20T05:31:49.555" v="6836"/>
          <ac:picMkLst>
            <pc:docMk/>
            <pc:sldMk cId="1591573609" sldId="301"/>
            <ac:picMk id="8194" creationId="{F83BED86-1F7A-659C-0164-7DA29FBDDA7D}"/>
          </ac:picMkLst>
        </pc:picChg>
        <pc:picChg chg="add mod">
          <ac:chgData name="Kailie Todd" userId="aa722f35d8caf9b1" providerId="LiveId" clId="{DF3D2075-5228-4414-92FE-8E20FD514BF5}" dt="2023-04-20T05:33:44.473" v="6857" actId="1076"/>
          <ac:picMkLst>
            <pc:docMk/>
            <pc:sldMk cId="1591573609" sldId="301"/>
            <ac:picMk id="8196" creationId="{645A6B5F-37F0-DDB7-72BA-D58865B20BAA}"/>
          </ac:picMkLst>
        </pc:picChg>
      </pc:sldChg>
      <pc:sldChg chg="addSp delSp modSp add mod ord setBg delDesignElem">
        <pc:chgData name="Kailie Todd" userId="aa722f35d8caf9b1" providerId="LiveId" clId="{DF3D2075-5228-4414-92FE-8E20FD514BF5}" dt="2023-04-21T00:45:24.592" v="7431" actId="20577"/>
        <pc:sldMkLst>
          <pc:docMk/>
          <pc:sldMk cId="845090080" sldId="302"/>
        </pc:sldMkLst>
        <pc:spChg chg="mod">
          <ac:chgData name="Kailie Todd" userId="aa722f35d8caf9b1" providerId="LiveId" clId="{DF3D2075-5228-4414-92FE-8E20FD514BF5}" dt="2023-04-21T00:45:24.592" v="7431" actId="20577"/>
          <ac:spMkLst>
            <pc:docMk/>
            <pc:sldMk cId="845090080" sldId="302"/>
            <ac:spMk id="4" creationId="{C9374D56-4AD8-644F-43A2-6AA602BC0E8D}"/>
          </ac:spMkLst>
        </pc:spChg>
        <pc:spChg chg="add del">
          <ac:chgData name="Kailie Todd" userId="aa722f35d8caf9b1" providerId="LiveId" clId="{DF3D2075-5228-4414-92FE-8E20FD514BF5}" dt="2023-04-20T04:30:53.650" v="5694"/>
          <ac:spMkLst>
            <pc:docMk/>
            <pc:sldMk cId="845090080" sldId="302"/>
            <ac:spMk id="1054" creationId="{CEB41C5C-0F34-4DDA-9D7C-5E717F35F60C}"/>
          </ac:spMkLst>
        </pc:spChg>
        <pc:picChg chg="del">
          <ac:chgData name="Kailie Todd" userId="aa722f35d8caf9b1" providerId="LiveId" clId="{DF3D2075-5228-4414-92FE-8E20FD514BF5}" dt="2023-04-20T03:36:28.785" v="4864" actId="478"/>
          <ac:picMkLst>
            <pc:docMk/>
            <pc:sldMk cId="845090080" sldId="302"/>
            <ac:picMk id="3" creationId="{A2C2B33F-B5C0-ECC7-A7A2-8A3419511F04}"/>
          </ac:picMkLst>
        </pc:picChg>
        <pc:picChg chg="add mod">
          <ac:chgData name="Kailie Todd" userId="aa722f35d8caf9b1" providerId="LiveId" clId="{DF3D2075-5228-4414-92FE-8E20FD514BF5}" dt="2023-04-20T03:46:39.311" v="4910" actId="1076"/>
          <ac:picMkLst>
            <pc:docMk/>
            <pc:sldMk cId="845090080" sldId="302"/>
            <ac:picMk id="6" creationId="{1A26820B-8A10-A4C7-47B8-11673BC5E436}"/>
          </ac:picMkLst>
        </pc:picChg>
        <pc:picChg chg="add del mod">
          <ac:chgData name="Kailie Todd" userId="aa722f35d8caf9b1" providerId="LiveId" clId="{DF3D2075-5228-4414-92FE-8E20FD514BF5}" dt="2023-04-20T03:45:48.711" v="4901" actId="478"/>
          <ac:picMkLst>
            <pc:docMk/>
            <pc:sldMk cId="845090080" sldId="302"/>
            <ac:picMk id="3074" creationId="{FD1455AF-08D8-F235-0D69-79B81DF0DA94}"/>
          </ac:picMkLst>
        </pc:picChg>
        <pc:cxnChg chg="add del">
          <ac:chgData name="Kailie Todd" userId="aa722f35d8caf9b1" providerId="LiveId" clId="{DF3D2075-5228-4414-92FE-8E20FD514BF5}" dt="2023-04-20T04:30:53.650" v="5694"/>
          <ac:cxnSpMkLst>
            <pc:docMk/>
            <pc:sldMk cId="845090080" sldId="302"/>
            <ac:cxnSpMk id="1056" creationId="{57E1E5E6-F385-4E9C-B201-BA5BDE5CAD52}"/>
          </ac:cxnSpMkLst>
        </pc:cxnChg>
      </pc:sldChg>
      <pc:sldChg chg="new del">
        <pc:chgData name="Kailie Todd" userId="aa722f35d8caf9b1" providerId="LiveId" clId="{DF3D2075-5228-4414-92FE-8E20FD514BF5}" dt="2023-04-20T03:36:04.092" v="4857" actId="680"/>
        <pc:sldMkLst>
          <pc:docMk/>
          <pc:sldMk cId="2461789772" sldId="302"/>
        </pc:sldMkLst>
      </pc:sldChg>
      <pc:sldChg chg="addSp delSp add del setBg delDesignElem">
        <pc:chgData name="Kailie Todd" userId="aa722f35d8caf9b1" providerId="LiveId" clId="{DF3D2075-5228-4414-92FE-8E20FD514BF5}" dt="2023-04-20T03:36:14.223" v="4860"/>
        <pc:sldMkLst>
          <pc:docMk/>
          <pc:sldMk cId="2653938097" sldId="302"/>
        </pc:sldMkLst>
        <pc:spChg chg="add del">
          <ac:chgData name="Kailie Todd" userId="aa722f35d8caf9b1" providerId="LiveId" clId="{DF3D2075-5228-4414-92FE-8E20FD514BF5}" dt="2023-04-20T03:36:14.223" v="4860"/>
          <ac:spMkLst>
            <pc:docMk/>
            <pc:sldMk cId="2653938097" sldId="302"/>
            <ac:spMk id="1054" creationId="{CEB41C5C-0F34-4DDA-9D7C-5E717F35F60C}"/>
          </ac:spMkLst>
        </pc:spChg>
        <pc:cxnChg chg="add del">
          <ac:chgData name="Kailie Todd" userId="aa722f35d8caf9b1" providerId="LiveId" clId="{DF3D2075-5228-4414-92FE-8E20FD514BF5}" dt="2023-04-20T03:36:14.223" v="4860"/>
          <ac:cxnSpMkLst>
            <pc:docMk/>
            <pc:sldMk cId="2653938097" sldId="302"/>
            <ac:cxnSpMk id="1056" creationId="{57E1E5E6-F385-4E9C-B201-BA5BDE5CAD52}"/>
          </ac:cxnSpMkLst>
        </pc:cxnChg>
      </pc:sldChg>
      <pc:sldChg chg="addSp modSp new del mod">
        <pc:chgData name="Kailie Todd" userId="aa722f35d8caf9b1" providerId="LiveId" clId="{DF3D2075-5228-4414-92FE-8E20FD514BF5}" dt="2023-04-20T04:04:43.754" v="5373" actId="2696"/>
        <pc:sldMkLst>
          <pc:docMk/>
          <pc:sldMk cId="3717101437" sldId="303"/>
        </pc:sldMkLst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6" creationId="{76FA72C1-E708-7FA8-88CC-95F7B746DDD6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8" creationId="{C74D13CC-4715-9AC4-DB91-603B93C16269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9" creationId="{00626F8A-BDA1-9A58-96F6-758F0EBFC5CC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10" creationId="{062D34A0-691C-8FA8-4851-AA23492842E0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11" creationId="{0B521AA1-4ED6-9210-FE7C-6DB9EC21B10B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12" creationId="{2A69B99C-DC4B-C6E3-76BF-60C073CC6D2C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13" creationId="{30BF06AE-AFE1-E291-04D3-307CEC93502A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14" creationId="{8A0DBAED-BF4D-BB64-21B2-7F46D152D476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15" creationId="{BA01B0EF-757B-3EB6-0F42-2A1627F7EE76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22" creationId="{90E06BA8-10D6-16C0-6CD0-3E0C961B94C3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26" creationId="{877FFC17-900B-4401-D205-C82EF745D556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27" creationId="{902F2A60-DAC2-DB21-091A-AB24E137FA0D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28" creationId="{CAC08330-7421-B572-68F3-4DF4FA9281E8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29" creationId="{4F60AC9D-6093-A059-FEF1-BDCE9A62B66A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30" creationId="{D8436D8F-64B8-239A-38E3-2C4E3C7A836C}"/>
          </ac:spMkLst>
        </pc:spChg>
        <pc:spChg chg="add mod">
          <ac:chgData name="Kailie Todd" userId="aa722f35d8caf9b1" providerId="LiveId" clId="{DF3D2075-5228-4414-92FE-8E20FD514BF5}" dt="2023-04-20T04:03:45.516" v="5362"/>
          <ac:spMkLst>
            <pc:docMk/>
            <pc:sldMk cId="3717101437" sldId="303"/>
            <ac:spMk id="31" creationId="{5C147799-3ACE-D64C-55D8-E4774EF923A3}"/>
          </ac:spMkLst>
        </pc:spChg>
        <pc:grpChg chg="add mod">
          <ac:chgData name="Kailie Todd" userId="aa722f35d8caf9b1" providerId="LiveId" clId="{DF3D2075-5228-4414-92FE-8E20FD514BF5}" dt="2023-04-20T04:03:49.636" v="5363" actId="1076"/>
          <ac:grpSpMkLst>
            <pc:docMk/>
            <pc:sldMk cId="3717101437" sldId="303"/>
            <ac:grpSpMk id="4" creationId="{60AB7815-C247-F404-E001-5F776A7B4D78}"/>
          </ac:grpSpMkLst>
        </pc:grpChg>
        <pc:grpChg chg="add mod">
          <ac:chgData name="Kailie Todd" userId="aa722f35d8caf9b1" providerId="LiveId" clId="{DF3D2075-5228-4414-92FE-8E20FD514BF5}" dt="2023-04-20T04:03:45.516" v="5362"/>
          <ac:grpSpMkLst>
            <pc:docMk/>
            <pc:sldMk cId="3717101437" sldId="303"/>
            <ac:grpSpMk id="5" creationId="{21F93F2A-18C3-9CE9-D20E-4974BE03AC63}"/>
          </ac:grpSpMkLst>
        </pc:grpChg>
        <pc:picChg chg="add mod">
          <ac:chgData name="Kailie Todd" userId="aa722f35d8caf9b1" providerId="LiveId" clId="{DF3D2075-5228-4414-92FE-8E20FD514BF5}" dt="2023-04-20T04:03:45.516" v="5362"/>
          <ac:picMkLst>
            <pc:docMk/>
            <pc:sldMk cId="3717101437" sldId="303"/>
            <ac:picMk id="7" creationId="{BDD0B638-2E40-4F12-ACA5-983709E5979C}"/>
          </ac:picMkLst>
        </pc:pic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16" creationId="{896A24B5-D589-2A02-A574-B16125AFCA82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17" creationId="{F684D00D-53D2-1E08-0CB6-BE314FB11D6D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18" creationId="{DFDC7358-BB81-BADB-DA02-667A51F28097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19" creationId="{BCA98348-B660-55B4-079D-EA7F5A9D4176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20" creationId="{76CD8A41-425B-AEFD-2B15-032B0A2BD74D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21" creationId="{DD468E59-9490-CC95-059B-B52105ADC2B5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23" creationId="{FC8CA352-1D38-94EF-4C58-93BE362018A9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24" creationId="{155E005E-2723-AA80-C470-C8D42F0DF0EA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25" creationId="{FA816B38-010D-DF68-561D-129891C7751B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2" creationId="{781F6996-E5E5-77CB-8E9E-828AA8483DAC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3" creationId="{FF1282C6-64CB-2CC0-F7F7-E00B4FB3D9C8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4" creationId="{A6FCC525-306A-6C9A-F863-F125E00E3CEF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5" creationId="{9DB7DE1C-B494-6F17-C32A-3F61E03B79B6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6" creationId="{D608FB4E-07AA-5D80-65B5-84DD5BF2A08F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7" creationId="{F0BACD4F-1C47-C309-BA02-C7B786123570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8" creationId="{57AA9A8C-FACE-2AFE-2463-DE87F5F0AF2C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39" creationId="{5E309E4B-54F9-1CE4-0448-4B757D946A92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40" creationId="{41F349A9-F406-B45E-995A-CF6FC50FBBDE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41" creationId="{54BE0447-88FF-4638-CE61-440FAF316858}"/>
          </ac:cxnSpMkLst>
        </pc:cxnChg>
        <pc:cxnChg chg="add mod">
          <ac:chgData name="Kailie Todd" userId="aa722f35d8caf9b1" providerId="LiveId" clId="{DF3D2075-5228-4414-92FE-8E20FD514BF5}" dt="2023-04-20T04:03:45.516" v="5362"/>
          <ac:cxnSpMkLst>
            <pc:docMk/>
            <pc:sldMk cId="3717101437" sldId="303"/>
            <ac:cxnSpMk id="42" creationId="{259DFCEE-41AE-362F-23C8-E3ECB72A8F4F}"/>
          </ac:cxnSpMkLst>
        </pc:cxnChg>
        <pc:cxnChg chg="add mod">
          <ac:chgData name="Kailie Todd" userId="aa722f35d8caf9b1" providerId="LiveId" clId="{DF3D2075-5228-4414-92FE-8E20FD514BF5}" dt="2023-04-20T04:04:05.862" v="5367"/>
          <ac:cxnSpMkLst>
            <pc:docMk/>
            <pc:sldMk cId="3717101437" sldId="303"/>
            <ac:cxnSpMk id="43" creationId="{55A7BEE4-E305-C846-08F8-B0A9BC9419AA}"/>
          </ac:cxnSpMkLst>
        </pc:cxnChg>
        <pc:cxnChg chg="add mod">
          <ac:chgData name="Kailie Todd" userId="aa722f35d8caf9b1" providerId="LiveId" clId="{DF3D2075-5228-4414-92FE-8E20FD514BF5}" dt="2023-04-20T04:04:05.539" v="5366"/>
          <ac:cxnSpMkLst>
            <pc:docMk/>
            <pc:sldMk cId="3717101437" sldId="303"/>
            <ac:cxnSpMk id="44" creationId="{55A7BEE4-E305-C846-08F8-B0A9BC9419AA}"/>
          </ac:cxnSpMkLst>
        </pc:cxnChg>
        <pc:cxnChg chg="add mod">
          <ac:chgData name="Kailie Todd" userId="aa722f35d8caf9b1" providerId="LiveId" clId="{DF3D2075-5228-4414-92FE-8E20FD514BF5}" dt="2023-04-20T04:04:27.634" v="5371"/>
          <ac:cxnSpMkLst>
            <pc:docMk/>
            <pc:sldMk cId="3717101437" sldId="303"/>
            <ac:cxnSpMk id="45" creationId="{28FCA016-5824-4583-800D-AB8533916E21}"/>
          </ac:cxnSpMkLst>
        </pc:cxnChg>
      </pc:sldChg>
      <pc:sldChg chg="modSp add del mod modTransition">
        <pc:chgData name="Kailie Todd" userId="aa722f35d8caf9b1" providerId="LiveId" clId="{DF3D2075-5228-4414-92FE-8E20FD514BF5}" dt="2023-04-20T14:00:54.628" v="7232" actId="2696"/>
        <pc:sldMkLst>
          <pc:docMk/>
          <pc:sldMk cId="1333848473" sldId="594"/>
        </pc:sldMkLst>
        <pc:spChg chg="mod">
          <ac:chgData name="Kailie Todd" userId="aa722f35d8caf9b1" providerId="LiveId" clId="{DF3D2075-5228-4414-92FE-8E20FD514BF5}" dt="2023-04-20T05:27:08.370" v="6820" actId="1076"/>
          <ac:spMkLst>
            <pc:docMk/>
            <pc:sldMk cId="1333848473" sldId="594"/>
            <ac:spMk id="84" creationId="{E7C69AFA-DB91-8447-9232-6DD3EDBD5328}"/>
          </ac:spMkLst>
        </pc:spChg>
        <pc:grpChg chg="mod">
          <ac:chgData name="Kailie Todd" userId="aa722f35d8caf9b1" providerId="LiveId" clId="{DF3D2075-5228-4414-92FE-8E20FD514BF5}" dt="2023-04-20T05:26:58.378" v="6818" actId="1076"/>
          <ac:grpSpMkLst>
            <pc:docMk/>
            <pc:sldMk cId="1333848473" sldId="594"/>
            <ac:grpSpMk id="4" creationId="{40D58800-AEE7-D446-903B-87B453EB24E1}"/>
          </ac:grpSpMkLst>
        </pc:grpChg>
        <pc:grpChg chg="mod">
          <ac:chgData name="Kailie Todd" userId="aa722f35d8caf9b1" providerId="LiveId" clId="{DF3D2075-5228-4414-92FE-8E20FD514BF5}" dt="2023-04-20T05:27:03.812" v="6819" actId="1076"/>
          <ac:grpSpMkLst>
            <pc:docMk/>
            <pc:sldMk cId="1333848473" sldId="594"/>
            <ac:grpSpMk id="52" creationId="{10BABCF4-5B17-2A4A-B7AB-E386143130BA}"/>
          </ac:grpSpMkLst>
        </pc:grpChg>
      </pc:sldChg>
      <pc:sldChg chg="modSp add del mod modTransition">
        <pc:chgData name="Kailie Todd" userId="aa722f35d8caf9b1" providerId="LiveId" clId="{DF3D2075-5228-4414-92FE-8E20FD514BF5}" dt="2023-04-20T14:01:12.474" v="7234" actId="2696"/>
        <pc:sldMkLst>
          <pc:docMk/>
          <pc:sldMk cId="2361103510" sldId="595"/>
        </pc:sldMkLst>
        <pc:spChg chg="mod">
          <ac:chgData name="Kailie Todd" userId="aa722f35d8caf9b1" providerId="LiveId" clId="{DF3D2075-5228-4414-92FE-8E20FD514BF5}" dt="2023-04-20T05:32:36.004" v="6844" actId="255"/>
          <ac:spMkLst>
            <pc:docMk/>
            <pc:sldMk cId="2361103510" sldId="595"/>
            <ac:spMk id="84" creationId="{6BCE9D23-C996-A54D-AAA0-6A8767D3EC6B}"/>
          </ac:spMkLst>
        </pc:spChg>
        <pc:grpChg chg="mod">
          <ac:chgData name="Kailie Todd" userId="aa722f35d8caf9b1" providerId="LiveId" clId="{DF3D2075-5228-4414-92FE-8E20FD514BF5}" dt="2023-04-20T05:27:14.267" v="6822" actId="1076"/>
          <ac:grpSpMkLst>
            <pc:docMk/>
            <pc:sldMk cId="2361103510" sldId="595"/>
            <ac:grpSpMk id="4" creationId="{40D58800-AEE7-D446-903B-87B453EB24E1}"/>
          </ac:grpSpMkLst>
        </pc:grpChg>
        <pc:grpChg chg="mod">
          <ac:chgData name="Kailie Todd" userId="aa722f35d8caf9b1" providerId="LiveId" clId="{DF3D2075-5228-4414-92FE-8E20FD514BF5}" dt="2023-04-20T05:27:22.545" v="6823" actId="1076"/>
          <ac:grpSpMkLst>
            <pc:docMk/>
            <pc:sldMk cId="2361103510" sldId="595"/>
            <ac:grpSpMk id="50" creationId="{B9D17E21-D9E1-D548-AE97-43880F40C3B0}"/>
          </ac:grpSpMkLst>
        </pc:grpChg>
      </pc:sldChg>
      <pc:sldChg chg="delSp modSp add del mod modTransition">
        <pc:chgData name="Kailie Todd" userId="aa722f35d8caf9b1" providerId="LiveId" clId="{DF3D2075-5228-4414-92FE-8E20FD514BF5}" dt="2023-04-20T14:02:16.335" v="7236" actId="2696"/>
        <pc:sldMkLst>
          <pc:docMk/>
          <pc:sldMk cId="4081358227" sldId="601"/>
        </pc:sldMkLst>
        <pc:spChg chg="mod">
          <ac:chgData name="Kailie Todd" userId="aa722f35d8caf9b1" providerId="LiveId" clId="{DF3D2075-5228-4414-92FE-8E20FD514BF5}" dt="2023-04-20T04:10:02.368" v="5416" actId="1076"/>
          <ac:spMkLst>
            <pc:docMk/>
            <pc:sldMk cId="4081358227" sldId="601"/>
            <ac:spMk id="3" creationId="{E8DC7BC0-CA14-4F4D-88CF-3F0900FAF9CC}"/>
          </ac:spMkLst>
        </pc:spChg>
        <pc:spChg chg="del">
          <ac:chgData name="Kailie Todd" userId="aa722f35d8caf9b1" providerId="LiveId" clId="{DF3D2075-5228-4414-92FE-8E20FD514BF5}" dt="2023-04-20T04:05:55.697" v="5379" actId="478"/>
          <ac:spMkLst>
            <pc:docMk/>
            <pc:sldMk cId="4081358227" sldId="601"/>
            <ac:spMk id="9" creationId="{BB8DFD8E-D557-B141-85A4-E97F165C2263}"/>
          </ac:spMkLst>
        </pc:spChg>
        <pc:grpChg chg="del">
          <ac:chgData name="Kailie Todd" userId="aa722f35d8caf9b1" providerId="LiveId" clId="{DF3D2075-5228-4414-92FE-8E20FD514BF5}" dt="2023-04-20T04:05:59.533" v="5380" actId="478"/>
          <ac:grpSpMkLst>
            <pc:docMk/>
            <pc:sldMk cId="4081358227" sldId="601"/>
            <ac:grpSpMk id="8" creationId="{4862C3A3-4BBE-5649-8912-C47F5AFCB957}"/>
          </ac:grpSpMkLst>
        </pc:grpChg>
        <pc:grpChg chg="mod">
          <ac:chgData name="Kailie Todd" userId="aa722f35d8caf9b1" providerId="LiveId" clId="{DF3D2075-5228-4414-92FE-8E20FD514BF5}" dt="2023-04-20T04:09:40.452" v="5413" actId="1076"/>
          <ac:grpSpMkLst>
            <pc:docMk/>
            <pc:sldMk cId="4081358227" sldId="601"/>
            <ac:grpSpMk id="148" creationId="{9071AA12-8583-4F42-809A-D1C7FC9EBED8}"/>
          </ac:grpSpMkLst>
        </pc:grpChg>
        <pc:grpChg chg="mod">
          <ac:chgData name="Kailie Todd" userId="aa722f35d8caf9b1" providerId="LiveId" clId="{DF3D2075-5228-4414-92FE-8E20FD514BF5}" dt="2023-04-20T04:09:25.240" v="5412" actId="1076"/>
          <ac:grpSpMkLst>
            <pc:docMk/>
            <pc:sldMk cId="4081358227" sldId="601"/>
            <ac:grpSpMk id="231" creationId="{713AD1C7-920D-CA4E-98D3-05FD746A6766}"/>
          </ac:grpSpMkLst>
        </pc:grpChg>
      </pc:sldChg>
      <pc:sldChg chg="modSp add del mod modTransition">
        <pc:chgData name="Kailie Todd" userId="aa722f35d8caf9b1" providerId="LiveId" clId="{DF3D2075-5228-4414-92FE-8E20FD514BF5}" dt="2023-04-20T14:00:36.509" v="7230" actId="2696"/>
        <pc:sldMkLst>
          <pc:docMk/>
          <pc:sldMk cId="3948716547" sldId="604"/>
        </pc:sldMkLst>
        <pc:spChg chg="mod">
          <ac:chgData name="Kailie Todd" userId="aa722f35d8caf9b1" providerId="LiveId" clId="{DF3D2075-5228-4414-92FE-8E20FD514BF5}" dt="2023-04-20T05:06:04.905" v="6701" actId="1076"/>
          <ac:spMkLst>
            <pc:docMk/>
            <pc:sldMk cId="3948716547" sldId="604"/>
            <ac:spMk id="85" creationId="{EE4F632F-7914-AB49-91E2-FD6AEAC37EBF}"/>
          </ac:spMkLst>
        </pc:spChg>
        <pc:grpChg chg="mod">
          <ac:chgData name="Kailie Todd" userId="aa722f35d8caf9b1" providerId="LiveId" clId="{DF3D2075-5228-4414-92FE-8E20FD514BF5}" dt="2023-04-20T05:05:50.014" v="6699" actId="1076"/>
          <ac:grpSpMkLst>
            <pc:docMk/>
            <pc:sldMk cId="3948716547" sldId="604"/>
            <ac:grpSpMk id="4" creationId="{40D58800-AEE7-D446-903B-87B453EB24E1}"/>
          </ac:grpSpMkLst>
        </pc:grpChg>
        <pc:grpChg chg="mod">
          <ac:chgData name="Kailie Todd" userId="aa722f35d8caf9b1" providerId="LiveId" clId="{DF3D2075-5228-4414-92FE-8E20FD514BF5}" dt="2023-04-20T05:05:59.448" v="6700" actId="1076"/>
          <ac:grpSpMkLst>
            <pc:docMk/>
            <pc:sldMk cId="3948716547" sldId="604"/>
            <ac:grpSpMk id="76" creationId="{8E2B2FE8-B012-9F43-B438-7863CA833EB5}"/>
          </ac:grpSpMkLst>
        </pc:grpChg>
      </pc:sldChg>
      <pc:sldChg chg="addSp modSp new del ord">
        <pc:chgData name="Kailie Todd" userId="aa722f35d8caf9b1" providerId="LiveId" clId="{DF3D2075-5228-4414-92FE-8E20FD514BF5}" dt="2023-04-20T04:45:35.079" v="6042" actId="2696"/>
        <pc:sldMkLst>
          <pc:docMk/>
          <pc:sldMk cId="2223795056" sldId="605"/>
        </pc:sldMkLst>
        <pc:spChg chg="mod">
          <ac:chgData name="Kailie Todd" userId="aa722f35d8caf9b1" providerId="LiveId" clId="{DF3D2075-5228-4414-92FE-8E20FD514BF5}" dt="2023-04-20T04:30:53.650" v="5694"/>
          <ac:spMkLst>
            <pc:docMk/>
            <pc:sldMk cId="2223795056" sldId="605"/>
            <ac:spMk id="2" creationId="{F5FE2484-D92F-31E0-AAA5-3DCA97E2C679}"/>
          </ac:spMkLst>
        </pc:spChg>
        <pc:spChg chg="mod">
          <ac:chgData name="Kailie Todd" userId="aa722f35d8caf9b1" providerId="LiveId" clId="{DF3D2075-5228-4414-92FE-8E20FD514BF5}" dt="2023-04-20T04:30:53.650" v="5694"/>
          <ac:spMkLst>
            <pc:docMk/>
            <pc:sldMk cId="2223795056" sldId="605"/>
            <ac:spMk id="3" creationId="{C71EF342-0AAF-F742-E08B-A3ED79DF6639}"/>
          </ac:spMkLst>
        </pc:spChg>
        <pc:picChg chg="add">
          <ac:chgData name="Kailie Todd" userId="aa722f35d8caf9b1" providerId="LiveId" clId="{DF3D2075-5228-4414-92FE-8E20FD514BF5}" dt="2023-04-20T04:15:03.674" v="5581"/>
          <ac:picMkLst>
            <pc:docMk/>
            <pc:sldMk cId="2223795056" sldId="605"/>
            <ac:picMk id="4098" creationId="{AF8F3AE1-3E2C-2D85-9760-7A1C8B077EF9}"/>
          </ac:picMkLst>
        </pc:picChg>
      </pc:sldChg>
      <pc:sldChg chg="new del">
        <pc:chgData name="Kailie Todd" userId="aa722f35d8caf9b1" providerId="LiveId" clId="{DF3D2075-5228-4414-92FE-8E20FD514BF5}" dt="2023-04-20T04:05:50.678" v="5377" actId="680"/>
        <pc:sldMkLst>
          <pc:docMk/>
          <pc:sldMk cId="2583751262" sldId="605"/>
        </pc:sldMkLst>
      </pc:sldChg>
      <pc:sldChg chg="addSp delSp modSp new del mod modTransition setBg delDesignElem">
        <pc:chgData name="Kailie Todd" userId="aa722f35d8caf9b1" providerId="LiveId" clId="{DF3D2075-5228-4414-92FE-8E20FD514BF5}" dt="2023-04-20T14:05:09.279" v="7244" actId="2696"/>
        <pc:sldMkLst>
          <pc:docMk/>
          <pc:sldMk cId="3700269488" sldId="606"/>
        </pc:sldMkLst>
        <pc:spChg chg="del mod">
          <ac:chgData name="Kailie Todd" userId="aa722f35d8caf9b1" providerId="LiveId" clId="{DF3D2075-5228-4414-92FE-8E20FD514BF5}" dt="2023-04-20T04:28:32.896" v="5674" actId="478"/>
          <ac:spMkLst>
            <pc:docMk/>
            <pc:sldMk cId="3700269488" sldId="606"/>
            <ac:spMk id="2" creationId="{C5ABCFD1-60C3-05BB-7DF4-48D4CFCA3688}"/>
          </ac:spMkLst>
        </pc:spChg>
        <pc:spChg chg="del">
          <ac:chgData name="Kailie Todd" userId="aa722f35d8caf9b1" providerId="LiveId" clId="{DF3D2075-5228-4414-92FE-8E20FD514BF5}" dt="2023-04-20T04:21:11.398" v="5600"/>
          <ac:spMkLst>
            <pc:docMk/>
            <pc:sldMk cId="3700269488" sldId="606"/>
            <ac:spMk id="3" creationId="{34708FD4-DFD5-AB87-B3F7-8EB6BEDBD3DA}"/>
          </ac:spMkLst>
        </pc:spChg>
        <pc:spChg chg="add del mod">
          <ac:chgData name="Kailie Todd" userId="aa722f35d8caf9b1" providerId="LiveId" clId="{DF3D2075-5228-4414-92FE-8E20FD514BF5}" dt="2023-04-20T04:58:51.465" v="6629" actId="478"/>
          <ac:spMkLst>
            <pc:docMk/>
            <pc:sldMk cId="3700269488" sldId="606"/>
            <ac:spMk id="5" creationId="{798373D7-9532-DE86-6F56-C2E40C7A4991}"/>
          </ac:spMkLst>
        </pc:spChg>
        <pc:spChg chg="add mod">
          <ac:chgData name="Kailie Todd" userId="aa722f35d8caf9b1" providerId="LiveId" clId="{DF3D2075-5228-4414-92FE-8E20FD514BF5}" dt="2023-04-20T05:41:30.491" v="6955" actId="1076"/>
          <ac:spMkLst>
            <pc:docMk/>
            <pc:sldMk cId="3700269488" sldId="606"/>
            <ac:spMk id="7" creationId="{C427468F-341F-50DD-AE7D-2D478D3DFDC0}"/>
          </ac:spMkLst>
        </pc:spChg>
        <pc:spChg chg="add del mod">
          <ac:chgData name="Kailie Todd" userId="aa722f35d8caf9b1" providerId="LiveId" clId="{DF3D2075-5228-4414-92FE-8E20FD514BF5}" dt="2023-04-20T04:28:18.771" v="5672" actId="478"/>
          <ac:spMkLst>
            <pc:docMk/>
            <pc:sldMk cId="3700269488" sldId="606"/>
            <ac:spMk id="5130" creationId="{58807850-A39F-87B2-6E61-9DC4B90E39C4}"/>
          </ac:spMkLst>
        </pc:spChg>
        <pc:spChg chg="add del">
          <ac:chgData name="Kailie Todd" userId="aa722f35d8caf9b1" providerId="LiveId" clId="{DF3D2075-5228-4414-92FE-8E20FD514BF5}" dt="2023-04-20T04:26:30.461" v="5614" actId="26606"/>
          <ac:spMkLst>
            <pc:docMk/>
            <pc:sldMk cId="3700269488" sldId="606"/>
            <ac:spMk id="5133" creationId="{71A784BF-09DB-448D-99FC-B49DFC6605D5}"/>
          </ac:spMkLst>
        </pc:spChg>
        <pc:spChg chg="add del">
          <ac:chgData name="Kailie Todd" userId="aa722f35d8caf9b1" providerId="LiveId" clId="{DF3D2075-5228-4414-92FE-8E20FD514BF5}" dt="2023-04-20T04:26:30.461" v="5614" actId="26606"/>
          <ac:spMkLst>
            <pc:docMk/>
            <pc:sldMk cId="3700269488" sldId="606"/>
            <ac:spMk id="5135" creationId="{917859B3-4C91-478D-929D-BB6433F90849}"/>
          </ac:spMkLst>
        </pc:spChg>
        <pc:spChg chg="add del">
          <ac:chgData name="Kailie Todd" userId="aa722f35d8caf9b1" providerId="LiveId" clId="{DF3D2075-5228-4414-92FE-8E20FD514BF5}" dt="2023-04-20T04:26:30.461" v="5614" actId="26606"/>
          <ac:spMkLst>
            <pc:docMk/>
            <pc:sldMk cId="3700269488" sldId="606"/>
            <ac:spMk id="5137" creationId="{6283FBD2-A663-469F-855C-06D86E3C1161}"/>
          </ac:spMkLst>
        </pc:spChg>
        <pc:spChg chg="add del">
          <ac:chgData name="Kailie Todd" userId="aa722f35d8caf9b1" providerId="LiveId" clId="{DF3D2075-5228-4414-92FE-8E20FD514BF5}" dt="2023-04-20T04:26:30.461" v="5614" actId="26606"/>
          <ac:spMkLst>
            <pc:docMk/>
            <pc:sldMk cId="3700269488" sldId="606"/>
            <ac:spMk id="5139" creationId="{8A1279FC-7441-4E55-B082-2774E6316482}"/>
          </ac:spMkLst>
        </pc:spChg>
        <pc:spChg chg="add del">
          <ac:chgData name="Kailie Todd" userId="aa722f35d8caf9b1" providerId="LiveId" clId="{DF3D2075-5228-4414-92FE-8E20FD514BF5}" dt="2023-04-20T04:28:25.795" v="5673" actId="26606"/>
          <ac:spMkLst>
            <pc:docMk/>
            <pc:sldMk cId="3700269488" sldId="606"/>
            <ac:spMk id="5144" creationId="{FF93924A-10DF-4647-8C7A-115C0175774D}"/>
          </ac:spMkLst>
        </pc:spChg>
        <pc:spChg chg="add del">
          <ac:chgData name="Kailie Todd" userId="aa722f35d8caf9b1" providerId="LiveId" clId="{DF3D2075-5228-4414-92FE-8E20FD514BF5}" dt="2023-04-20T05:00:35.647" v="6654" actId="26606"/>
          <ac:spMkLst>
            <pc:docMk/>
            <pc:sldMk cId="3700269488" sldId="606"/>
            <ac:spMk id="5149" creationId="{72018E1B-E0B9-4440-AFF3-4112E50A2763}"/>
          </ac:spMkLst>
        </pc:spChg>
        <pc:spChg chg="add del">
          <ac:chgData name="Kailie Todd" userId="aa722f35d8caf9b1" providerId="LiveId" clId="{DF3D2075-5228-4414-92FE-8E20FD514BF5}" dt="2023-04-20T04:59:55.721" v="6640" actId="26606"/>
          <ac:spMkLst>
            <pc:docMk/>
            <pc:sldMk cId="3700269488" sldId="606"/>
            <ac:spMk id="5154" creationId="{1E9986A5-A7D1-4022-BAC0-885FB7A141AE}"/>
          </ac:spMkLst>
        </pc:spChg>
        <pc:spChg chg="add del">
          <ac:chgData name="Kailie Todd" userId="aa722f35d8caf9b1" providerId="LiveId" clId="{DF3D2075-5228-4414-92FE-8E20FD514BF5}" dt="2023-04-20T04:59:55.721" v="6640" actId="26606"/>
          <ac:spMkLst>
            <pc:docMk/>
            <pc:sldMk cId="3700269488" sldId="606"/>
            <ac:spMk id="5156" creationId="{D2758DA7-6A89-49A1-B9F5-546D993242F8}"/>
          </ac:spMkLst>
        </pc:spChg>
        <pc:spChg chg="add del">
          <ac:chgData name="Kailie Todd" userId="aa722f35d8caf9b1" providerId="LiveId" clId="{DF3D2075-5228-4414-92FE-8E20FD514BF5}" dt="2023-04-20T04:59:58.574" v="6642" actId="26606"/>
          <ac:spMkLst>
            <pc:docMk/>
            <pc:sldMk cId="3700269488" sldId="606"/>
            <ac:spMk id="5158" creationId="{2C1BBA94-3F40-40AA-8BB9-E69E25E537C1}"/>
          </ac:spMkLst>
        </pc:spChg>
        <pc:spChg chg="add del">
          <ac:chgData name="Kailie Todd" userId="aa722f35d8caf9b1" providerId="LiveId" clId="{DF3D2075-5228-4414-92FE-8E20FD514BF5}" dt="2023-04-20T04:59:58.574" v="6642" actId="26606"/>
          <ac:spMkLst>
            <pc:docMk/>
            <pc:sldMk cId="3700269488" sldId="606"/>
            <ac:spMk id="5159" creationId="{A016CB47-C4D4-4332-9ED0-DBB916252F76}"/>
          </ac:spMkLst>
        </pc:spChg>
        <pc:spChg chg="add del">
          <ac:chgData name="Kailie Todd" userId="aa722f35d8caf9b1" providerId="LiveId" clId="{DF3D2075-5228-4414-92FE-8E20FD514BF5}" dt="2023-04-20T04:59:58.574" v="6642" actId="26606"/>
          <ac:spMkLst>
            <pc:docMk/>
            <pc:sldMk cId="3700269488" sldId="606"/>
            <ac:spMk id="5160" creationId="{FE43805F-24A6-46A4-B19B-54F28347355C}"/>
          </ac:spMkLst>
        </pc:spChg>
        <pc:spChg chg="add del">
          <ac:chgData name="Kailie Todd" userId="aa722f35d8caf9b1" providerId="LiveId" clId="{DF3D2075-5228-4414-92FE-8E20FD514BF5}" dt="2023-04-20T04:59:58.574" v="6642" actId="26606"/>
          <ac:spMkLst>
            <pc:docMk/>
            <pc:sldMk cId="3700269488" sldId="606"/>
            <ac:spMk id="5161" creationId="{95C8260E-968F-44E8-A823-ABB431311926}"/>
          </ac:spMkLst>
        </pc:spChg>
        <pc:spChg chg="add del">
          <ac:chgData name="Kailie Todd" userId="aa722f35d8caf9b1" providerId="LiveId" clId="{DF3D2075-5228-4414-92FE-8E20FD514BF5}" dt="2023-04-20T05:00:35.647" v="6654" actId="26606"/>
          <ac:spMkLst>
            <pc:docMk/>
            <pc:sldMk cId="3700269488" sldId="606"/>
            <ac:spMk id="5163" creationId="{71A784BF-09DB-448D-99FC-B49DFC6605D5}"/>
          </ac:spMkLst>
        </pc:spChg>
        <pc:spChg chg="add del">
          <ac:chgData name="Kailie Todd" userId="aa722f35d8caf9b1" providerId="LiveId" clId="{DF3D2075-5228-4414-92FE-8E20FD514BF5}" dt="2023-04-20T05:00:35.647" v="6654" actId="26606"/>
          <ac:spMkLst>
            <pc:docMk/>
            <pc:sldMk cId="3700269488" sldId="606"/>
            <ac:spMk id="5164" creationId="{917859B3-4C91-478D-929D-BB6433F90849}"/>
          </ac:spMkLst>
        </pc:spChg>
        <pc:spChg chg="add del">
          <ac:chgData name="Kailie Todd" userId="aa722f35d8caf9b1" providerId="LiveId" clId="{DF3D2075-5228-4414-92FE-8E20FD514BF5}" dt="2023-04-20T05:00:35.647" v="6654" actId="26606"/>
          <ac:spMkLst>
            <pc:docMk/>
            <pc:sldMk cId="3700269488" sldId="606"/>
            <ac:spMk id="5165" creationId="{6283FBD2-A663-469F-855C-06D86E3C1161}"/>
          </ac:spMkLst>
        </pc:spChg>
        <pc:spChg chg="add del">
          <ac:chgData name="Kailie Todd" userId="aa722f35d8caf9b1" providerId="LiveId" clId="{DF3D2075-5228-4414-92FE-8E20FD514BF5}" dt="2023-04-20T05:00:35.647" v="6654" actId="26606"/>
          <ac:spMkLst>
            <pc:docMk/>
            <pc:sldMk cId="3700269488" sldId="606"/>
            <ac:spMk id="5166" creationId="{8A1279FC-7441-4E55-B082-2774E6316482}"/>
          </ac:spMkLst>
        </pc:spChg>
        <pc:spChg chg="add del">
          <ac:chgData name="Kailie Todd" userId="aa722f35d8caf9b1" providerId="LiveId" clId="{DF3D2075-5228-4414-92FE-8E20FD514BF5}" dt="2023-04-20T05:00:32.798" v="6651" actId="26606"/>
          <ac:spMkLst>
            <pc:docMk/>
            <pc:sldMk cId="3700269488" sldId="606"/>
            <ac:spMk id="5171" creationId="{1E9986A5-A7D1-4022-BAC0-885FB7A141AE}"/>
          </ac:spMkLst>
        </pc:spChg>
        <pc:spChg chg="add del">
          <ac:chgData name="Kailie Todd" userId="aa722f35d8caf9b1" providerId="LiveId" clId="{DF3D2075-5228-4414-92FE-8E20FD514BF5}" dt="2023-04-20T05:00:32.798" v="6651" actId="26606"/>
          <ac:spMkLst>
            <pc:docMk/>
            <pc:sldMk cId="3700269488" sldId="606"/>
            <ac:spMk id="5173" creationId="{D2758DA7-6A89-49A1-B9F5-546D993242F8}"/>
          </ac:spMkLst>
        </pc:spChg>
        <pc:picChg chg="add mod">
          <ac:chgData name="Kailie Todd" userId="aa722f35d8caf9b1" providerId="LiveId" clId="{DF3D2075-5228-4414-92FE-8E20FD514BF5}" dt="2023-04-20T05:02:24.468" v="6683" actId="1440"/>
          <ac:picMkLst>
            <pc:docMk/>
            <pc:sldMk cId="3700269488" sldId="606"/>
            <ac:picMk id="6" creationId="{4E39455F-B913-2446-43F7-E07027ABBF6C}"/>
          </ac:picMkLst>
        </pc:picChg>
        <pc:picChg chg="add del mod ord">
          <ac:chgData name="Kailie Todd" userId="aa722f35d8caf9b1" providerId="LiveId" clId="{DF3D2075-5228-4414-92FE-8E20FD514BF5}" dt="2023-04-20T04:52:15.572" v="6363" actId="478"/>
          <ac:picMkLst>
            <pc:docMk/>
            <pc:sldMk cId="3700269488" sldId="606"/>
            <ac:picMk id="5122" creationId="{4AD966A9-B343-980A-0CFA-A4462385AFE5}"/>
          </ac:picMkLst>
        </pc:picChg>
        <pc:picChg chg="add mod ord">
          <ac:chgData name="Kailie Todd" userId="aa722f35d8caf9b1" providerId="LiveId" clId="{DF3D2075-5228-4414-92FE-8E20FD514BF5}" dt="2023-04-20T05:05:04.007" v="6697" actId="1076"/>
          <ac:picMkLst>
            <pc:docMk/>
            <pc:sldMk cId="3700269488" sldId="606"/>
            <ac:picMk id="5124" creationId="{F9E212C7-BDAF-0482-F78F-3655C03FBCB3}"/>
          </ac:picMkLst>
        </pc:picChg>
        <pc:picChg chg="add del mod">
          <ac:chgData name="Kailie Todd" userId="aa722f35d8caf9b1" providerId="LiveId" clId="{DF3D2075-5228-4414-92FE-8E20FD514BF5}" dt="2023-04-20T04:52:14.405" v="6362" actId="478"/>
          <ac:picMkLst>
            <pc:docMk/>
            <pc:sldMk cId="3700269488" sldId="606"/>
            <ac:picMk id="5126" creationId="{59494145-76A1-0723-01D4-44B8AB5A7558}"/>
          </ac:picMkLst>
        </pc:picChg>
        <pc:picChg chg="add mod ord">
          <ac:chgData name="Kailie Todd" userId="aa722f35d8caf9b1" providerId="LiveId" clId="{DF3D2075-5228-4414-92FE-8E20FD514BF5}" dt="2023-04-20T05:04:31.518" v="6694" actId="1076"/>
          <ac:picMkLst>
            <pc:docMk/>
            <pc:sldMk cId="3700269488" sldId="606"/>
            <ac:picMk id="5128" creationId="{D2507D6E-E686-E9FD-B6AB-3E6D0AECABFA}"/>
          </ac:picMkLst>
        </pc:picChg>
      </pc:sldChg>
      <pc:sldChg chg="addSp delSp modSp new mod modAnim">
        <pc:chgData name="Kailie Todd" userId="aa722f35d8caf9b1" providerId="LiveId" clId="{DF3D2075-5228-4414-92FE-8E20FD514BF5}" dt="2023-04-20T04:33:27.132" v="5721" actId="1076"/>
        <pc:sldMkLst>
          <pc:docMk/>
          <pc:sldMk cId="2985469662" sldId="607"/>
        </pc:sldMkLst>
        <pc:spChg chg="mod">
          <ac:chgData name="Kailie Todd" userId="aa722f35d8caf9b1" providerId="LiveId" clId="{DF3D2075-5228-4414-92FE-8E20FD514BF5}" dt="2023-04-20T04:33:14.095" v="5718" actId="1076"/>
          <ac:spMkLst>
            <pc:docMk/>
            <pc:sldMk cId="2985469662" sldId="607"/>
            <ac:spMk id="2" creationId="{A8DDB722-B737-1A60-7174-80D28A694609}"/>
          </ac:spMkLst>
        </pc:spChg>
        <pc:spChg chg="del">
          <ac:chgData name="Kailie Todd" userId="aa722f35d8caf9b1" providerId="LiveId" clId="{DF3D2075-5228-4414-92FE-8E20FD514BF5}" dt="2023-04-20T04:32:08.070" v="5705" actId="478"/>
          <ac:spMkLst>
            <pc:docMk/>
            <pc:sldMk cId="2985469662" sldId="607"/>
            <ac:spMk id="3" creationId="{0B39ED1A-8840-F342-C3E1-1EB66286766F}"/>
          </ac:spMkLst>
        </pc:spChg>
        <pc:picChg chg="add mod">
          <ac:chgData name="Kailie Todd" userId="aa722f35d8caf9b1" providerId="LiveId" clId="{DF3D2075-5228-4414-92FE-8E20FD514BF5}" dt="2023-04-20T04:33:27.132" v="5721" actId="1076"/>
          <ac:picMkLst>
            <pc:docMk/>
            <pc:sldMk cId="2985469662" sldId="607"/>
            <ac:picMk id="4" creationId="{2BA164B8-553E-5554-EF4D-1B9630DAB998}"/>
          </ac:picMkLst>
        </pc:picChg>
      </pc:sldChg>
      <pc:sldChg chg="new del">
        <pc:chgData name="Kailie Todd" userId="aa722f35d8caf9b1" providerId="LiveId" clId="{DF3D2075-5228-4414-92FE-8E20FD514BF5}" dt="2023-04-20T04:32:23.599" v="5708" actId="680"/>
        <pc:sldMkLst>
          <pc:docMk/>
          <pc:sldMk cId="173584572" sldId="608"/>
        </pc:sldMkLst>
      </pc:sldChg>
      <pc:sldChg chg="addSp delSp modSp new mod modAnim">
        <pc:chgData name="Kailie Todd" userId="aa722f35d8caf9b1" providerId="LiveId" clId="{DF3D2075-5228-4414-92FE-8E20FD514BF5}" dt="2023-04-20T04:33:35.367" v="5722" actId="1076"/>
        <pc:sldMkLst>
          <pc:docMk/>
          <pc:sldMk cId="1973714149" sldId="608"/>
        </pc:sldMkLst>
        <pc:spChg chg="mod">
          <ac:chgData name="Kailie Todd" userId="aa722f35d8caf9b1" providerId="LiveId" clId="{DF3D2075-5228-4414-92FE-8E20FD514BF5}" dt="2023-04-20T04:33:03.368" v="5716" actId="1076"/>
          <ac:spMkLst>
            <pc:docMk/>
            <pc:sldMk cId="1973714149" sldId="608"/>
            <ac:spMk id="2" creationId="{FF2BFA14-6D85-EA57-3C00-18F2711F51A9}"/>
          </ac:spMkLst>
        </pc:spChg>
        <pc:spChg chg="del">
          <ac:chgData name="Kailie Todd" userId="aa722f35d8caf9b1" providerId="LiveId" clId="{DF3D2075-5228-4414-92FE-8E20FD514BF5}" dt="2023-04-20T04:32:38.439" v="5711" actId="478"/>
          <ac:spMkLst>
            <pc:docMk/>
            <pc:sldMk cId="1973714149" sldId="608"/>
            <ac:spMk id="3" creationId="{39FC7D57-EC29-12D1-60B0-AB3AC564AA4B}"/>
          </ac:spMkLst>
        </pc:spChg>
        <pc:picChg chg="add mod">
          <ac:chgData name="Kailie Todd" userId="aa722f35d8caf9b1" providerId="LiveId" clId="{DF3D2075-5228-4414-92FE-8E20FD514BF5}" dt="2023-04-20T04:33:35.367" v="5722" actId="1076"/>
          <ac:picMkLst>
            <pc:docMk/>
            <pc:sldMk cId="1973714149" sldId="608"/>
            <ac:picMk id="4" creationId="{F43F5A97-663E-FAB6-B930-9FC395901941}"/>
          </ac:picMkLst>
        </pc:picChg>
      </pc:sldChg>
      <pc:sldChg chg="addSp delSp modSp new mod modAnim">
        <pc:chgData name="Kailie Todd" userId="aa722f35d8caf9b1" providerId="LiveId" clId="{DF3D2075-5228-4414-92FE-8E20FD514BF5}" dt="2023-04-21T06:09:59.284" v="7551" actId="20577"/>
        <pc:sldMkLst>
          <pc:docMk/>
          <pc:sldMk cId="4187513191" sldId="609"/>
        </pc:sldMkLst>
        <pc:spChg chg="mod">
          <ac:chgData name="Kailie Todd" userId="aa722f35d8caf9b1" providerId="LiveId" clId="{DF3D2075-5228-4414-92FE-8E20FD514BF5}" dt="2023-04-20T04:34:08.498" v="5728" actId="1076"/>
          <ac:spMkLst>
            <pc:docMk/>
            <pc:sldMk cId="4187513191" sldId="609"/>
            <ac:spMk id="2" creationId="{346490CB-65C2-28B2-E63C-778100D56E49}"/>
          </ac:spMkLst>
        </pc:spChg>
        <pc:spChg chg="del">
          <ac:chgData name="Kailie Todd" userId="aa722f35d8caf9b1" providerId="LiveId" clId="{DF3D2075-5228-4414-92FE-8E20FD514BF5}" dt="2023-04-20T04:33:49.139" v="5724" actId="478"/>
          <ac:spMkLst>
            <pc:docMk/>
            <pc:sldMk cId="4187513191" sldId="609"/>
            <ac:spMk id="3" creationId="{D8449249-C6D8-F3C2-8F9A-CBD8741E4141}"/>
          </ac:spMkLst>
        </pc:spChg>
        <pc:spChg chg="add mod">
          <ac:chgData name="Kailie Todd" userId="aa722f35d8caf9b1" providerId="LiveId" clId="{DF3D2075-5228-4414-92FE-8E20FD514BF5}" dt="2023-04-21T06:09:59.284" v="7551" actId="20577"/>
          <ac:spMkLst>
            <pc:docMk/>
            <pc:sldMk cId="4187513191" sldId="609"/>
            <ac:spMk id="6" creationId="{AF9315BB-252C-878F-B116-FAE3FD4AA0E7}"/>
          </ac:spMkLst>
        </pc:spChg>
        <pc:picChg chg="add mod">
          <ac:chgData name="Kailie Todd" userId="aa722f35d8caf9b1" providerId="LiveId" clId="{DF3D2075-5228-4414-92FE-8E20FD514BF5}" dt="2023-04-20T04:34:09.401" v="5729" actId="1076"/>
          <ac:picMkLst>
            <pc:docMk/>
            <pc:sldMk cId="4187513191" sldId="609"/>
            <ac:picMk id="4" creationId="{D402EF8C-D026-7347-5984-29BF2A093888}"/>
          </ac:picMkLst>
        </pc:picChg>
        <pc:picChg chg="add mod">
          <ac:chgData name="Kailie Todd" userId="aa722f35d8caf9b1" providerId="LiveId" clId="{DF3D2075-5228-4414-92FE-8E20FD514BF5}" dt="2023-04-20T04:33:56.910" v="5726"/>
          <ac:picMkLst>
            <pc:docMk/>
            <pc:sldMk cId="4187513191" sldId="609"/>
            <ac:picMk id="5" creationId="{92B9EDF7-CEEB-6A58-AB05-9D33AA0B5A76}"/>
          </ac:picMkLst>
        </pc:picChg>
      </pc:sldChg>
      <pc:sldChg chg="addSp delSp modSp new mod delAnim modAnim">
        <pc:chgData name="Kailie Todd" userId="aa722f35d8caf9b1" providerId="LiveId" clId="{DF3D2075-5228-4414-92FE-8E20FD514BF5}" dt="2023-04-20T04:36:51.140" v="5855" actId="1076"/>
        <pc:sldMkLst>
          <pc:docMk/>
          <pc:sldMk cId="2710440579" sldId="610"/>
        </pc:sldMkLst>
        <pc:spChg chg="mod">
          <ac:chgData name="Kailie Todd" userId="aa722f35d8caf9b1" providerId="LiveId" clId="{DF3D2075-5228-4414-92FE-8E20FD514BF5}" dt="2023-04-20T04:34:53.164" v="5737"/>
          <ac:spMkLst>
            <pc:docMk/>
            <pc:sldMk cId="2710440579" sldId="610"/>
            <ac:spMk id="2" creationId="{9F78AA22-C825-16C6-3A39-ECC9D61FD822}"/>
          </ac:spMkLst>
        </pc:spChg>
        <pc:spChg chg="del">
          <ac:chgData name="Kailie Todd" userId="aa722f35d8caf9b1" providerId="LiveId" clId="{DF3D2075-5228-4414-92FE-8E20FD514BF5}" dt="2023-04-20T04:34:36.440" v="5734" actId="478"/>
          <ac:spMkLst>
            <pc:docMk/>
            <pc:sldMk cId="2710440579" sldId="610"/>
            <ac:spMk id="3" creationId="{CDFE6E2B-DB15-7D69-039A-51FDC3D41BC2}"/>
          </ac:spMkLst>
        </pc:spChg>
        <pc:spChg chg="add del mod">
          <ac:chgData name="Kailie Todd" userId="aa722f35d8caf9b1" providerId="LiveId" clId="{DF3D2075-5228-4414-92FE-8E20FD514BF5}" dt="2023-04-20T04:36:17.387" v="5848" actId="478"/>
          <ac:spMkLst>
            <pc:docMk/>
            <pc:sldMk cId="2710440579" sldId="610"/>
            <ac:spMk id="5" creationId="{F105CEAC-7F0B-49A5-476D-67265115615C}"/>
          </ac:spMkLst>
        </pc:spChg>
        <pc:spChg chg="add mod">
          <ac:chgData name="Kailie Todd" userId="aa722f35d8caf9b1" providerId="LiveId" clId="{DF3D2075-5228-4414-92FE-8E20FD514BF5}" dt="2023-04-20T04:36:51.140" v="5855" actId="1076"/>
          <ac:spMkLst>
            <pc:docMk/>
            <pc:sldMk cId="2710440579" sldId="610"/>
            <ac:spMk id="6" creationId="{EE6E148D-6B68-9BA1-305D-24CC4D3C245C}"/>
          </ac:spMkLst>
        </pc:spChg>
        <pc:spChg chg="add mod">
          <ac:chgData name="Kailie Todd" userId="aa722f35d8caf9b1" providerId="LiveId" clId="{DF3D2075-5228-4414-92FE-8E20FD514BF5}" dt="2023-04-20T04:36:29.880" v="5851" actId="1076"/>
          <ac:spMkLst>
            <pc:docMk/>
            <pc:sldMk cId="2710440579" sldId="610"/>
            <ac:spMk id="7" creationId="{D1C80181-3555-B924-FF2D-02902A9D4ADC}"/>
          </ac:spMkLst>
        </pc:spChg>
        <pc:picChg chg="add mod">
          <ac:chgData name="Kailie Todd" userId="aa722f35d8caf9b1" providerId="LiveId" clId="{DF3D2075-5228-4414-92FE-8E20FD514BF5}" dt="2023-04-20T04:34:37.325" v="5735"/>
          <ac:picMkLst>
            <pc:docMk/>
            <pc:sldMk cId="2710440579" sldId="610"/>
            <ac:picMk id="4" creationId="{293C2565-69AC-AC5D-B437-994A9362EEB0}"/>
          </ac:picMkLst>
        </pc:picChg>
      </pc:sldChg>
      <pc:sldChg chg="addSp delSp modSp new del mod modTransition modAnim">
        <pc:chgData name="Kailie Todd" userId="aa722f35d8caf9b1" providerId="LiveId" clId="{DF3D2075-5228-4414-92FE-8E20FD514BF5}" dt="2023-04-20T14:02:51.628" v="7241" actId="2696"/>
        <pc:sldMkLst>
          <pc:docMk/>
          <pc:sldMk cId="40717510" sldId="611"/>
        </pc:sldMkLst>
        <pc:spChg chg="mod">
          <ac:chgData name="Kailie Todd" userId="aa722f35d8caf9b1" providerId="LiveId" clId="{DF3D2075-5228-4414-92FE-8E20FD514BF5}" dt="2023-04-20T04:48:01.896" v="6127" actId="14100"/>
          <ac:spMkLst>
            <pc:docMk/>
            <pc:sldMk cId="40717510" sldId="611"/>
            <ac:spMk id="2" creationId="{12308D80-9462-5627-DD30-A1DCA5395690}"/>
          </ac:spMkLst>
        </pc:spChg>
        <pc:spChg chg="mod">
          <ac:chgData name="Kailie Todd" userId="aa722f35d8caf9b1" providerId="LiveId" clId="{DF3D2075-5228-4414-92FE-8E20FD514BF5}" dt="2023-04-20T04:47:56.577" v="6126" actId="1076"/>
          <ac:spMkLst>
            <pc:docMk/>
            <pc:sldMk cId="40717510" sldId="611"/>
            <ac:spMk id="3" creationId="{2EF3A9A6-2932-F268-BD7E-31346F4DCF33}"/>
          </ac:spMkLst>
        </pc:spChg>
        <pc:spChg chg="add del mod">
          <ac:chgData name="Kailie Todd" userId="aa722f35d8caf9b1" providerId="LiveId" clId="{DF3D2075-5228-4414-92FE-8E20FD514BF5}" dt="2023-04-20T04:45:26.147" v="6040"/>
          <ac:spMkLst>
            <pc:docMk/>
            <pc:sldMk cId="40717510" sldId="611"/>
            <ac:spMk id="4" creationId="{2F72CFEB-EF60-7338-694E-17A0A189CFF5}"/>
          </ac:spMkLst>
        </pc:spChg>
        <pc:picChg chg="add mod">
          <ac:chgData name="Kailie Todd" userId="aa722f35d8caf9b1" providerId="LiveId" clId="{DF3D2075-5228-4414-92FE-8E20FD514BF5}" dt="2023-04-20T04:47:41.141" v="6123" actId="1076"/>
          <ac:picMkLst>
            <pc:docMk/>
            <pc:sldMk cId="40717510" sldId="611"/>
            <ac:picMk id="5" creationId="{53810FC9-7C91-4678-5D28-6CB6D4239652}"/>
          </ac:picMkLst>
        </pc:picChg>
      </pc:sldChg>
      <pc:sldChg chg="addSp modSp new del mod modTransition setBg">
        <pc:chgData name="Kailie Todd" userId="aa722f35d8caf9b1" providerId="LiveId" clId="{DF3D2075-5228-4414-92FE-8E20FD514BF5}" dt="2023-04-20T14:05:13.381" v="7245" actId="2696"/>
        <pc:sldMkLst>
          <pc:docMk/>
          <pc:sldMk cId="1928697477" sldId="612"/>
        </pc:sldMkLst>
        <pc:spChg chg="mod">
          <ac:chgData name="Kailie Todd" userId="aa722f35d8caf9b1" providerId="LiveId" clId="{DF3D2075-5228-4414-92FE-8E20FD514BF5}" dt="2023-04-20T04:56:46.429" v="6456" actId="255"/>
          <ac:spMkLst>
            <pc:docMk/>
            <pc:sldMk cId="1928697477" sldId="612"/>
            <ac:spMk id="2" creationId="{AC0D5EF7-328C-2DF4-BA87-B44330304591}"/>
          </ac:spMkLst>
        </pc:spChg>
        <pc:spChg chg="mod">
          <ac:chgData name="Kailie Todd" userId="aa722f35d8caf9b1" providerId="LiveId" clId="{DF3D2075-5228-4414-92FE-8E20FD514BF5}" dt="2023-04-20T04:57:01.672" v="6460" actId="255"/>
          <ac:spMkLst>
            <pc:docMk/>
            <pc:sldMk cId="1928697477" sldId="612"/>
            <ac:spMk id="3" creationId="{11170FFF-526C-7172-539D-121F2876B2FE}"/>
          </ac:spMkLst>
        </pc:spChg>
        <pc:spChg chg="add">
          <ac:chgData name="Kailie Todd" userId="aa722f35d8caf9b1" providerId="LiveId" clId="{DF3D2075-5228-4414-92FE-8E20FD514BF5}" dt="2023-04-20T04:55:58.100" v="6454" actId="26606"/>
          <ac:spMkLst>
            <pc:docMk/>
            <pc:sldMk cId="1928697477" sldId="612"/>
            <ac:spMk id="6151" creationId="{A6B42B9F-F674-4D7F-AEFD-F5DC47A70952}"/>
          </ac:spMkLst>
        </pc:spChg>
        <pc:spChg chg="add">
          <ac:chgData name="Kailie Todd" userId="aa722f35d8caf9b1" providerId="LiveId" clId="{DF3D2075-5228-4414-92FE-8E20FD514BF5}" dt="2023-04-20T04:55:58.100" v="6454" actId="26606"/>
          <ac:spMkLst>
            <pc:docMk/>
            <pc:sldMk cId="1928697477" sldId="612"/>
            <ac:spMk id="6153" creationId="{E677BBB0-8A66-4619-B31B-5097655C5FF2}"/>
          </ac:spMkLst>
        </pc:spChg>
        <pc:spChg chg="add">
          <ac:chgData name="Kailie Todd" userId="aa722f35d8caf9b1" providerId="LiveId" clId="{DF3D2075-5228-4414-92FE-8E20FD514BF5}" dt="2023-04-20T04:55:58.100" v="6454" actId="26606"/>
          <ac:spMkLst>
            <pc:docMk/>
            <pc:sldMk cId="1928697477" sldId="612"/>
            <ac:spMk id="6155" creationId="{FB56C437-7CF8-4D2B-8C62-6F9CEA5611FA}"/>
          </ac:spMkLst>
        </pc:spChg>
        <pc:spChg chg="add">
          <ac:chgData name="Kailie Todd" userId="aa722f35d8caf9b1" providerId="LiveId" clId="{DF3D2075-5228-4414-92FE-8E20FD514BF5}" dt="2023-04-20T04:55:58.100" v="6454" actId="26606"/>
          <ac:spMkLst>
            <pc:docMk/>
            <pc:sldMk cId="1928697477" sldId="612"/>
            <ac:spMk id="6157" creationId="{288F414E-1A16-495F-8EF5-F55A4207EE48}"/>
          </ac:spMkLst>
        </pc:spChg>
        <pc:picChg chg="add mod">
          <ac:chgData name="Kailie Todd" userId="aa722f35d8caf9b1" providerId="LiveId" clId="{DF3D2075-5228-4414-92FE-8E20FD514BF5}" dt="2023-04-20T04:55:58.100" v="6454" actId="26606"/>
          <ac:picMkLst>
            <pc:docMk/>
            <pc:sldMk cId="1928697477" sldId="612"/>
            <ac:picMk id="4" creationId="{B43C0283-0B57-931B-8D60-75A1631EAC00}"/>
          </ac:picMkLst>
        </pc:picChg>
        <pc:picChg chg="add mod ord">
          <ac:chgData name="Kailie Todd" userId="aa722f35d8caf9b1" providerId="LiveId" clId="{DF3D2075-5228-4414-92FE-8E20FD514BF5}" dt="2023-04-20T04:55:58.100" v="6454" actId="26606"/>
          <ac:picMkLst>
            <pc:docMk/>
            <pc:sldMk cId="1928697477" sldId="612"/>
            <ac:picMk id="5" creationId="{3AE76603-079C-E283-2541-8763FE8BD41B}"/>
          </ac:picMkLst>
        </pc:picChg>
        <pc:picChg chg="add mod ord">
          <ac:chgData name="Kailie Todd" userId="aa722f35d8caf9b1" providerId="LiveId" clId="{DF3D2075-5228-4414-92FE-8E20FD514BF5}" dt="2023-04-20T04:55:58.100" v="6454" actId="26606"/>
          <ac:picMkLst>
            <pc:docMk/>
            <pc:sldMk cId="1928697477" sldId="612"/>
            <ac:picMk id="6146" creationId="{C8AB41F5-99E7-61B5-B690-DEC1D22CEC4E}"/>
          </ac:picMkLst>
        </pc:picChg>
      </pc:sldChg>
      <pc:sldChg chg="addSp delSp modSp add mod delAnim modAnim">
        <pc:chgData name="Kailie Todd" userId="aa722f35d8caf9b1" providerId="LiveId" clId="{DF3D2075-5228-4414-92FE-8E20FD514BF5}" dt="2023-04-21T00:44:33.019" v="7420" actId="20577"/>
        <pc:sldMkLst>
          <pc:docMk/>
          <pc:sldMk cId="2493507048" sldId="613"/>
        </pc:sldMkLst>
        <pc:spChg chg="add mod">
          <ac:chgData name="Kailie Todd" userId="aa722f35d8caf9b1" providerId="LiveId" clId="{DF3D2075-5228-4414-92FE-8E20FD514BF5}" dt="2023-04-21T00:44:33.019" v="7420" actId="20577"/>
          <ac:spMkLst>
            <pc:docMk/>
            <pc:sldMk cId="2493507048" sldId="613"/>
            <ac:spMk id="3" creationId="{82F3384D-B4BA-12C9-31F9-262E88DDDECD}"/>
          </ac:spMkLst>
        </pc:spChg>
        <pc:spChg chg="del mod">
          <ac:chgData name="Kailie Todd" userId="aa722f35d8caf9b1" providerId="LiveId" clId="{DF3D2075-5228-4414-92FE-8E20FD514BF5}" dt="2023-04-20T14:21:29.835" v="7287" actId="478"/>
          <ac:spMkLst>
            <pc:docMk/>
            <pc:sldMk cId="2493507048" sldId="613"/>
            <ac:spMk id="4" creationId="{631208C8-7A1D-9A4C-9456-9B95BD00F15D}"/>
          </ac:spMkLst>
        </pc:spChg>
      </pc:sldChg>
      <pc:sldChg chg="modSp new del mod">
        <pc:chgData name="Kailie Todd" userId="aa722f35d8caf9b1" providerId="LiveId" clId="{DF3D2075-5228-4414-92FE-8E20FD514BF5}" dt="2023-04-20T13:56:13.271" v="7210" actId="2696"/>
        <pc:sldMkLst>
          <pc:docMk/>
          <pc:sldMk cId="2645078270" sldId="613"/>
        </pc:sldMkLst>
        <pc:spChg chg="mod">
          <ac:chgData name="Kailie Todd" userId="aa722f35d8caf9b1" providerId="LiveId" clId="{DF3D2075-5228-4414-92FE-8E20FD514BF5}" dt="2023-04-20T13:53:03.351" v="6967" actId="20577"/>
          <ac:spMkLst>
            <pc:docMk/>
            <pc:sldMk cId="2645078270" sldId="613"/>
            <ac:spMk id="2" creationId="{5BD5DF0F-14B2-840E-7BEA-EDED258511C0}"/>
          </ac:spMkLst>
        </pc:spChg>
        <pc:spChg chg="mod">
          <ac:chgData name="Kailie Todd" userId="aa722f35d8caf9b1" providerId="LiveId" clId="{DF3D2075-5228-4414-92FE-8E20FD514BF5}" dt="2023-04-20T13:55:00.330" v="7194" actId="20577"/>
          <ac:spMkLst>
            <pc:docMk/>
            <pc:sldMk cId="2645078270" sldId="613"/>
            <ac:spMk id="3" creationId="{E3C0DD53-530B-2B31-B4C8-85FE1CE38D0D}"/>
          </ac:spMkLst>
        </pc:spChg>
      </pc:sldChg>
      <pc:sldChg chg="new del">
        <pc:chgData name="Kailie Todd" userId="aa722f35d8caf9b1" providerId="LiveId" clId="{DF3D2075-5228-4414-92FE-8E20FD514BF5}" dt="2023-04-20T13:59:19.534" v="7225" actId="680"/>
        <pc:sldMkLst>
          <pc:docMk/>
          <pc:sldMk cId="3071851622" sldId="613"/>
        </pc:sldMkLst>
      </pc:sldChg>
      <pc:sldChg chg="add">
        <pc:chgData name="Kailie Todd" userId="aa722f35d8caf9b1" providerId="LiveId" clId="{DF3D2075-5228-4414-92FE-8E20FD514BF5}" dt="2023-04-20T14:00:31.611" v="7229"/>
        <pc:sldMkLst>
          <pc:docMk/>
          <pc:sldMk cId="919150772" sldId="614"/>
        </pc:sldMkLst>
      </pc:sldChg>
      <pc:sldChg chg="add modAnim">
        <pc:chgData name="Kailie Todd" userId="aa722f35d8caf9b1" providerId="LiveId" clId="{DF3D2075-5228-4414-92FE-8E20FD514BF5}" dt="2023-04-21T06:03:05.613" v="7464"/>
        <pc:sldMkLst>
          <pc:docMk/>
          <pc:sldMk cId="1923350006" sldId="615"/>
        </pc:sldMkLst>
      </pc:sldChg>
      <pc:sldChg chg="add modAnim">
        <pc:chgData name="Kailie Todd" userId="aa722f35d8caf9b1" providerId="LiveId" clId="{DF3D2075-5228-4414-92FE-8E20FD514BF5}" dt="2023-04-21T06:03:21.778" v="7468"/>
        <pc:sldMkLst>
          <pc:docMk/>
          <pc:sldMk cId="3322218318" sldId="616"/>
        </pc:sldMkLst>
      </pc:sldChg>
      <pc:sldChg chg="add">
        <pc:chgData name="Kailie Todd" userId="aa722f35d8caf9b1" providerId="LiveId" clId="{DF3D2075-5228-4414-92FE-8E20FD514BF5}" dt="2023-04-20T14:02:13.624" v="7235"/>
        <pc:sldMkLst>
          <pc:docMk/>
          <pc:sldMk cId="1297505784" sldId="617"/>
        </pc:sldMkLst>
      </pc:sldChg>
      <pc:sldChg chg="add">
        <pc:chgData name="Kailie Todd" userId="aa722f35d8caf9b1" providerId="LiveId" clId="{DF3D2075-5228-4414-92FE-8E20FD514BF5}" dt="2023-04-20T14:02:32.583" v="7239"/>
        <pc:sldMkLst>
          <pc:docMk/>
          <pc:sldMk cId="1292819375" sldId="618"/>
        </pc:sldMkLst>
      </pc:sldChg>
      <pc:sldChg chg="new del">
        <pc:chgData name="Kailie Todd" userId="aa722f35d8caf9b1" providerId="LiveId" clId="{DF3D2075-5228-4414-92FE-8E20FD514BF5}" dt="2023-04-20T14:02:31.597" v="7238" actId="680"/>
        <pc:sldMkLst>
          <pc:docMk/>
          <pc:sldMk cId="2547317728" sldId="618"/>
        </pc:sldMkLst>
      </pc:sldChg>
      <pc:sldChg chg="add">
        <pc:chgData name="Kailie Todd" userId="aa722f35d8caf9b1" providerId="LiveId" clId="{DF3D2075-5228-4414-92FE-8E20FD514BF5}" dt="2023-04-20T14:02:47.189" v="7240"/>
        <pc:sldMkLst>
          <pc:docMk/>
          <pc:sldMk cId="2413892544" sldId="619"/>
        </pc:sldMkLst>
      </pc:sldChg>
      <pc:sldChg chg="addSp delSp modSp add mod setBg">
        <pc:chgData name="Kailie Todd" userId="aa722f35d8caf9b1" providerId="LiveId" clId="{DF3D2075-5228-4414-92FE-8E20FD514BF5}" dt="2023-04-21T00:49:06.760" v="7456" actId="20577"/>
        <pc:sldMkLst>
          <pc:docMk/>
          <pc:sldMk cId="2012358170" sldId="620"/>
        </pc:sldMkLst>
        <pc:spChg chg="mod">
          <ac:chgData name="Kailie Todd" userId="aa722f35d8caf9b1" providerId="LiveId" clId="{DF3D2075-5228-4414-92FE-8E20FD514BF5}" dt="2023-04-20T14:29:31.200" v="7354" actId="26606"/>
          <ac:spMkLst>
            <pc:docMk/>
            <pc:sldMk cId="2012358170" sldId="620"/>
            <ac:spMk id="4" creationId="{777FE285-51BC-AEE5-1645-104587C1F47D}"/>
          </ac:spMkLst>
        </pc:spChg>
        <pc:spChg chg="mod">
          <ac:chgData name="Kailie Todd" userId="aa722f35d8caf9b1" providerId="LiveId" clId="{DF3D2075-5228-4414-92FE-8E20FD514BF5}" dt="2023-04-21T00:49:06.760" v="7456" actId="20577"/>
          <ac:spMkLst>
            <pc:docMk/>
            <pc:sldMk cId="2012358170" sldId="620"/>
            <ac:spMk id="5" creationId="{CE074391-D02C-E7D4-7E4D-6EF107505367}"/>
          </ac:spMkLst>
        </pc:spChg>
        <pc:spChg chg="add del">
          <ac:chgData name="Kailie Todd" userId="aa722f35d8caf9b1" providerId="LiveId" clId="{DF3D2075-5228-4414-92FE-8E20FD514BF5}" dt="2023-04-20T14:29:31.200" v="7354" actId="26606"/>
          <ac:spMkLst>
            <pc:docMk/>
            <pc:sldMk cId="2012358170" sldId="620"/>
            <ac:spMk id="11" creationId="{9B7AD9F6-8CE7-4299-8FC6-328F4DCD3FF9}"/>
          </ac:spMkLst>
        </pc:spChg>
        <pc:spChg chg="add del">
          <ac:chgData name="Kailie Todd" userId="aa722f35d8caf9b1" providerId="LiveId" clId="{DF3D2075-5228-4414-92FE-8E20FD514BF5}" dt="2023-04-20T14:29:31.200" v="7354" actId="26606"/>
          <ac:spMkLst>
            <pc:docMk/>
            <pc:sldMk cId="2012358170" sldId="620"/>
            <ac:spMk id="13" creationId="{F49775AF-8896-43EE-92C6-83497D6DC56F}"/>
          </ac:spMkLst>
        </pc:spChg>
        <pc:spChg chg="add del">
          <ac:chgData name="Kailie Todd" userId="aa722f35d8caf9b1" providerId="LiveId" clId="{DF3D2075-5228-4414-92FE-8E20FD514BF5}" dt="2023-04-20T14:29:20.148" v="7351" actId="26606"/>
          <ac:spMkLst>
            <pc:docMk/>
            <pc:sldMk cId="2012358170" sldId="620"/>
            <ac:spMk id="1031" creationId="{38468727-63BE-4191-B4A6-C30C82C0E986}"/>
          </ac:spMkLst>
        </pc:spChg>
        <pc:spChg chg="add del">
          <ac:chgData name="Kailie Todd" userId="aa722f35d8caf9b1" providerId="LiveId" clId="{DF3D2075-5228-4414-92FE-8E20FD514BF5}" dt="2023-04-20T14:29:20.148" v="7351" actId="26606"/>
          <ac:spMkLst>
            <pc:docMk/>
            <pc:sldMk cId="2012358170" sldId="620"/>
            <ac:spMk id="1033" creationId="{9D355BB6-1BB8-4828-B246-CFB31742D7B8}"/>
          </ac:spMkLst>
        </pc:spChg>
        <pc:spChg chg="add del">
          <ac:chgData name="Kailie Todd" userId="aa722f35d8caf9b1" providerId="LiveId" clId="{DF3D2075-5228-4414-92FE-8E20FD514BF5}" dt="2023-04-20T14:29:20.148" v="7351" actId="26606"/>
          <ac:spMkLst>
            <pc:docMk/>
            <pc:sldMk cId="2012358170" sldId="620"/>
            <ac:spMk id="1035" creationId="{CA52A9B9-B2B3-46F0-9D53-0EFF9905BF8F}"/>
          </ac:spMkLst>
        </pc:spChg>
        <pc:picChg chg="mod ord">
          <ac:chgData name="Kailie Todd" userId="aa722f35d8caf9b1" providerId="LiveId" clId="{DF3D2075-5228-4414-92FE-8E20FD514BF5}" dt="2023-04-20T14:29:52.981" v="7356" actId="1076"/>
          <ac:picMkLst>
            <pc:docMk/>
            <pc:sldMk cId="2012358170" sldId="620"/>
            <ac:picMk id="6" creationId="{18A81412-7E6F-D418-C9CF-3EA9D5B1C314}"/>
          </ac:picMkLst>
        </pc:picChg>
        <pc:picChg chg="add del mod">
          <ac:chgData name="Kailie Todd" userId="aa722f35d8caf9b1" providerId="LiveId" clId="{DF3D2075-5228-4414-92FE-8E20FD514BF5}" dt="2023-04-20T14:29:21.031" v="7352"/>
          <ac:picMkLst>
            <pc:docMk/>
            <pc:sldMk cId="2012358170" sldId="620"/>
            <ac:picMk id="1026" creationId="{444D9768-5420-5BD9-17FE-424187AE4128}"/>
          </ac:picMkLst>
        </pc:picChg>
      </pc:sldChg>
      <pc:sldChg chg="modSp add">
        <pc:chgData name="Kailie Todd" userId="aa722f35d8caf9b1" providerId="LiveId" clId="{DF3D2075-5228-4414-92FE-8E20FD514BF5}" dt="2023-04-21T00:44:54.565" v="7427" actId="20577"/>
        <pc:sldMkLst>
          <pc:docMk/>
          <pc:sldMk cId="4019059817" sldId="621"/>
        </pc:sldMkLst>
        <pc:spChg chg="mod">
          <ac:chgData name="Kailie Todd" userId="aa722f35d8caf9b1" providerId="LiveId" clId="{DF3D2075-5228-4414-92FE-8E20FD514BF5}" dt="2023-04-21T00:44:54.565" v="7427" actId="20577"/>
          <ac:spMkLst>
            <pc:docMk/>
            <pc:sldMk cId="4019059817" sldId="621"/>
            <ac:spMk id="7" creationId="{C427468F-341F-50DD-AE7D-2D478D3DFDC0}"/>
          </ac:spMkLst>
        </pc:spChg>
      </pc:sldChg>
      <pc:sldChg chg="modSp new del mod modAnim">
        <pc:chgData name="Kailie Todd" userId="aa722f35d8caf9b1" providerId="LiveId" clId="{DF3D2075-5228-4414-92FE-8E20FD514BF5}" dt="2023-04-20T14:23:31.788" v="7304" actId="2696"/>
        <pc:sldMkLst>
          <pc:docMk/>
          <pc:sldMk cId="105354711" sldId="622"/>
        </pc:sldMkLst>
        <pc:spChg chg="mod">
          <ac:chgData name="Kailie Todd" userId="aa722f35d8caf9b1" providerId="LiveId" clId="{DF3D2075-5228-4414-92FE-8E20FD514BF5}" dt="2023-04-20T14:21:06.508" v="7281"/>
          <ac:spMkLst>
            <pc:docMk/>
            <pc:sldMk cId="105354711" sldId="622"/>
            <ac:spMk id="3" creationId="{5D9E1751-A269-E7D7-3226-8898CEEA91B4}"/>
          </ac:spMkLst>
        </pc:spChg>
      </pc:sldChg>
      <pc:sldMasterChg chg="setBg modSldLayout">
        <pc:chgData name="Kailie Todd" userId="aa722f35d8caf9b1" providerId="LiveId" clId="{DF3D2075-5228-4414-92FE-8E20FD514BF5}" dt="2023-04-20T04:31:46.894" v="5702"/>
        <pc:sldMasterMkLst>
          <pc:docMk/>
          <pc:sldMasterMk cId="1694564760" sldId="2147483648"/>
        </pc:sldMasterMkLst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1570042847" sldId="2147483649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2781428099" sldId="2147483650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938013255" sldId="2147483651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3346886426" sldId="2147483652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2464842208" sldId="2147483653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1542133679" sldId="2147483654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2577499881" sldId="2147483655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32894768" sldId="2147483656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165196977" sldId="2147483657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915558412" sldId="2147483658"/>
          </pc:sldLayoutMkLst>
        </pc:sldLayoutChg>
        <pc:sldLayoutChg chg="setBg">
          <pc:chgData name="Kailie Todd" userId="aa722f35d8caf9b1" providerId="LiveId" clId="{DF3D2075-5228-4414-92FE-8E20FD514BF5}" dt="2023-04-20T04:31:46.894" v="5702"/>
          <pc:sldLayoutMkLst>
            <pc:docMk/>
            <pc:sldMasterMk cId="1694564760" sldId="2147483648"/>
            <pc:sldLayoutMk cId="82608172" sldId="2147483659"/>
          </pc:sldLayoutMkLst>
        </pc:sldLayoutChg>
      </pc:sldMasterChg>
    </pc:docChg>
  </pc:docChgLst>
  <pc:docChgLst>
    <pc:chgData name="Kailie Todd" userId="aa722f35d8caf9b1" providerId="LiveId" clId="{3C0E3415-5DE9-49AB-9F60-E98F61B1363E}"/>
    <pc:docChg chg="undo redo custSel addSld delSld modSld">
      <pc:chgData name="Kailie Todd" userId="aa722f35d8caf9b1" providerId="LiveId" clId="{3C0E3415-5DE9-49AB-9F60-E98F61B1363E}" dt="2022-12-07T03:38:09.559" v="1382" actId="255"/>
      <pc:docMkLst>
        <pc:docMk/>
      </pc:docMkLst>
      <pc:sldChg chg="addSp delSp modSp mod">
        <pc:chgData name="Kailie Todd" userId="aa722f35d8caf9b1" providerId="LiveId" clId="{3C0E3415-5DE9-49AB-9F60-E98F61B1363E}" dt="2022-12-07T02:34:21.071" v="227" actId="27636"/>
        <pc:sldMkLst>
          <pc:docMk/>
          <pc:sldMk cId="522821846" sldId="258"/>
        </pc:sldMkLst>
        <pc:spChg chg="mod">
          <ac:chgData name="Kailie Todd" userId="aa722f35d8caf9b1" providerId="LiveId" clId="{3C0E3415-5DE9-49AB-9F60-E98F61B1363E}" dt="2022-12-07T02:33:47.437" v="220" actId="1076"/>
          <ac:spMkLst>
            <pc:docMk/>
            <pc:sldMk cId="522821846" sldId="258"/>
            <ac:spMk id="2" creationId="{A5071D9D-D5A9-551C-B90E-4D4C3BA7E9BE}"/>
          </ac:spMkLst>
        </pc:spChg>
        <pc:spChg chg="add del mod">
          <ac:chgData name="Kailie Todd" userId="aa722f35d8caf9b1" providerId="LiveId" clId="{3C0E3415-5DE9-49AB-9F60-E98F61B1363E}" dt="2022-10-24T16:00:04.899" v="62" actId="26606"/>
          <ac:spMkLst>
            <pc:docMk/>
            <pc:sldMk cId="522821846" sldId="258"/>
            <ac:spMk id="23" creationId="{CB757998-171D-04E2-78AF-52ED69FD0BAA}"/>
          </ac:spMkLst>
        </pc:spChg>
        <pc:spChg chg="add del">
          <ac:chgData name="Kailie Todd" userId="aa722f35d8caf9b1" providerId="LiveId" clId="{3C0E3415-5DE9-49AB-9F60-E98F61B1363E}" dt="2022-10-24T15:58:53.616" v="50" actId="26606"/>
          <ac:spMkLst>
            <pc:docMk/>
            <pc:sldMk cId="522821846" sldId="258"/>
            <ac:spMk id="39" creationId="{21AC6A30-4F22-4C0F-B278-19C5B8A80C55}"/>
          </ac:spMkLst>
        </pc:spChg>
        <pc:spChg chg="add del">
          <ac:chgData name="Kailie Todd" userId="aa722f35d8caf9b1" providerId="LiveId" clId="{3C0E3415-5DE9-49AB-9F60-E98F61B1363E}" dt="2022-10-24T15:58:53.616" v="50" actId="26606"/>
          <ac:spMkLst>
            <pc:docMk/>
            <pc:sldMk cId="522821846" sldId="258"/>
            <ac:spMk id="40" creationId="{BB4335AD-65B1-44E4-90AF-264024FE4BD2}"/>
          </ac:spMkLst>
        </pc:spChg>
        <pc:spChg chg="add del">
          <ac:chgData name="Kailie Todd" userId="aa722f35d8caf9b1" providerId="LiveId" clId="{3C0E3415-5DE9-49AB-9F60-E98F61B1363E}" dt="2022-10-24T15:58:45.129" v="45" actId="26606"/>
          <ac:spMkLst>
            <pc:docMk/>
            <pc:sldMk cId="522821846" sldId="258"/>
            <ac:spMk id="45" creationId="{20366137-3DBB-4912-98D5-6727020207DE}"/>
          </ac:spMkLst>
        </pc:spChg>
        <pc:spChg chg="add del">
          <ac:chgData name="Kailie Todd" userId="aa722f35d8caf9b1" providerId="LiveId" clId="{3C0E3415-5DE9-49AB-9F60-E98F61B1363E}" dt="2022-10-24T15:58:45.129" v="45" actId="26606"/>
          <ac:spMkLst>
            <pc:docMk/>
            <pc:sldMk cId="522821846" sldId="258"/>
            <ac:spMk id="47" creationId="{5D28D1CE-5BF4-45B7-8D6D-B31A3198079C}"/>
          </ac:spMkLst>
        </pc:spChg>
        <pc:spChg chg="add del">
          <ac:chgData name="Kailie Todd" userId="aa722f35d8caf9b1" providerId="LiveId" clId="{3C0E3415-5DE9-49AB-9F60-E98F61B1363E}" dt="2022-10-24T15:58:52.187" v="47" actId="26606"/>
          <ac:spMkLst>
            <pc:docMk/>
            <pc:sldMk cId="522821846" sldId="258"/>
            <ac:spMk id="49" creationId="{27A25769-8A6A-4983-92E9-E41BEB530971}"/>
          </ac:spMkLst>
        </pc:spChg>
        <pc:spChg chg="add del">
          <ac:chgData name="Kailie Todd" userId="aa722f35d8caf9b1" providerId="LiveId" clId="{3C0E3415-5DE9-49AB-9F60-E98F61B1363E}" dt="2022-10-24T15:58:52.187" v="47" actId="26606"/>
          <ac:spMkLst>
            <pc:docMk/>
            <pc:sldMk cId="522821846" sldId="258"/>
            <ac:spMk id="50" creationId="{223D82F2-8828-4C80-AF95-242810EB9ABB}"/>
          </ac:spMkLst>
        </pc:spChg>
        <pc:spChg chg="add del">
          <ac:chgData name="Kailie Todd" userId="aa722f35d8caf9b1" providerId="LiveId" clId="{3C0E3415-5DE9-49AB-9F60-E98F61B1363E}" dt="2022-10-24T15:58:52.187" v="47" actId="26606"/>
          <ac:spMkLst>
            <pc:docMk/>
            <pc:sldMk cId="522821846" sldId="258"/>
            <ac:spMk id="51" creationId="{D6669D83-0E36-4F8C-B68A-D549AC194A99}"/>
          </ac:spMkLst>
        </pc:spChg>
        <pc:spChg chg="add del">
          <ac:chgData name="Kailie Todd" userId="aa722f35d8caf9b1" providerId="LiveId" clId="{3C0E3415-5DE9-49AB-9F60-E98F61B1363E}" dt="2022-10-24T15:58:52.187" v="47" actId="26606"/>
          <ac:spMkLst>
            <pc:docMk/>
            <pc:sldMk cId="522821846" sldId="258"/>
            <ac:spMk id="52" creationId="{7FD0D34F-65E4-4896-8016-F401017B67FD}"/>
          </ac:spMkLst>
        </pc:spChg>
        <pc:spChg chg="add del">
          <ac:chgData name="Kailie Todd" userId="aa722f35d8caf9b1" providerId="LiveId" clId="{3C0E3415-5DE9-49AB-9F60-E98F61B1363E}" dt="2022-10-24T15:58:53.600" v="49" actId="26606"/>
          <ac:spMkLst>
            <pc:docMk/>
            <pc:sldMk cId="522821846" sldId="258"/>
            <ac:spMk id="54" creationId="{20366137-3DBB-4912-98D5-6727020207DE}"/>
          </ac:spMkLst>
        </pc:spChg>
        <pc:spChg chg="add del">
          <ac:chgData name="Kailie Todd" userId="aa722f35d8caf9b1" providerId="LiveId" clId="{3C0E3415-5DE9-49AB-9F60-E98F61B1363E}" dt="2022-10-24T15:58:53.600" v="49" actId="26606"/>
          <ac:spMkLst>
            <pc:docMk/>
            <pc:sldMk cId="522821846" sldId="258"/>
            <ac:spMk id="55" creationId="{5D28D1CE-5BF4-45B7-8D6D-B31A3198079C}"/>
          </ac:spMkLst>
        </pc:spChg>
        <pc:spChg chg="add del">
          <ac:chgData name="Kailie Todd" userId="aa722f35d8caf9b1" providerId="LiveId" clId="{3C0E3415-5DE9-49AB-9F60-E98F61B1363E}" dt="2022-10-24T15:59:12.031" v="51" actId="26606"/>
          <ac:spMkLst>
            <pc:docMk/>
            <pc:sldMk cId="522821846" sldId="258"/>
            <ac:spMk id="57" creationId="{61293230-B0F6-45B1-96D1-13D18E242995}"/>
          </ac:spMkLst>
        </pc:spChg>
        <pc:spChg chg="add del">
          <ac:chgData name="Kailie Todd" userId="aa722f35d8caf9b1" providerId="LiveId" clId="{3C0E3415-5DE9-49AB-9F60-E98F61B1363E}" dt="2022-10-24T15:59:12.031" v="51" actId="26606"/>
          <ac:spMkLst>
            <pc:docMk/>
            <pc:sldMk cId="522821846" sldId="258"/>
            <ac:spMk id="58" creationId="{0A1E0707-4985-454B-ACE0-4855BB55875E}"/>
          </ac:spMkLst>
        </pc:spChg>
        <pc:spChg chg="add del">
          <ac:chgData name="Kailie Todd" userId="aa722f35d8caf9b1" providerId="LiveId" clId="{3C0E3415-5DE9-49AB-9F60-E98F61B1363E}" dt="2022-10-24T16:00:04.899" v="62" actId="26606"/>
          <ac:spMkLst>
            <pc:docMk/>
            <pc:sldMk cId="522821846" sldId="258"/>
            <ac:spMk id="63" creationId="{C95B82D5-A8BB-45BF-BED8-C7B206892100}"/>
          </ac:spMkLst>
        </pc:spChg>
        <pc:spChg chg="add del">
          <ac:chgData name="Kailie Todd" userId="aa722f35d8caf9b1" providerId="LiveId" clId="{3C0E3415-5DE9-49AB-9F60-E98F61B1363E}" dt="2022-10-24T16:00:04.899" v="62" actId="26606"/>
          <ac:spMkLst>
            <pc:docMk/>
            <pc:sldMk cId="522821846" sldId="258"/>
            <ac:spMk id="65" creationId="{296C61EC-FBF4-4216-BE67-6C864D30A01C}"/>
          </ac:spMkLst>
        </pc:spChg>
        <pc:spChg chg="add del">
          <ac:chgData name="Kailie Todd" userId="aa722f35d8caf9b1" providerId="LiveId" clId="{3C0E3415-5DE9-49AB-9F60-E98F61B1363E}" dt="2022-10-24T16:00:04.899" v="62" actId="26606"/>
          <ac:spMkLst>
            <pc:docMk/>
            <pc:sldMk cId="522821846" sldId="258"/>
            <ac:spMk id="67" creationId="{39D6C490-0229-4573-9696-B73E5B3A9C33}"/>
          </ac:spMkLst>
        </pc:spChg>
        <pc:spChg chg="add del">
          <ac:chgData name="Kailie Todd" userId="aa722f35d8caf9b1" providerId="LiveId" clId="{3C0E3415-5DE9-49AB-9F60-E98F61B1363E}" dt="2022-10-24T16:00:00.303" v="59" actId="26606"/>
          <ac:spMkLst>
            <pc:docMk/>
            <pc:sldMk cId="522821846" sldId="258"/>
            <ac:spMk id="72" creationId="{C4E4288A-DFC8-40A2-90E5-70E851A933AD}"/>
          </ac:spMkLst>
        </pc:spChg>
        <pc:spChg chg="add del">
          <ac:chgData name="Kailie Todd" userId="aa722f35d8caf9b1" providerId="LiveId" clId="{3C0E3415-5DE9-49AB-9F60-E98F61B1363E}" dt="2022-10-24T16:00:00.303" v="59" actId="26606"/>
          <ac:spMkLst>
            <pc:docMk/>
            <pc:sldMk cId="522821846" sldId="258"/>
            <ac:spMk id="77" creationId="{CB757998-171D-04E2-78AF-52ED69FD0BAA}"/>
          </ac:spMkLst>
        </pc:spChg>
        <pc:spChg chg="add del">
          <ac:chgData name="Kailie Todd" userId="aa722f35d8caf9b1" providerId="LiveId" clId="{3C0E3415-5DE9-49AB-9F60-E98F61B1363E}" dt="2022-10-24T16:00:00.303" v="59" actId="26606"/>
          <ac:spMkLst>
            <pc:docMk/>
            <pc:sldMk cId="522821846" sldId="258"/>
            <ac:spMk id="78" creationId="{BD2BFF02-DF78-4F07-B176-52514E13127D}"/>
          </ac:spMkLst>
        </pc:spChg>
        <pc:spChg chg="add del">
          <ac:chgData name="Kailie Todd" userId="aa722f35d8caf9b1" providerId="LiveId" clId="{3C0E3415-5DE9-49AB-9F60-E98F61B1363E}" dt="2022-10-24T16:00:00.303" v="59" actId="26606"/>
          <ac:spMkLst>
            <pc:docMk/>
            <pc:sldMk cId="522821846" sldId="258"/>
            <ac:spMk id="80" creationId="{0DB06EAB-7D8C-403A-86C5-B5FD79A13650}"/>
          </ac:spMkLst>
        </pc:spChg>
        <pc:spChg chg="add del">
          <ac:chgData name="Kailie Todd" userId="aa722f35d8caf9b1" providerId="LiveId" clId="{3C0E3415-5DE9-49AB-9F60-E98F61B1363E}" dt="2022-10-24T16:00:04.852" v="61" actId="26606"/>
          <ac:spMkLst>
            <pc:docMk/>
            <pc:sldMk cId="522821846" sldId="258"/>
            <ac:spMk id="82" creationId="{CB757998-171D-04E2-78AF-52ED69FD0BAA}"/>
          </ac:spMkLst>
        </pc:spChg>
        <pc:spChg chg="add del">
          <ac:chgData name="Kailie Todd" userId="aa722f35d8caf9b1" providerId="LiveId" clId="{3C0E3415-5DE9-49AB-9F60-E98F61B1363E}" dt="2022-10-24T16:00:04.852" v="61" actId="26606"/>
          <ac:spMkLst>
            <pc:docMk/>
            <pc:sldMk cId="522821846" sldId="258"/>
            <ac:spMk id="83" creationId="{C95B82D5-A8BB-45BF-BED8-C7B206892100}"/>
          </ac:spMkLst>
        </pc:spChg>
        <pc:spChg chg="add del">
          <ac:chgData name="Kailie Todd" userId="aa722f35d8caf9b1" providerId="LiveId" clId="{3C0E3415-5DE9-49AB-9F60-E98F61B1363E}" dt="2022-10-24T16:00:04.852" v="61" actId="26606"/>
          <ac:spMkLst>
            <pc:docMk/>
            <pc:sldMk cId="522821846" sldId="258"/>
            <ac:spMk id="84" creationId="{296C61EC-FBF4-4216-BE67-6C864D30A01C}"/>
          </ac:spMkLst>
        </pc:spChg>
        <pc:spChg chg="add del">
          <ac:chgData name="Kailie Todd" userId="aa722f35d8caf9b1" providerId="LiveId" clId="{3C0E3415-5DE9-49AB-9F60-E98F61B1363E}" dt="2022-10-24T16:00:04.852" v="61" actId="26606"/>
          <ac:spMkLst>
            <pc:docMk/>
            <pc:sldMk cId="522821846" sldId="258"/>
            <ac:spMk id="85" creationId="{39D6C490-0229-4573-9696-B73E5B3A9C33}"/>
          </ac:spMkLst>
        </pc:spChg>
        <pc:spChg chg="add del">
          <ac:chgData name="Kailie Todd" userId="aa722f35d8caf9b1" providerId="LiveId" clId="{3C0E3415-5DE9-49AB-9F60-E98F61B1363E}" dt="2022-12-07T02:31:52.179" v="201" actId="26606"/>
          <ac:spMkLst>
            <pc:docMk/>
            <pc:sldMk cId="522821846" sldId="258"/>
            <ac:spMk id="87" creationId="{61293230-B0F6-45B1-96D1-13D18E242995}"/>
          </ac:spMkLst>
        </pc:spChg>
        <pc:spChg chg="add del">
          <ac:chgData name="Kailie Todd" userId="aa722f35d8caf9b1" providerId="LiveId" clId="{3C0E3415-5DE9-49AB-9F60-E98F61B1363E}" dt="2022-12-07T02:31:52.179" v="201" actId="26606"/>
          <ac:spMkLst>
            <pc:docMk/>
            <pc:sldMk cId="522821846" sldId="258"/>
            <ac:spMk id="88" creationId="{0A1E0707-4985-454B-ACE0-4855BB55875E}"/>
          </ac:spMkLst>
        </pc:spChg>
        <pc:spChg chg="add mod ord">
          <ac:chgData name="Kailie Todd" userId="aa722f35d8caf9b1" providerId="LiveId" clId="{3C0E3415-5DE9-49AB-9F60-E98F61B1363E}" dt="2022-12-07T02:34:21.071" v="227" actId="27636"/>
          <ac:spMkLst>
            <pc:docMk/>
            <pc:sldMk cId="522821846" sldId="258"/>
            <ac:spMk id="89" creationId="{CB757998-171D-04E2-78AF-52ED69FD0BAA}"/>
          </ac:spMkLst>
        </pc:spChg>
        <pc:spChg chg="add">
          <ac:chgData name="Kailie Todd" userId="aa722f35d8caf9b1" providerId="LiveId" clId="{3C0E3415-5DE9-49AB-9F60-E98F61B1363E}" dt="2022-12-07T02:31:52.179" v="201" actId="26606"/>
          <ac:spMkLst>
            <pc:docMk/>
            <pc:sldMk cId="522821846" sldId="258"/>
            <ac:spMk id="94" creationId="{4C3A44BB-E01C-4AA8-B2C8-32FC346D2ED7}"/>
          </ac:spMkLst>
        </pc:spChg>
        <pc:grpChg chg="add del">
          <ac:chgData name="Kailie Todd" userId="aa722f35d8caf9b1" providerId="LiveId" clId="{3C0E3415-5DE9-49AB-9F60-E98F61B1363E}" dt="2022-10-24T16:00:00.303" v="59" actId="26606"/>
          <ac:grpSpMkLst>
            <pc:docMk/>
            <pc:sldMk cId="522821846" sldId="258"/>
            <ac:grpSpMk id="74" creationId="{B63C2D82-D4FA-4A37-BB01-1E7B21E4FF20}"/>
          </ac:grpSpMkLst>
        </pc:grpChg>
        <pc:graphicFrameChg chg="add del">
          <ac:chgData name="Kailie Todd" userId="aa722f35d8caf9b1" providerId="LiveId" clId="{3C0E3415-5DE9-49AB-9F60-E98F61B1363E}" dt="2022-10-24T15:59:43.991" v="53" actId="26606"/>
          <ac:graphicFrameMkLst>
            <pc:docMk/>
            <pc:sldMk cId="522821846" sldId="258"/>
            <ac:graphicFrameMk id="69" creationId="{A06815FE-9BA5-6A93-C597-D5D6043C3458}"/>
          </ac:graphicFrameMkLst>
        </pc:graphicFrameChg>
        <pc:graphicFrameChg chg="add del">
          <ac:chgData name="Kailie Todd" userId="aa722f35d8caf9b1" providerId="LiveId" clId="{3C0E3415-5DE9-49AB-9F60-E98F61B1363E}" dt="2022-10-24T15:59:50.154" v="55" actId="26606"/>
          <ac:graphicFrameMkLst>
            <pc:docMk/>
            <pc:sldMk cId="522821846" sldId="258"/>
            <ac:graphicFrameMk id="71" creationId="{ABC751AE-8F17-8764-0277-41C0BAD7154E}"/>
          </ac:graphicFrameMkLst>
        </pc:graphicFrameChg>
        <pc:graphicFrameChg chg="add del">
          <ac:chgData name="Kailie Todd" userId="aa722f35d8caf9b1" providerId="LiveId" clId="{3C0E3415-5DE9-49AB-9F60-E98F61B1363E}" dt="2022-10-24T15:59:53.967" v="57" actId="26606"/>
          <ac:graphicFrameMkLst>
            <pc:docMk/>
            <pc:sldMk cId="522821846" sldId="258"/>
            <ac:graphicFrameMk id="73" creationId="{4F1C0899-62A9-F743-F2F6-C029E6D790E5}"/>
          </ac:graphicFrameMkLst>
        </pc:graphicFrameChg>
        <pc:picChg chg="add mod modCrop">
          <ac:chgData name="Kailie Todd" userId="aa722f35d8caf9b1" providerId="LiveId" clId="{3C0E3415-5DE9-49AB-9F60-E98F61B1363E}" dt="2022-12-07T02:33:08.989" v="211" actId="14100"/>
          <ac:picMkLst>
            <pc:docMk/>
            <pc:sldMk cId="522821846" sldId="258"/>
            <ac:picMk id="3" creationId="{F07D3812-EED5-B914-F174-937A4CB6B0B9}"/>
          </ac:picMkLst>
        </pc:picChg>
        <pc:picChg chg="mod ord modCrop">
          <ac:chgData name="Kailie Todd" userId="aa722f35d8caf9b1" providerId="LiveId" clId="{3C0E3415-5DE9-49AB-9F60-E98F61B1363E}" dt="2022-12-07T02:31:52.179" v="201" actId="26606"/>
          <ac:picMkLst>
            <pc:docMk/>
            <pc:sldMk cId="522821846" sldId="258"/>
            <ac:picMk id="17" creationId="{84DABF6B-1B2B-97FD-EC19-6B166143F101}"/>
          </ac:picMkLst>
        </pc:picChg>
        <pc:picChg chg="mod ord modCrop">
          <ac:chgData name="Kailie Todd" userId="aa722f35d8caf9b1" providerId="LiveId" clId="{3C0E3415-5DE9-49AB-9F60-E98F61B1363E}" dt="2022-12-07T02:33:02.819" v="210" actId="14100"/>
          <ac:picMkLst>
            <pc:docMk/>
            <pc:sldMk cId="522821846" sldId="258"/>
            <ac:picMk id="24" creationId="{F0CC43A8-E903-002A-10C5-D69DB60E6392}"/>
          </ac:picMkLst>
        </pc:picChg>
      </pc:sldChg>
      <pc:sldChg chg="addSp delSp modSp mod setBg setClrOvrMap">
        <pc:chgData name="Kailie Todd" userId="aa722f35d8caf9b1" providerId="LiveId" clId="{3C0E3415-5DE9-49AB-9F60-E98F61B1363E}" dt="2022-12-07T02:59:26.413" v="399"/>
        <pc:sldMkLst>
          <pc:docMk/>
          <pc:sldMk cId="2038741725" sldId="259"/>
        </pc:sldMkLst>
        <pc:spChg chg="mod">
          <ac:chgData name="Kailie Todd" userId="aa722f35d8caf9b1" providerId="LiveId" clId="{3C0E3415-5DE9-49AB-9F60-E98F61B1363E}" dt="2022-12-07T02:59:25.914" v="398" actId="26606"/>
          <ac:spMkLst>
            <pc:docMk/>
            <pc:sldMk cId="2038741725" sldId="259"/>
            <ac:spMk id="2" creationId="{77147817-B6E6-B4FE-DDF8-6B5E46642EEC}"/>
          </ac:spMkLst>
        </pc:spChg>
        <pc:spChg chg="del mod">
          <ac:chgData name="Kailie Todd" userId="aa722f35d8caf9b1" providerId="LiveId" clId="{3C0E3415-5DE9-49AB-9F60-E98F61B1363E}" dt="2022-12-07T02:48:37.415" v="368" actId="26606"/>
          <ac:spMkLst>
            <pc:docMk/>
            <pc:sldMk cId="2038741725" sldId="259"/>
            <ac:spMk id="3" creationId="{A8B31951-96B7-A425-FA03-855AF242F3ED}"/>
          </ac:spMkLst>
        </pc:spChg>
        <pc:spChg chg="del">
          <ac:chgData name="Kailie Todd" userId="aa722f35d8caf9b1" providerId="LiveId" clId="{3C0E3415-5DE9-49AB-9F60-E98F61B1363E}" dt="2022-12-07T02:44:31.171" v="331" actId="26606"/>
          <ac:spMkLst>
            <pc:docMk/>
            <pc:sldMk cId="2038741725" sldId="259"/>
            <ac:spMk id="17" creationId="{04812C46-200A-4DEB-A05E-3ED6C68C2387}"/>
          </ac:spMkLst>
        </pc:spChg>
        <pc:spChg chg="del">
          <ac:chgData name="Kailie Todd" userId="aa722f35d8caf9b1" providerId="LiveId" clId="{3C0E3415-5DE9-49AB-9F60-E98F61B1363E}" dt="2022-12-07T02:44:31.171" v="331" actId="26606"/>
          <ac:spMkLst>
            <pc:docMk/>
            <pc:sldMk cId="2038741725" sldId="259"/>
            <ac:spMk id="19" creationId="{D1EA859B-E555-4109-94F3-6700E046E008}"/>
          </ac:spMkLst>
        </pc:spChg>
        <pc:spChg chg="add del">
          <ac:chgData name="Kailie Todd" userId="aa722f35d8caf9b1" providerId="LiveId" clId="{3C0E3415-5DE9-49AB-9F60-E98F61B1363E}" dt="2022-12-07T02:47:12.148" v="356" actId="26606"/>
          <ac:spMkLst>
            <pc:docMk/>
            <pc:sldMk cId="2038741725" sldId="259"/>
            <ac:spMk id="24" creationId="{04812C46-200A-4DEB-A05E-3ED6C68C2387}"/>
          </ac:spMkLst>
        </pc:spChg>
        <pc:spChg chg="add del">
          <ac:chgData name="Kailie Todd" userId="aa722f35d8caf9b1" providerId="LiveId" clId="{3C0E3415-5DE9-49AB-9F60-E98F61B1363E}" dt="2022-12-07T02:47:12.148" v="356" actId="26606"/>
          <ac:spMkLst>
            <pc:docMk/>
            <pc:sldMk cId="2038741725" sldId="259"/>
            <ac:spMk id="26" creationId="{D1EA859B-E555-4109-94F3-6700E046E008}"/>
          </ac:spMkLst>
        </pc:spChg>
        <pc:spChg chg="add del">
          <ac:chgData name="Kailie Todd" userId="aa722f35d8caf9b1" providerId="LiveId" clId="{3C0E3415-5DE9-49AB-9F60-E98F61B1363E}" dt="2022-12-07T02:46:55.966" v="351" actId="26606"/>
          <ac:spMkLst>
            <pc:docMk/>
            <pc:sldMk cId="2038741725" sldId="259"/>
            <ac:spMk id="31" creationId="{8F90786E-B72D-4C32-BDCE-A170B007822D}"/>
          </ac:spMkLst>
        </pc:spChg>
        <pc:spChg chg="add del">
          <ac:chgData name="Kailie Todd" userId="aa722f35d8caf9b1" providerId="LiveId" clId="{3C0E3415-5DE9-49AB-9F60-E98F61B1363E}" dt="2022-12-07T02:46:55.966" v="351" actId="26606"/>
          <ac:spMkLst>
            <pc:docMk/>
            <pc:sldMk cId="2038741725" sldId="259"/>
            <ac:spMk id="33" creationId="{5E46F2E7-848F-4A6C-A098-4764FDEA771A}"/>
          </ac:spMkLst>
        </pc:spChg>
        <pc:spChg chg="add del">
          <ac:chgData name="Kailie Todd" userId="aa722f35d8caf9b1" providerId="LiveId" clId="{3C0E3415-5DE9-49AB-9F60-E98F61B1363E}" dt="2022-12-07T02:47:04.010" v="353" actId="26606"/>
          <ac:spMkLst>
            <pc:docMk/>
            <pc:sldMk cId="2038741725" sldId="259"/>
            <ac:spMk id="35" creationId="{362810D9-2C5A-477D-949C-C191895477F3}"/>
          </ac:spMkLst>
        </pc:spChg>
        <pc:spChg chg="add del">
          <ac:chgData name="Kailie Todd" userId="aa722f35d8caf9b1" providerId="LiveId" clId="{3C0E3415-5DE9-49AB-9F60-E98F61B1363E}" dt="2022-12-07T02:47:04.010" v="353" actId="26606"/>
          <ac:spMkLst>
            <pc:docMk/>
            <pc:sldMk cId="2038741725" sldId="259"/>
            <ac:spMk id="36" creationId="{081E4A58-353D-44AE-B2FC-2A74E2E400F7}"/>
          </ac:spMkLst>
        </pc:spChg>
        <pc:spChg chg="add del">
          <ac:chgData name="Kailie Todd" userId="aa722f35d8caf9b1" providerId="LiveId" clId="{3C0E3415-5DE9-49AB-9F60-E98F61B1363E}" dt="2022-12-07T02:47:12.101" v="355" actId="26606"/>
          <ac:spMkLst>
            <pc:docMk/>
            <pc:sldMk cId="2038741725" sldId="259"/>
            <ac:spMk id="58" creationId="{A81E7530-396C-45F0-92F4-A885648D1631}"/>
          </ac:spMkLst>
        </pc:spChg>
        <pc:spChg chg="add del">
          <ac:chgData name="Kailie Todd" userId="aa722f35d8caf9b1" providerId="LiveId" clId="{3C0E3415-5DE9-49AB-9F60-E98F61B1363E}" dt="2022-12-07T02:47:12.101" v="355" actId="26606"/>
          <ac:spMkLst>
            <pc:docMk/>
            <pc:sldMk cId="2038741725" sldId="259"/>
            <ac:spMk id="59" creationId="{D9F5512A-48E1-4C07-B75E-3CCC517B6804}"/>
          </ac:spMkLst>
        </pc:spChg>
        <pc:spChg chg="add del">
          <ac:chgData name="Kailie Todd" userId="aa722f35d8caf9b1" providerId="LiveId" clId="{3C0E3415-5DE9-49AB-9F60-E98F61B1363E}" dt="2022-12-07T02:47:12.101" v="355" actId="26606"/>
          <ac:spMkLst>
            <pc:docMk/>
            <pc:sldMk cId="2038741725" sldId="259"/>
            <ac:spMk id="60" creationId="{7316481C-0A49-4796-812B-0D64F063B720}"/>
          </ac:spMkLst>
        </pc:spChg>
        <pc:spChg chg="add del">
          <ac:chgData name="Kailie Todd" userId="aa722f35d8caf9b1" providerId="LiveId" clId="{3C0E3415-5DE9-49AB-9F60-E98F61B1363E}" dt="2022-12-07T02:47:12.101" v="355" actId="26606"/>
          <ac:spMkLst>
            <pc:docMk/>
            <pc:sldMk cId="2038741725" sldId="259"/>
            <ac:spMk id="61" creationId="{A5271697-90F1-4A23-8EF2-0179F2EAFACB}"/>
          </ac:spMkLst>
        </pc:spChg>
        <pc:spChg chg="add del">
          <ac:chgData name="Kailie Todd" userId="aa722f35d8caf9b1" providerId="LiveId" clId="{3C0E3415-5DE9-49AB-9F60-E98F61B1363E}" dt="2022-12-07T02:48:14.883" v="367" actId="26606"/>
          <ac:spMkLst>
            <pc:docMk/>
            <pc:sldMk cId="2038741725" sldId="259"/>
            <ac:spMk id="63" creationId="{A9D2268A-D939-4E78-91B6-6C7E46406788}"/>
          </ac:spMkLst>
        </pc:spChg>
        <pc:spChg chg="add del">
          <ac:chgData name="Kailie Todd" userId="aa722f35d8caf9b1" providerId="LiveId" clId="{3C0E3415-5DE9-49AB-9F60-E98F61B1363E}" dt="2022-12-07T02:48:14.883" v="367" actId="26606"/>
          <ac:spMkLst>
            <pc:docMk/>
            <pc:sldMk cId="2038741725" sldId="259"/>
            <ac:spMk id="64" creationId="{E0C43A58-225D-452D-8185-0D89D1EED861}"/>
          </ac:spMkLst>
        </pc:spChg>
        <pc:spChg chg="add del">
          <ac:chgData name="Kailie Todd" userId="aa722f35d8caf9b1" providerId="LiveId" clId="{3C0E3415-5DE9-49AB-9F60-E98F61B1363E}" dt="2022-12-07T02:48:13.883" v="364" actId="26606"/>
          <ac:spMkLst>
            <pc:docMk/>
            <pc:sldMk cId="2038741725" sldId="259"/>
            <ac:spMk id="66" creationId="{C2554CA6-288E-4202-BC52-2E5A8F0C0AED}"/>
          </ac:spMkLst>
        </pc:spChg>
        <pc:spChg chg="add del">
          <ac:chgData name="Kailie Todd" userId="aa722f35d8caf9b1" providerId="LiveId" clId="{3C0E3415-5DE9-49AB-9F60-E98F61B1363E}" dt="2022-12-07T02:48:13.883" v="364" actId="26606"/>
          <ac:spMkLst>
            <pc:docMk/>
            <pc:sldMk cId="2038741725" sldId="259"/>
            <ac:spMk id="67" creationId="{B10BB131-AC8E-4A8E-A5D1-36260F720C3B}"/>
          </ac:spMkLst>
        </pc:spChg>
        <pc:spChg chg="add del">
          <ac:chgData name="Kailie Todd" userId="aa722f35d8caf9b1" providerId="LiveId" clId="{3C0E3415-5DE9-49AB-9F60-E98F61B1363E}" dt="2022-12-07T02:47:35.243" v="361" actId="26606"/>
          <ac:spMkLst>
            <pc:docMk/>
            <pc:sldMk cId="2038741725" sldId="259"/>
            <ac:spMk id="69" creationId="{B1595A09-E336-4D1B-9B3A-06A2287A54E2}"/>
          </ac:spMkLst>
        </pc:spChg>
        <pc:spChg chg="add del">
          <ac:chgData name="Kailie Todd" userId="aa722f35d8caf9b1" providerId="LiveId" clId="{3C0E3415-5DE9-49AB-9F60-E98F61B1363E}" dt="2022-12-07T02:47:35.243" v="361" actId="26606"/>
          <ac:spMkLst>
            <pc:docMk/>
            <pc:sldMk cId="2038741725" sldId="259"/>
            <ac:spMk id="71" creationId="{3540989C-C7B8-473B-BF87-6F2DA6A90006}"/>
          </ac:spMkLst>
        </pc:spChg>
        <pc:spChg chg="add del">
          <ac:chgData name="Kailie Todd" userId="aa722f35d8caf9b1" providerId="LiveId" clId="{3C0E3415-5DE9-49AB-9F60-E98F61B1363E}" dt="2022-12-07T02:48:13.883" v="364" actId="26606"/>
          <ac:spMkLst>
            <pc:docMk/>
            <pc:sldMk cId="2038741725" sldId="259"/>
            <ac:spMk id="73" creationId="{5B7778FC-632E-4DCA-A7CB-0D7731CCF970}"/>
          </ac:spMkLst>
        </pc:spChg>
        <pc:spChg chg="add del">
          <ac:chgData name="Kailie Todd" userId="aa722f35d8caf9b1" providerId="LiveId" clId="{3C0E3415-5DE9-49AB-9F60-E98F61B1363E}" dt="2022-12-07T02:48:13.883" v="364" actId="26606"/>
          <ac:spMkLst>
            <pc:docMk/>
            <pc:sldMk cId="2038741725" sldId="259"/>
            <ac:spMk id="75" creationId="{FA23A907-97FB-4A8F-880A-DD77401C4296}"/>
          </ac:spMkLst>
        </pc:spChg>
        <pc:spChg chg="add del">
          <ac:chgData name="Kailie Todd" userId="aa722f35d8caf9b1" providerId="LiveId" clId="{3C0E3415-5DE9-49AB-9F60-E98F61B1363E}" dt="2022-12-07T02:48:14.867" v="366" actId="26606"/>
          <ac:spMkLst>
            <pc:docMk/>
            <pc:sldMk cId="2038741725" sldId="259"/>
            <ac:spMk id="77" creationId="{E8009B31-EE3C-4DCE-88F0-EA3FE2AB8744}"/>
          </ac:spMkLst>
        </pc:spChg>
        <pc:spChg chg="add del">
          <ac:chgData name="Kailie Todd" userId="aa722f35d8caf9b1" providerId="LiveId" clId="{3C0E3415-5DE9-49AB-9F60-E98F61B1363E}" dt="2022-12-07T02:48:14.867" v="366" actId="26606"/>
          <ac:spMkLst>
            <pc:docMk/>
            <pc:sldMk cId="2038741725" sldId="259"/>
            <ac:spMk id="78" creationId="{A82D9556-7EB0-4226-B5CF-E48584DA6B83}"/>
          </ac:spMkLst>
        </pc:spChg>
        <pc:spChg chg="add del">
          <ac:chgData name="Kailie Todd" userId="aa722f35d8caf9b1" providerId="LiveId" clId="{3C0E3415-5DE9-49AB-9F60-E98F61B1363E}" dt="2022-12-07T02:59:25.914" v="398" actId="26606"/>
          <ac:spMkLst>
            <pc:docMk/>
            <pc:sldMk cId="2038741725" sldId="259"/>
            <ac:spMk id="80" creationId="{C2554CA6-288E-4202-BC52-2E5A8F0C0AED}"/>
          </ac:spMkLst>
        </pc:spChg>
        <pc:spChg chg="add del">
          <ac:chgData name="Kailie Todd" userId="aa722f35d8caf9b1" providerId="LiveId" clId="{3C0E3415-5DE9-49AB-9F60-E98F61B1363E}" dt="2022-12-07T02:59:25.914" v="398" actId="26606"/>
          <ac:spMkLst>
            <pc:docMk/>
            <pc:sldMk cId="2038741725" sldId="259"/>
            <ac:spMk id="81" creationId="{B10BB131-AC8E-4A8E-A5D1-36260F720C3B}"/>
          </ac:spMkLst>
        </pc:spChg>
        <pc:spChg chg="add del">
          <ac:chgData name="Kailie Todd" userId="aa722f35d8caf9b1" providerId="LiveId" clId="{3C0E3415-5DE9-49AB-9F60-E98F61B1363E}" dt="2022-12-07T02:59:25.914" v="398" actId="26606"/>
          <ac:spMkLst>
            <pc:docMk/>
            <pc:sldMk cId="2038741725" sldId="259"/>
            <ac:spMk id="82" creationId="{5B7778FC-632E-4DCA-A7CB-0D7731CCF970}"/>
          </ac:spMkLst>
        </pc:spChg>
        <pc:spChg chg="add del">
          <ac:chgData name="Kailie Todd" userId="aa722f35d8caf9b1" providerId="LiveId" clId="{3C0E3415-5DE9-49AB-9F60-E98F61B1363E}" dt="2022-12-07T02:59:25.914" v="398" actId="26606"/>
          <ac:spMkLst>
            <pc:docMk/>
            <pc:sldMk cId="2038741725" sldId="259"/>
            <ac:spMk id="83" creationId="{FA23A907-97FB-4A8F-880A-DD77401C4296}"/>
          </ac:spMkLst>
        </pc:spChg>
        <pc:spChg chg="add del">
          <ac:chgData name="Kailie Todd" userId="aa722f35d8caf9b1" providerId="LiveId" clId="{3C0E3415-5DE9-49AB-9F60-E98F61B1363E}" dt="2022-12-07T02:59:25.914" v="398" actId="26606"/>
          <ac:spMkLst>
            <pc:docMk/>
            <pc:sldMk cId="2038741725" sldId="259"/>
            <ac:spMk id="90" creationId="{9B76D444-2756-434F-AE61-96D69830C13E}"/>
          </ac:spMkLst>
        </pc:spChg>
        <pc:spChg chg="add del">
          <ac:chgData name="Kailie Todd" userId="aa722f35d8caf9b1" providerId="LiveId" clId="{3C0E3415-5DE9-49AB-9F60-E98F61B1363E}" dt="2022-12-07T02:59:25.914" v="398" actId="26606"/>
          <ac:spMkLst>
            <pc:docMk/>
            <pc:sldMk cId="2038741725" sldId="259"/>
            <ac:spMk id="92" creationId="{29A9EE12-EF77-4DB4-84E4-043DE7235244}"/>
          </ac:spMkLst>
        </pc:spChg>
        <pc:grpChg chg="add del">
          <ac:chgData name="Kailie Todd" userId="aa722f35d8caf9b1" providerId="LiveId" clId="{3C0E3415-5DE9-49AB-9F60-E98F61B1363E}" dt="2022-12-07T02:47:12.101" v="355" actId="26606"/>
          <ac:grpSpMkLst>
            <pc:docMk/>
            <pc:sldMk cId="2038741725" sldId="259"/>
            <ac:grpSpMk id="37" creationId="{81DE8B58-F373-409E-A253-4380A66091D4}"/>
          </ac:grpSpMkLst>
        </pc:grpChg>
        <pc:graphicFrameChg chg="add mod ord modGraphic">
          <ac:chgData name="Kailie Todd" userId="aa722f35d8caf9b1" providerId="LiveId" clId="{3C0E3415-5DE9-49AB-9F60-E98F61B1363E}" dt="2022-12-07T02:59:25.914" v="398" actId="26606"/>
          <ac:graphicFrameMkLst>
            <pc:docMk/>
            <pc:sldMk cId="2038741725" sldId="259"/>
            <ac:graphicFrameMk id="85" creationId="{0A24F7D9-4F19-4B78-823F-FEA70989DE7D}"/>
          </ac:graphicFrameMkLst>
        </pc:graphicFrameChg>
        <pc:picChg chg="add del mod">
          <ac:chgData name="Kailie Todd" userId="aa722f35d8caf9b1" providerId="LiveId" clId="{3C0E3415-5DE9-49AB-9F60-E98F61B1363E}" dt="2022-12-07T02:59:26.413" v="399"/>
          <ac:picMkLst>
            <pc:docMk/>
            <pc:sldMk cId="2038741725" sldId="259"/>
            <ac:picMk id="4" creationId="{08776995-1F26-6C6C-8870-E36582511E61}"/>
          </ac:picMkLst>
        </pc:picChg>
        <pc:picChg chg="del mod ord">
          <ac:chgData name="Kailie Todd" userId="aa722f35d8caf9b1" providerId="LiveId" clId="{3C0E3415-5DE9-49AB-9F60-E98F61B1363E}" dt="2022-12-07T02:47:35.259" v="362" actId="21"/>
          <ac:picMkLst>
            <pc:docMk/>
            <pc:sldMk cId="2038741725" sldId="259"/>
            <ac:picMk id="5" creationId="{75E22C71-2829-4184-F51C-3726BB2B714E}"/>
          </ac:picMkLst>
        </pc:picChg>
      </pc:sldChg>
      <pc:sldChg chg="modSp del">
        <pc:chgData name="Kailie Todd" userId="aa722f35d8caf9b1" providerId="LiveId" clId="{3C0E3415-5DE9-49AB-9F60-E98F61B1363E}" dt="2022-12-07T03:28:45.145" v="1349" actId="2696"/>
        <pc:sldMkLst>
          <pc:docMk/>
          <pc:sldMk cId="42286581" sldId="260"/>
        </pc:sldMkLst>
        <pc:picChg chg="mod">
          <ac:chgData name="Kailie Todd" userId="aa722f35d8caf9b1" providerId="LiveId" clId="{3C0E3415-5DE9-49AB-9F60-E98F61B1363E}" dt="2022-12-07T03:13:15.428" v="849" actId="14100"/>
          <ac:picMkLst>
            <pc:docMk/>
            <pc:sldMk cId="42286581" sldId="260"/>
            <ac:picMk id="3074" creationId="{86D6350A-5125-6595-E541-4FBCADAA40E0}"/>
          </ac:picMkLst>
        </pc:picChg>
      </pc:sldChg>
      <pc:sldChg chg="addSp delSp modSp mod">
        <pc:chgData name="Kailie Todd" userId="aa722f35d8caf9b1" providerId="LiveId" clId="{3C0E3415-5DE9-49AB-9F60-E98F61B1363E}" dt="2022-12-07T02:34:46.925" v="230" actId="26606"/>
        <pc:sldMkLst>
          <pc:docMk/>
          <pc:sldMk cId="4065763142" sldId="261"/>
        </pc:sldMkLst>
        <pc:spChg chg="mod">
          <ac:chgData name="Kailie Todd" userId="aa722f35d8caf9b1" providerId="LiveId" clId="{3C0E3415-5DE9-49AB-9F60-E98F61B1363E}" dt="2022-12-07T02:34:46.925" v="230" actId="26606"/>
          <ac:spMkLst>
            <pc:docMk/>
            <pc:sldMk cId="4065763142" sldId="261"/>
            <ac:spMk id="2" creationId="{BBE00627-E27B-3B09-EFFF-2F527CF150C1}"/>
          </ac:spMkLst>
        </pc:spChg>
        <pc:spChg chg="mod">
          <ac:chgData name="Kailie Todd" userId="aa722f35d8caf9b1" providerId="LiveId" clId="{3C0E3415-5DE9-49AB-9F60-E98F61B1363E}" dt="2022-12-07T02:34:46.925" v="230" actId="26606"/>
          <ac:spMkLst>
            <pc:docMk/>
            <pc:sldMk cId="4065763142" sldId="261"/>
            <ac:spMk id="6" creationId="{20D44FEB-5333-6666-FA52-FCFBCAD5A905}"/>
          </ac:spMkLst>
        </pc:spChg>
        <pc:spChg chg="add del">
          <ac:chgData name="Kailie Todd" userId="aa722f35d8caf9b1" providerId="LiveId" clId="{3C0E3415-5DE9-49AB-9F60-E98F61B1363E}" dt="2022-12-07T02:34:46.925" v="230" actId="26606"/>
          <ac:spMkLst>
            <pc:docMk/>
            <pc:sldMk cId="4065763142" sldId="261"/>
            <ac:spMk id="45" creationId="{1AF9055A-9FD0-45AC-B6E5-2029CC5D0980}"/>
          </ac:spMkLst>
        </pc:spChg>
        <pc:spChg chg="add del">
          <ac:chgData name="Kailie Todd" userId="aa722f35d8caf9b1" providerId="LiveId" clId="{3C0E3415-5DE9-49AB-9F60-E98F61B1363E}" dt="2022-12-07T02:34:46.925" v="230" actId="26606"/>
          <ac:spMkLst>
            <pc:docMk/>
            <pc:sldMk cId="4065763142" sldId="261"/>
            <ac:spMk id="47" creationId="{740D8E28-91B5-42B0-9D6C-B777D8AD90C2}"/>
          </ac:spMkLst>
        </pc:spChg>
        <pc:spChg chg="add del">
          <ac:chgData name="Kailie Todd" userId="aa722f35d8caf9b1" providerId="LiveId" clId="{3C0E3415-5DE9-49AB-9F60-E98F61B1363E}" dt="2022-12-07T02:34:46.925" v="230" actId="26606"/>
          <ac:spMkLst>
            <pc:docMk/>
            <pc:sldMk cId="4065763142" sldId="261"/>
            <ac:spMk id="49" creationId="{DC85BF5E-2BD6-4E5B-8EA3-420B45BB03FA}"/>
          </ac:spMkLst>
        </pc:spChg>
        <pc:spChg chg="add del">
          <ac:chgData name="Kailie Todd" userId="aa722f35d8caf9b1" providerId="LiveId" clId="{3C0E3415-5DE9-49AB-9F60-E98F61B1363E}" dt="2022-12-07T02:34:46.894" v="229" actId="26606"/>
          <ac:spMkLst>
            <pc:docMk/>
            <pc:sldMk cId="4065763142" sldId="261"/>
            <ac:spMk id="54" creationId="{7B831B6F-405A-4B47-B9BB-5CA88F285844}"/>
          </ac:spMkLst>
        </pc:spChg>
        <pc:spChg chg="add del">
          <ac:chgData name="Kailie Todd" userId="aa722f35d8caf9b1" providerId="LiveId" clId="{3C0E3415-5DE9-49AB-9F60-E98F61B1363E}" dt="2022-12-07T02:34:46.894" v="229" actId="26606"/>
          <ac:spMkLst>
            <pc:docMk/>
            <pc:sldMk cId="4065763142" sldId="261"/>
            <ac:spMk id="56" creationId="{953EE71A-6488-4203-A7C4-77102FD0DCCA}"/>
          </ac:spMkLst>
        </pc:spChg>
        <pc:spChg chg="add">
          <ac:chgData name="Kailie Todd" userId="aa722f35d8caf9b1" providerId="LiveId" clId="{3C0E3415-5DE9-49AB-9F60-E98F61B1363E}" dt="2022-12-07T02:34:46.925" v="230" actId="26606"/>
          <ac:spMkLst>
            <pc:docMk/>
            <pc:sldMk cId="4065763142" sldId="261"/>
            <ac:spMk id="58" creationId="{B6C29DB0-17E9-42FF-986E-0B7F493F4D24}"/>
          </ac:spMkLst>
        </pc:spChg>
        <pc:spChg chg="add">
          <ac:chgData name="Kailie Todd" userId="aa722f35d8caf9b1" providerId="LiveId" clId="{3C0E3415-5DE9-49AB-9F60-E98F61B1363E}" dt="2022-12-07T02:34:46.925" v="230" actId="26606"/>
          <ac:spMkLst>
            <pc:docMk/>
            <pc:sldMk cId="4065763142" sldId="261"/>
            <ac:spMk id="59" creationId="{115AD956-A5B6-4760-B8B2-11E2DF6B0212}"/>
          </ac:spMkLst>
        </pc:spChg>
        <pc:picChg chg="mod">
          <ac:chgData name="Kailie Todd" userId="aa722f35d8caf9b1" providerId="LiveId" clId="{3C0E3415-5DE9-49AB-9F60-E98F61B1363E}" dt="2022-12-07T02:34:46.925" v="230" actId="26606"/>
          <ac:picMkLst>
            <pc:docMk/>
            <pc:sldMk cId="4065763142" sldId="261"/>
            <ac:picMk id="7" creationId="{24DB9C27-8A76-D34A-BE4A-27D118CD52A6}"/>
          </ac:picMkLst>
        </pc:picChg>
        <pc:picChg chg="del mod modCrop">
          <ac:chgData name="Kailie Todd" userId="aa722f35d8caf9b1" providerId="LiveId" clId="{3C0E3415-5DE9-49AB-9F60-E98F61B1363E}" dt="2022-12-07T02:31:20.561" v="199" actId="21"/>
          <ac:picMkLst>
            <pc:docMk/>
            <pc:sldMk cId="4065763142" sldId="261"/>
            <ac:picMk id="9" creationId="{C3C7F787-41B6-3419-9FA4-CF4A8591BE83}"/>
          </ac:picMkLst>
        </pc:picChg>
      </pc:sldChg>
      <pc:sldChg chg="addSp delSp modSp mod">
        <pc:chgData name="Kailie Todd" userId="aa722f35d8caf9b1" providerId="LiveId" clId="{3C0E3415-5DE9-49AB-9F60-E98F61B1363E}" dt="2022-12-07T03:38:09.559" v="1382" actId="255"/>
        <pc:sldMkLst>
          <pc:docMk/>
          <pc:sldMk cId="3210600165" sldId="263"/>
        </pc:sldMkLst>
        <pc:spChg chg="mod">
          <ac:chgData name="Kailie Todd" userId="aa722f35d8caf9b1" providerId="LiveId" clId="{3C0E3415-5DE9-49AB-9F60-E98F61B1363E}" dt="2022-12-07T02:42:01.078" v="323" actId="26606"/>
          <ac:spMkLst>
            <pc:docMk/>
            <pc:sldMk cId="3210600165" sldId="263"/>
            <ac:spMk id="2" creationId="{555AE72A-1D85-AB1C-1D5C-6D8B287C21F7}"/>
          </ac:spMkLst>
        </pc:spChg>
        <pc:spChg chg="add mod">
          <ac:chgData name="Kailie Todd" userId="aa722f35d8caf9b1" providerId="LiveId" clId="{3C0E3415-5DE9-49AB-9F60-E98F61B1363E}" dt="2022-12-07T03:38:09.559" v="1382" actId="255"/>
          <ac:spMkLst>
            <pc:docMk/>
            <pc:sldMk cId="3210600165" sldId="263"/>
            <ac:spMk id="4" creationId="{C9374D56-4AD8-644F-43A2-6AA602BC0E8D}"/>
          </ac:spMkLst>
        </pc:spChg>
        <pc:spChg chg="del">
          <ac:chgData name="Kailie Todd" userId="aa722f35d8caf9b1" providerId="LiveId" clId="{3C0E3415-5DE9-49AB-9F60-E98F61B1363E}" dt="2022-10-24T15:57:40.754" v="38" actId="26606"/>
          <ac:spMkLst>
            <pc:docMk/>
            <pc:sldMk cId="3210600165" sldId="263"/>
            <ac:spMk id="7" creationId="{90827AFF-DDFF-35D7-7250-3A8FC365CCE7}"/>
          </ac:spMkLst>
        </pc:spChg>
        <pc:spChg chg="del">
          <ac:chgData name="Kailie Todd" userId="aa722f35d8caf9b1" providerId="LiveId" clId="{3C0E3415-5DE9-49AB-9F60-E98F61B1363E}" dt="2022-10-24T15:57:40.754" v="38" actId="26606"/>
          <ac:spMkLst>
            <pc:docMk/>
            <pc:sldMk cId="3210600165" sldId="263"/>
            <ac:spMk id="1031" creationId="{5AAE9118-0436-4488-AC4A-C14DF6A7B6B1}"/>
          </ac:spMkLst>
        </pc:spChg>
        <pc:spChg chg="del">
          <ac:chgData name="Kailie Todd" userId="aa722f35d8caf9b1" providerId="LiveId" clId="{3C0E3415-5DE9-49AB-9F60-E98F61B1363E}" dt="2022-10-24T15:57:40.754" v="38" actId="26606"/>
          <ac:spMkLst>
            <pc:docMk/>
            <pc:sldMk cId="3210600165" sldId="263"/>
            <ac:spMk id="1033" creationId="{1B10F861-B8F1-49C7-BD58-EAB20CEE7F93}"/>
          </ac:spMkLst>
        </pc:spChg>
        <pc:spChg chg="del">
          <ac:chgData name="Kailie Todd" userId="aa722f35d8caf9b1" providerId="LiveId" clId="{3C0E3415-5DE9-49AB-9F60-E98F61B1363E}" dt="2022-10-24T15:57:40.754" v="38" actId="26606"/>
          <ac:spMkLst>
            <pc:docMk/>
            <pc:sldMk cId="3210600165" sldId="263"/>
            <ac:spMk id="1035" creationId="{61F6E425-22AB-4DA2-8FAC-58ADB58EF6C3}"/>
          </ac:spMkLst>
        </pc:spChg>
        <pc:spChg chg="add del">
          <ac:chgData name="Kailie Todd" userId="aa722f35d8caf9b1" providerId="LiveId" clId="{3C0E3415-5DE9-49AB-9F60-E98F61B1363E}" dt="2022-12-07T02:42:01.078" v="323" actId="26606"/>
          <ac:spMkLst>
            <pc:docMk/>
            <pc:sldMk cId="3210600165" sldId="263"/>
            <ac:spMk id="1040" creationId="{5E39A796-BE83-48B1-B33F-35C4A32AAB57}"/>
          </ac:spMkLst>
        </pc:spChg>
        <pc:spChg chg="add del">
          <ac:chgData name="Kailie Todd" userId="aa722f35d8caf9b1" providerId="LiveId" clId="{3C0E3415-5DE9-49AB-9F60-E98F61B1363E}" dt="2022-12-07T02:42:01.078" v="323" actId="26606"/>
          <ac:spMkLst>
            <pc:docMk/>
            <pc:sldMk cId="3210600165" sldId="263"/>
            <ac:spMk id="1042" creationId="{72F84B47-E267-4194-8194-831DB7B5547F}"/>
          </ac:spMkLst>
        </pc:spChg>
        <pc:spChg chg="add del">
          <ac:chgData name="Kailie Todd" userId="aa722f35d8caf9b1" providerId="LiveId" clId="{3C0E3415-5DE9-49AB-9F60-E98F61B1363E}" dt="2022-12-07T02:42:43.497" v="326" actId="26606"/>
          <ac:spMkLst>
            <pc:docMk/>
            <pc:sldMk cId="3210600165" sldId="263"/>
            <ac:spMk id="1047" creationId="{CEB41C5C-0F34-4DDA-9D7C-5E717F35F60C}"/>
          </ac:spMkLst>
        </pc:spChg>
        <pc:spChg chg="add">
          <ac:chgData name="Kailie Todd" userId="aa722f35d8caf9b1" providerId="LiveId" clId="{3C0E3415-5DE9-49AB-9F60-E98F61B1363E}" dt="2022-12-07T02:42:43.497" v="326" actId="26606"/>
          <ac:spMkLst>
            <pc:docMk/>
            <pc:sldMk cId="3210600165" sldId="263"/>
            <ac:spMk id="1054" creationId="{CEB41C5C-0F34-4DDA-9D7C-5E717F35F60C}"/>
          </ac:spMkLst>
        </pc:spChg>
        <pc:picChg chg="add mod">
          <ac:chgData name="Kailie Todd" userId="aa722f35d8caf9b1" providerId="LiveId" clId="{3C0E3415-5DE9-49AB-9F60-E98F61B1363E}" dt="2022-12-07T02:42:43.497" v="326" actId="26606"/>
          <ac:picMkLst>
            <pc:docMk/>
            <pc:sldMk cId="3210600165" sldId="263"/>
            <ac:picMk id="3" creationId="{A2C2B33F-B5C0-ECC7-A7A2-8A3419511F04}"/>
          </ac:picMkLst>
        </pc:picChg>
        <pc:picChg chg="del mod">
          <ac:chgData name="Kailie Todd" userId="aa722f35d8caf9b1" providerId="LiveId" clId="{3C0E3415-5DE9-49AB-9F60-E98F61B1363E}" dt="2022-10-24T15:57:30.823" v="37" actId="478"/>
          <ac:picMkLst>
            <pc:docMk/>
            <pc:sldMk cId="3210600165" sldId="263"/>
            <ac:picMk id="5" creationId="{F2B6087B-E6B4-3D11-E22E-04596D97AB6E}"/>
          </ac:picMkLst>
        </pc:picChg>
        <pc:picChg chg="del mod ord">
          <ac:chgData name="Kailie Todd" userId="aa722f35d8caf9b1" providerId="LiveId" clId="{3C0E3415-5DE9-49AB-9F60-E98F61B1363E}" dt="2022-12-07T02:42:37.955" v="324" actId="478"/>
          <ac:picMkLst>
            <pc:docMk/>
            <pc:sldMk cId="3210600165" sldId="263"/>
            <ac:picMk id="1026" creationId="{32585023-253A-488A-B1F9-BE743D9C80BB}"/>
          </ac:picMkLst>
        </pc:picChg>
        <pc:cxnChg chg="add del">
          <ac:chgData name="Kailie Todd" userId="aa722f35d8caf9b1" providerId="LiveId" clId="{3C0E3415-5DE9-49AB-9F60-E98F61B1363E}" dt="2022-12-07T02:42:43.497" v="326" actId="26606"/>
          <ac:cxnSpMkLst>
            <pc:docMk/>
            <pc:sldMk cId="3210600165" sldId="263"/>
            <ac:cxnSpMk id="1049" creationId="{57E1E5E6-F385-4E9C-B201-BA5BDE5CAD52}"/>
          </ac:cxnSpMkLst>
        </pc:cxnChg>
        <pc:cxnChg chg="add">
          <ac:chgData name="Kailie Todd" userId="aa722f35d8caf9b1" providerId="LiveId" clId="{3C0E3415-5DE9-49AB-9F60-E98F61B1363E}" dt="2022-12-07T02:42:43.497" v="326" actId="26606"/>
          <ac:cxnSpMkLst>
            <pc:docMk/>
            <pc:sldMk cId="3210600165" sldId="263"/>
            <ac:cxnSpMk id="1056" creationId="{57E1E5E6-F385-4E9C-B201-BA5BDE5CAD52}"/>
          </ac:cxnSpMkLst>
        </pc:cxnChg>
      </pc:sldChg>
      <pc:sldChg chg="addSp delSp modSp mod setBg setClrOvrMap">
        <pc:chgData name="Kailie Todd" userId="aa722f35d8caf9b1" providerId="LiveId" clId="{3C0E3415-5DE9-49AB-9F60-E98F61B1363E}" dt="2022-12-07T02:25:26.913" v="179" actId="20577"/>
        <pc:sldMkLst>
          <pc:docMk/>
          <pc:sldMk cId="1552780533" sldId="264"/>
        </pc:sldMkLst>
        <pc:spChg chg="mod">
          <ac:chgData name="Kailie Todd" userId="aa722f35d8caf9b1" providerId="LiveId" clId="{3C0E3415-5DE9-49AB-9F60-E98F61B1363E}" dt="2022-12-07T02:23:03.733" v="113" actId="26606"/>
          <ac:spMkLst>
            <pc:docMk/>
            <pc:sldMk cId="1552780533" sldId="264"/>
            <ac:spMk id="2" creationId="{910E0D44-E166-2D45-5FCA-AD9F44C40E43}"/>
          </ac:spMkLst>
        </pc:spChg>
        <pc:spChg chg="mod">
          <ac:chgData name="Kailie Todd" userId="aa722f35d8caf9b1" providerId="LiveId" clId="{3C0E3415-5DE9-49AB-9F60-E98F61B1363E}" dt="2022-12-07T02:25:26.913" v="179" actId="20577"/>
          <ac:spMkLst>
            <pc:docMk/>
            <pc:sldMk cId="1552780533" sldId="264"/>
            <ac:spMk id="3" creationId="{7B5BE337-8345-936A-FDC9-1C0E1CABA234}"/>
          </ac:spMkLst>
        </pc:spChg>
        <pc:spChg chg="del">
          <ac:chgData name="Kailie Todd" userId="aa722f35d8caf9b1" providerId="LiveId" clId="{3C0E3415-5DE9-49AB-9F60-E98F61B1363E}" dt="2022-12-07T02:20:02.144" v="92" actId="478"/>
          <ac:spMkLst>
            <pc:docMk/>
            <pc:sldMk cId="1552780533" sldId="264"/>
            <ac:spMk id="5" creationId="{3D7D5BE4-AD5F-1AE1-AC40-537E9E5D5B2C}"/>
          </ac:spMkLst>
        </pc:spChg>
        <pc:spChg chg="add del">
          <ac:chgData name="Kailie Todd" userId="aa722f35d8caf9b1" providerId="LiveId" clId="{3C0E3415-5DE9-49AB-9F60-E98F61B1363E}" dt="2022-12-07T02:20:59.530" v="97" actId="26606"/>
          <ac:spMkLst>
            <pc:docMk/>
            <pc:sldMk cId="1552780533" sldId="264"/>
            <ac:spMk id="12" creationId="{9AA72BD9-2C5A-4EDC-931F-5AA08EACA0F3}"/>
          </ac:spMkLst>
        </pc:spChg>
        <pc:spChg chg="add del">
          <ac:chgData name="Kailie Todd" userId="aa722f35d8caf9b1" providerId="LiveId" clId="{3C0E3415-5DE9-49AB-9F60-E98F61B1363E}" dt="2022-12-07T02:20:59.530" v="97" actId="26606"/>
          <ac:spMkLst>
            <pc:docMk/>
            <pc:sldMk cId="1552780533" sldId="264"/>
            <ac:spMk id="14" creationId="{DD3981AC-7B61-4947-BCF3-F7AA7FA385B9}"/>
          </ac:spMkLst>
        </pc:spChg>
        <pc:spChg chg="add del">
          <ac:chgData name="Kailie Todd" userId="aa722f35d8caf9b1" providerId="LiveId" clId="{3C0E3415-5DE9-49AB-9F60-E98F61B1363E}" dt="2022-12-07T02:20:59.530" v="97" actId="26606"/>
          <ac:spMkLst>
            <pc:docMk/>
            <pc:sldMk cId="1552780533" sldId="264"/>
            <ac:spMk id="16" creationId="{55D4142C-5077-457F-A6AD-3FECFDB39685}"/>
          </ac:spMkLst>
        </pc:spChg>
        <pc:spChg chg="add del">
          <ac:chgData name="Kailie Todd" userId="aa722f35d8caf9b1" providerId="LiveId" clId="{3C0E3415-5DE9-49AB-9F60-E98F61B1363E}" dt="2022-12-07T02:20:59.530" v="97" actId="26606"/>
          <ac:spMkLst>
            <pc:docMk/>
            <pc:sldMk cId="1552780533" sldId="264"/>
            <ac:spMk id="18" creationId="{7A5F0580-5EE9-419F-96EE-B6529EF6E7D0}"/>
          </ac:spMkLst>
        </pc:spChg>
        <pc:spChg chg="add del">
          <ac:chgData name="Kailie Todd" userId="aa722f35d8caf9b1" providerId="LiveId" clId="{3C0E3415-5DE9-49AB-9F60-E98F61B1363E}" dt="2022-12-07T02:21:02.935" v="99" actId="26606"/>
          <ac:spMkLst>
            <pc:docMk/>
            <pc:sldMk cId="1552780533" sldId="264"/>
            <ac:spMk id="20" creationId="{CF62D2A7-8207-488C-9F46-316BA81A16C8}"/>
          </ac:spMkLst>
        </pc:spChg>
        <pc:spChg chg="add del">
          <ac:chgData name="Kailie Todd" userId="aa722f35d8caf9b1" providerId="LiveId" clId="{3C0E3415-5DE9-49AB-9F60-E98F61B1363E}" dt="2022-12-07T02:23:02.546" v="112" actId="26606"/>
          <ac:spMkLst>
            <pc:docMk/>
            <pc:sldMk cId="1552780533" sldId="264"/>
            <ac:spMk id="22" creationId="{5E8D2E83-FB3A-40E7-A9E5-7AB389D612B4}"/>
          </ac:spMkLst>
        </pc:spChg>
        <pc:spChg chg="add del">
          <ac:chgData name="Kailie Todd" userId="aa722f35d8caf9b1" providerId="LiveId" clId="{3C0E3415-5DE9-49AB-9F60-E98F61B1363E}" dt="2022-12-07T02:23:03.733" v="113" actId="26606"/>
          <ac:spMkLst>
            <pc:docMk/>
            <pc:sldMk cId="1552780533" sldId="264"/>
            <ac:spMk id="27" creationId="{362810D9-2C5A-477D-949C-C191895477F3}"/>
          </ac:spMkLst>
        </pc:spChg>
        <pc:spChg chg="add del">
          <ac:chgData name="Kailie Todd" userId="aa722f35d8caf9b1" providerId="LiveId" clId="{3C0E3415-5DE9-49AB-9F60-E98F61B1363E}" dt="2022-12-07T02:23:03.733" v="113" actId="26606"/>
          <ac:spMkLst>
            <pc:docMk/>
            <pc:sldMk cId="1552780533" sldId="264"/>
            <ac:spMk id="29" creationId="{081E4A58-353D-44AE-B2FC-2A74E2E400F7}"/>
          </ac:spMkLst>
        </pc:spChg>
        <pc:spChg chg="add del">
          <ac:chgData name="Kailie Todd" userId="aa722f35d8caf9b1" providerId="LiveId" clId="{3C0E3415-5DE9-49AB-9F60-E98F61B1363E}" dt="2022-12-07T02:23:03.733" v="113" actId="26606"/>
          <ac:spMkLst>
            <pc:docMk/>
            <pc:sldMk cId="1552780533" sldId="264"/>
            <ac:spMk id="34" creationId="{C5E6CFF1-2F42-4E10-9A97-F116F46F53FE}"/>
          </ac:spMkLst>
        </pc:spChg>
        <pc:picChg chg="del mod">
          <ac:chgData name="Kailie Todd" userId="aa722f35d8caf9b1" providerId="LiveId" clId="{3C0E3415-5DE9-49AB-9F60-E98F61B1363E}" dt="2022-12-07T02:20:02.144" v="92" actId="478"/>
          <ac:picMkLst>
            <pc:docMk/>
            <pc:sldMk cId="1552780533" sldId="264"/>
            <ac:picMk id="4" creationId="{8B969B5D-9C6A-D933-48C5-63E26AFA6441}"/>
          </ac:picMkLst>
        </pc:picChg>
        <pc:picChg chg="add mod ord">
          <ac:chgData name="Kailie Todd" userId="aa722f35d8caf9b1" providerId="LiveId" clId="{3C0E3415-5DE9-49AB-9F60-E98F61B1363E}" dt="2022-12-07T02:23:03.733" v="113" actId="26606"/>
          <ac:picMkLst>
            <pc:docMk/>
            <pc:sldMk cId="1552780533" sldId="264"/>
            <ac:picMk id="7" creationId="{2C2782FE-42EE-D39F-5359-611984186F97}"/>
          </ac:picMkLst>
        </pc:picChg>
        <pc:cxnChg chg="add del">
          <ac:chgData name="Kailie Todd" userId="aa722f35d8caf9b1" providerId="LiveId" clId="{3C0E3415-5DE9-49AB-9F60-E98F61B1363E}" dt="2022-12-07T02:23:03.733" v="113" actId="26606"/>
          <ac:cxnSpMkLst>
            <pc:docMk/>
            <pc:sldMk cId="1552780533" sldId="264"/>
            <ac:cxnSpMk id="36" creationId="{67182200-4859-4C8D-BCBB-55B245C28BA3}"/>
          </ac:cxnSpMkLst>
        </pc:cxnChg>
      </pc:sldChg>
      <pc:sldChg chg="modSp">
        <pc:chgData name="Kailie Todd" userId="aa722f35d8caf9b1" providerId="LiveId" clId="{3C0E3415-5DE9-49AB-9F60-E98F61B1363E}" dt="2022-12-07T03:37:59.127" v="1381" actId="20577"/>
        <pc:sldMkLst>
          <pc:docMk/>
          <pc:sldMk cId="3628723758" sldId="265"/>
        </pc:sldMkLst>
        <pc:graphicFrameChg chg="mod">
          <ac:chgData name="Kailie Todd" userId="aa722f35d8caf9b1" providerId="LiveId" clId="{3C0E3415-5DE9-49AB-9F60-E98F61B1363E}" dt="2022-12-07T03:37:59.127" v="1381" actId="20577"/>
          <ac:graphicFrameMkLst>
            <pc:docMk/>
            <pc:sldMk cId="3628723758" sldId="265"/>
            <ac:graphicFrameMk id="5" creationId="{176569D4-BDB7-CFCB-480F-4DB4FB40F366}"/>
          </ac:graphicFrameMkLst>
        </pc:graphicFrameChg>
      </pc:sldChg>
      <pc:sldChg chg="addSp delSp modSp mod setBg setClrOvrMap">
        <pc:chgData name="Kailie Todd" userId="aa722f35d8caf9b1" providerId="LiveId" clId="{3C0E3415-5DE9-49AB-9F60-E98F61B1363E}" dt="2022-12-07T03:04:08.562" v="632" actId="255"/>
        <pc:sldMkLst>
          <pc:docMk/>
          <pc:sldMk cId="821029548" sldId="266"/>
        </pc:sldMkLst>
        <pc:spChg chg="mod ord">
          <ac:chgData name="Kailie Todd" userId="aa722f35d8caf9b1" providerId="LiveId" clId="{3C0E3415-5DE9-49AB-9F60-E98F61B1363E}" dt="2022-12-07T03:04:08.562" v="632" actId="255"/>
          <ac:spMkLst>
            <pc:docMk/>
            <pc:sldMk cId="821029548" sldId="266"/>
            <ac:spMk id="2" creationId="{C92A9D59-A6F3-93D0-1EF4-FD4EF653BC47}"/>
          </ac:spMkLst>
        </pc:spChg>
        <pc:spChg chg="mod ord">
          <ac:chgData name="Kailie Todd" userId="aa722f35d8caf9b1" providerId="LiveId" clId="{3C0E3415-5DE9-49AB-9F60-E98F61B1363E}" dt="2022-12-07T03:04:08.404" v="631" actId="255"/>
          <ac:spMkLst>
            <pc:docMk/>
            <pc:sldMk cId="821029548" sldId="266"/>
            <ac:spMk id="9" creationId="{FC006096-3471-89B8-490A-1DD1B89207F6}"/>
          </ac:spMkLst>
        </pc:spChg>
        <pc:spChg chg="add del">
          <ac:chgData name="Kailie Todd" userId="aa722f35d8caf9b1" providerId="LiveId" clId="{3C0E3415-5DE9-49AB-9F60-E98F61B1363E}" dt="2022-12-07T03:04:07.964" v="628" actId="26606"/>
          <ac:spMkLst>
            <pc:docMk/>
            <pc:sldMk cId="821029548" sldId="266"/>
            <ac:spMk id="2074" creationId="{0E3596DD-156A-473E-9BB3-C6A29F7574E9}"/>
          </ac:spMkLst>
        </pc:spChg>
        <pc:spChg chg="add del">
          <ac:chgData name="Kailie Todd" userId="aa722f35d8caf9b1" providerId="LiveId" clId="{3C0E3415-5DE9-49AB-9F60-E98F61B1363E}" dt="2022-12-07T03:04:07.964" v="628" actId="26606"/>
          <ac:spMkLst>
            <pc:docMk/>
            <pc:sldMk cId="821029548" sldId="266"/>
            <ac:spMk id="2076" creationId="{2C46C4D6-C474-4E92-B52E-944C1118F7B6}"/>
          </ac:spMkLst>
        </pc:spChg>
        <pc:spChg chg="add del">
          <ac:chgData name="Kailie Todd" userId="aa722f35d8caf9b1" providerId="LiveId" clId="{3C0E3415-5DE9-49AB-9F60-E98F61B1363E}" dt="2022-12-07T02:55:29.287" v="392" actId="26606"/>
          <ac:spMkLst>
            <pc:docMk/>
            <pc:sldMk cId="821029548" sldId="266"/>
            <ac:spMk id="2081" creationId="{9B76D444-2756-434F-AE61-96D69830C13E}"/>
          </ac:spMkLst>
        </pc:spChg>
        <pc:spChg chg="add del">
          <ac:chgData name="Kailie Todd" userId="aa722f35d8caf9b1" providerId="LiveId" clId="{3C0E3415-5DE9-49AB-9F60-E98F61B1363E}" dt="2022-12-07T02:55:29.287" v="392" actId="26606"/>
          <ac:spMkLst>
            <pc:docMk/>
            <pc:sldMk cId="821029548" sldId="266"/>
            <ac:spMk id="2083" creationId="{29A9EE12-EF77-4DB4-84E4-043DE7235244}"/>
          </ac:spMkLst>
        </pc:spChg>
        <pc:spChg chg="add del">
          <ac:chgData name="Kailie Todd" userId="aa722f35d8caf9b1" providerId="LiveId" clId="{3C0E3415-5DE9-49AB-9F60-E98F61B1363E}" dt="2022-12-07T02:55:31.679" v="394" actId="26606"/>
          <ac:spMkLst>
            <pc:docMk/>
            <pc:sldMk cId="821029548" sldId="266"/>
            <ac:spMk id="2085" creationId="{048EB4C9-ACAF-4CCA-BA6E-9314431923B2}"/>
          </ac:spMkLst>
        </pc:spChg>
        <pc:spChg chg="add del">
          <ac:chgData name="Kailie Todd" userId="aa722f35d8caf9b1" providerId="LiveId" clId="{3C0E3415-5DE9-49AB-9F60-E98F61B1363E}" dt="2022-12-07T02:55:31.679" v="394" actId="26606"/>
          <ac:spMkLst>
            <pc:docMk/>
            <pc:sldMk cId="821029548" sldId="266"/>
            <ac:spMk id="2086" creationId="{BFCBA134-9932-4625-92F2-ADE52ACE1BD6}"/>
          </ac:spMkLst>
        </pc:spChg>
        <pc:spChg chg="add del">
          <ac:chgData name="Kailie Todd" userId="aa722f35d8caf9b1" providerId="LiveId" clId="{3C0E3415-5DE9-49AB-9F60-E98F61B1363E}" dt="2022-12-07T02:55:31.679" v="394" actId="26606"/>
          <ac:spMkLst>
            <pc:docMk/>
            <pc:sldMk cId="821029548" sldId="266"/>
            <ac:spMk id="2087" creationId="{A63313B7-3007-48A7-BE97-9A74C1121EF2}"/>
          </ac:spMkLst>
        </pc:spChg>
        <pc:spChg chg="add del">
          <ac:chgData name="Kailie Todd" userId="aa722f35d8caf9b1" providerId="LiveId" clId="{3C0E3415-5DE9-49AB-9F60-E98F61B1363E}" dt="2022-12-07T02:55:31.679" v="394" actId="26606"/>
          <ac:spMkLst>
            <pc:docMk/>
            <pc:sldMk cId="821029548" sldId="266"/>
            <ac:spMk id="2088" creationId="{78B28E4E-0110-46E1-92BB-3DB2BAA5E975}"/>
          </ac:spMkLst>
        </pc:spChg>
        <pc:spChg chg="add del">
          <ac:chgData name="Kailie Todd" userId="aa722f35d8caf9b1" providerId="LiveId" clId="{3C0E3415-5DE9-49AB-9F60-E98F61B1363E}" dt="2022-12-07T02:55:31.679" v="394" actId="26606"/>
          <ac:spMkLst>
            <pc:docMk/>
            <pc:sldMk cId="821029548" sldId="266"/>
            <ac:spMk id="2089" creationId="{3FD46A31-BFB8-4D6E-8A49-A2DC0DEDACBB}"/>
          </ac:spMkLst>
        </pc:spChg>
        <pc:spChg chg="add del">
          <ac:chgData name="Kailie Todd" userId="aa722f35d8caf9b1" providerId="LiveId" clId="{3C0E3415-5DE9-49AB-9F60-E98F61B1363E}" dt="2022-12-07T03:04:08.124" v="629" actId="26606"/>
          <ac:spMkLst>
            <pc:docMk/>
            <pc:sldMk cId="821029548" sldId="266"/>
            <ac:spMk id="2091" creationId="{9B76D444-2756-434F-AE61-96D69830C13E}"/>
          </ac:spMkLst>
        </pc:spChg>
        <pc:spChg chg="add del">
          <ac:chgData name="Kailie Todd" userId="aa722f35d8caf9b1" providerId="LiveId" clId="{3C0E3415-5DE9-49AB-9F60-E98F61B1363E}" dt="2022-12-07T03:04:08.124" v="629" actId="26606"/>
          <ac:spMkLst>
            <pc:docMk/>
            <pc:sldMk cId="821029548" sldId="266"/>
            <ac:spMk id="2092" creationId="{29A9EE12-EF77-4DB4-84E4-043DE7235244}"/>
          </ac:spMkLst>
        </pc:spChg>
        <pc:spChg chg="add del">
          <ac:chgData name="Kailie Todd" userId="aa722f35d8caf9b1" providerId="LiveId" clId="{3C0E3415-5DE9-49AB-9F60-E98F61B1363E}" dt="2022-12-07T03:04:08.274" v="630" actId="26606"/>
          <ac:spMkLst>
            <pc:docMk/>
            <pc:sldMk cId="821029548" sldId="266"/>
            <ac:spMk id="2097" creationId="{460B0EFB-53ED-4F35-B05D-F658EA021C65}"/>
          </ac:spMkLst>
        </pc:spChg>
        <pc:spChg chg="add del">
          <ac:chgData name="Kailie Todd" userId="aa722f35d8caf9b1" providerId="LiveId" clId="{3C0E3415-5DE9-49AB-9F60-E98F61B1363E}" dt="2022-12-07T03:04:08.274" v="630" actId="26606"/>
          <ac:spMkLst>
            <pc:docMk/>
            <pc:sldMk cId="821029548" sldId="266"/>
            <ac:spMk id="2099" creationId="{835EF3DD-7D43-4A27-8967-A92FD8CC9365}"/>
          </ac:spMkLst>
        </pc:spChg>
        <pc:spChg chg="add del">
          <ac:chgData name="Kailie Todd" userId="aa722f35d8caf9b1" providerId="LiveId" clId="{3C0E3415-5DE9-49AB-9F60-E98F61B1363E}" dt="2022-12-07T03:04:08.274" v="630" actId="26606"/>
          <ac:spMkLst>
            <pc:docMk/>
            <pc:sldMk cId="821029548" sldId="266"/>
            <ac:spMk id="2104" creationId="{BFCBA134-9932-4625-92F2-ADE52ACE1BD6}"/>
          </ac:spMkLst>
        </pc:spChg>
        <pc:spChg chg="add del">
          <ac:chgData name="Kailie Todd" userId="aa722f35d8caf9b1" providerId="LiveId" clId="{3C0E3415-5DE9-49AB-9F60-E98F61B1363E}" dt="2022-12-07T03:04:08.274" v="630" actId="26606"/>
          <ac:spMkLst>
            <pc:docMk/>
            <pc:sldMk cId="821029548" sldId="266"/>
            <ac:spMk id="2106" creationId="{78B28E4E-0110-46E1-92BB-3DB2BAA5E975}"/>
          </ac:spMkLst>
        </pc:spChg>
        <pc:spChg chg="add del">
          <ac:chgData name="Kailie Todd" userId="aa722f35d8caf9b1" providerId="LiveId" clId="{3C0E3415-5DE9-49AB-9F60-E98F61B1363E}" dt="2022-12-07T03:04:08.274" v="630" actId="26606"/>
          <ac:spMkLst>
            <pc:docMk/>
            <pc:sldMk cId="821029548" sldId="266"/>
            <ac:spMk id="2108" creationId="{048EB4C9-ACAF-4CCA-BA6E-9314431923B2}"/>
          </ac:spMkLst>
        </pc:spChg>
        <pc:spChg chg="add del">
          <ac:chgData name="Kailie Todd" userId="aa722f35d8caf9b1" providerId="LiveId" clId="{3C0E3415-5DE9-49AB-9F60-E98F61B1363E}" dt="2022-12-07T03:04:08.274" v="630" actId="26606"/>
          <ac:spMkLst>
            <pc:docMk/>
            <pc:sldMk cId="821029548" sldId="266"/>
            <ac:spMk id="2110" creationId="{A63313B7-3007-48A7-BE97-9A74C1121EF2}"/>
          </ac:spMkLst>
        </pc:spChg>
        <pc:spChg chg="add del">
          <ac:chgData name="Kailie Todd" userId="aa722f35d8caf9b1" providerId="LiveId" clId="{3C0E3415-5DE9-49AB-9F60-E98F61B1363E}" dt="2022-12-07T03:04:08.274" v="630" actId="26606"/>
          <ac:spMkLst>
            <pc:docMk/>
            <pc:sldMk cId="821029548" sldId="266"/>
            <ac:spMk id="2112" creationId="{3FD46A31-BFB8-4D6E-8A49-A2DC0DEDACBB}"/>
          </ac:spMkLst>
        </pc:spChg>
        <pc:picChg chg="add mod ord">
          <ac:chgData name="Kailie Todd" userId="aa722f35d8caf9b1" providerId="LiveId" clId="{3C0E3415-5DE9-49AB-9F60-E98F61B1363E}" dt="2022-12-07T03:04:08.274" v="630" actId="26606"/>
          <ac:picMkLst>
            <pc:docMk/>
            <pc:sldMk cId="821029548" sldId="266"/>
            <ac:picMk id="1026" creationId="{310421F1-7A5B-A426-D609-B487E526E213}"/>
          </ac:picMkLst>
        </pc:picChg>
        <pc:picChg chg="del">
          <ac:chgData name="Kailie Todd" userId="aa722f35d8caf9b1" providerId="LiveId" clId="{3C0E3415-5DE9-49AB-9F60-E98F61B1363E}" dt="2022-12-07T02:55:09.657" v="389" actId="478"/>
          <ac:picMkLst>
            <pc:docMk/>
            <pc:sldMk cId="821029548" sldId="266"/>
            <ac:picMk id="2052" creationId="{CA439A7A-82D0-C749-5E8C-8683C78A5837}"/>
          </ac:picMkLst>
        </pc:picChg>
      </pc:sldChg>
      <pc:sldChg chg="modSp mod">
        <pc:chgData name="Kailie Todd" userId="aa722f35d8caf9b1" providerId="LiveId" clId="{3C0E3415-5DE9-49AB-9F60-E98F61B1363E}" dt="2022-12-07T02:36:10.401" v="243" actId="20577"/>
        <pc:sldMkLst>
          <pc:docMk/>
          <pc:sldMk cId="1322148723" sldId="267"/>
        </pc:sldMkLst>
        <pc:spChg chg="mod">
          <ac:chgData name="Kailie Todd" userId="aa722f35d8caf9b1" providerId="LiveId" clId="{3C0E3415-5DE9-49AB-9F60-E98F61B1363E}" dt="2022-12-07T02:35:57.550" v="241" actId="20577"/>
          <ac:spMkLst>
            <pc:docMk/>
            <pc:sldMk cId="1322148723" sldId="267"/>
            <ac:spMk id="2" creationId="{06EC16E6-E929-0B2B-6218-BDDABB27AA59}"/>
          </ac:spMkLst>
        </pc:spChg>
        <pc:spChg chg="mod">
          <ac:chgData name="Kailie Todd" userId="aa722f35d8caf9b1" providerId="LiveId" clId="{3C0E3415-5DE9-49AB-9F60-E98F61B1363E}" dt="2022-12-07T02:36:10.401" v="243" actId="20577"/>
          <ac:spMkLst>
            <pc:docMk/>
            <pc:sldMk cId="1322148723" sldId="267"/>
            <ac:spMk id="3" creationId="{340B6393-135A-4373-7417-4089A12CC466}"/>
          </ac:spMkLst>
        </pc:spChg>
      </pc:sldChg>
      <pc:sldChg chg="addSp delSp modSp mod setBg setClrOvrMap">
        <pc:chgData name="Kailie Todd" userId="aa722f35d8caf9b1" providerId="LiveId" clId="{3C0E3415-5DE9-49AB-9F60-E98F61B1363E}" dt="2022-12-07T03:24:17.289" v="1281" actId="20577"/>
        <pc:sldMkLst>
          <pc:docMk/>
          <pc:sldMk cId="943703702" sldId="268"/>
        </pc:sldMkLst>
        <pc:spChg chg="mod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2" creationId="{D21FD2BE-0294-7AAC-0D94-6E01ADFD8D12}"/>
          </ac:spMkLst>
        </pc:spChg>
        <pc:spChg chg="mod ord">
          <ac:chgData name="Kailie Todd" userId="aa722f35d8caf9b1" providerId="LiveId" clId="{3C0E3415-5DE9-49AB-9F60-E98F61B1363E}" dt="2022-12-07T03:24:17.289" v="1281" actId="20577"/>
          <ac:spMkLst>
            <pc:docMk/>
            <pc:sldMk cId="943703702" sldId="268"/>
            <ac:spMk id="3" creationId="{D045B448-D8B6-92B6-A62D-D75884864F99}"/>
          </ac:spMkLst>
        </pc:spChg>
        <pc:spChg chg="add del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69" creationId="{003713C1-2FB2-413B-BF91-3AE41726FB7A}"/>
          </ac:spMkLst>
        </pc:spChg>
        <pc:spChg chg="add del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71" creationId="{90795B4D-5022-4A7F-A01D-8D880B7CDBE6}"/>
          </ac:spMkLst>
        </pc:spChg>
        <pc:spChg chg="add del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73" creationId="{AFD19018-DE7C-4796-ADF2-AD2EB0FC0D9C}"/>
          </ac:spMkLst>
        </pc:spChg>
        <pc:spChg chg="add del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75" creationId="{B1A0A2C2-4F85-44AF-8708-8DCA4B550CB8}"/>
          </ac:spMkLst>
        </pc:spChg>
        <pc:spChg chg="add del">
          <ac:chgData name="Kailie Todd" userId="aa722f35d8caf9b1" providerId="LiveId" clId="{3C0E3415-5DE9-49AB-9F60-E98F61B1363E}" dt="2022-12-07T02:50:26.010" v="370" actId="26606"/>
          <ac:spMkLst>
            <pc:docMk/>
            <pc:sldMk cId="943703702" sldId="268"/>
            <ac:spMk id="5180" creationId="{26FF42C2-EA15-4154-B242-E98E88CED99C}"/>
          </ac:spMkLst>
        </pc:spChg>
        <pc:spChg chg="add del">
          <ac:chgData name="Kailie Todd" userId="aa722f35d8caf9b1" providerId="LiveId" clId="{3C0E3415-5DE9-49AB-9F60-E98F61B1363E}" dt="2022-12-07T02:50:26.010" v="370" actId="26606"/>
          <ac:spMkLst>
            <pc:docMk/>
            <pc:sldMk cId="943703702" sldId="268"/>
            <ac:spMk id="5182" creationId="{D79DE9F7-28C4-4856-BA57-D696E124C137}"/>
          </ac:spMkLst>
        </pc:spChg>
        <pc:spChg chg="add del">
          <ac:chgData name="Kailie Todd" userId="aa722f35d8caf9b1" providerId="LiveId" clId="{3C0E3415-5DE9-49AB-9F60-E98F61B1363E}" dt="2022-12-07T02:50:26.010" v="370" actId="26606"/>
          <ac:spMkLst>
            <pc:docMk/>
            <pc:sldMk cId="943703702" sldId="268"/>
            <ac:spMk id="5184" creationId="{E1F9ED9C-121B-44C6-A308-5824769C40D5}"/>
          </ac:spMkLst>
        </pc:spChg>
        <pc:spChg chg="add del">
          <ac:chgData name="Kailie Todd" userId="aa722f35d8caf9b1" providerId="LiveId" clId="{3C0E3415-5DE9-49AB-9F60-E98F61B1363E}" dt="2022-12-07T02:50:26.010" v="370" actId="26606"/>
          <ac:spMkLst>
            <pc:docMk/>
            <pc:sldMk cId="943703702" sldId="268"/>
            <ac:spMk id="5186" creationId="{4A5F8185-F27B-4E99-A06C-007336FE3F2D}"/>
          </ac:spMkLst>
        </pc:spChg>
        <pc:spChg chg="add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88" creationId="{A016CB47-C4D4-4332-9ED0-DBB916252F76}"/>
          </ac:spMkLst>
        </pc:spChg>
        <pc:spChg chg="add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89" creationId="{95C8260E-968F-44E8-A823-ABB431311926}"/>
          </ac:spMkLst>
        </pc:spChg>
        <pc:spChg chg="add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90" creationId="{2C1BBA94-3F40-40AA-8BB9-E69E25E537C1}"/>
          </ac:spMkLst>
        </pc:spChg>
        <pc:spChg chg="add">
          <ac:chgData name="Kailie Todd" userId="aa722f35d8caf9b1" providerId="LiveId" clId="{3C0E3415-5DE9-49AB-9F60-E98F61B1363E}" dt="2022-12-07T02:50:26.026" v="371" actId="26606"/>
          <ac:spMkLst>
            <pc:docMk/>
            <pc:sldMk cId="943703702" sldId="268"/>
            <ac:spMk id="5191" creationId="{FE43805F-24A6-46A4-B19B-54F28347355C}"/>
          </ac:spMkLst>
        </pc:spChg>
        <pc:picChg chg="mod">
          <ac:chgData name="Kailie Todd" userId="aa722f35d8caf9b1" providerId="LiveId" clId="{3C0E3415-5DE9-49AB-9F60-E98F61B1363E}" dt="2022-12-07T02:50:26.026" v="371" actId="26606"/>
          <ac:picMkLst>
            <pc:docMk/>
            <pc:sldMk cId="943703702" sldId="268"/>
            <ac:picMk id="6" creationId="{42ABAE8A-6A1E-D5E6-EEC3-098B25F6A3F9}"/>
          </ac:picMkLst>
        </pc:picChg>
        <pc:picChg chg="mod">
          <ac:chgData name="Kailie Todd" userId="aa722f35d8caf9b1" providerId="LiveId" clId="{3C0E3415-5DE9-49AB-9F60-E98F61B1363E}" dt="2022-12-07T02:50:26.026" v="371" actId="26606"/>
          <ac:picMkLst>
            <pc:docMk/>
            <pc:sldMk cId="943703702" sldId="268"/>
            <ac:picMk id="5122" creationId="{D12EA5B6-6D78-D765-90B2-08F01ABC9356}"/>
          </ac:picMkLst>
        </pc:picChg>
        <pc:picChg chg="mod">
          <ac:chgData name="Kailie Todd" userId="aa722f35d8caf9b1" providerId="LiveId" clId="{3C0E3415-5DE9-49AB-9F60-E98F61B1363E}" dt="2022-12-07T02:50:26.026" v="371" actId="26606"/>
          <ac:picMkLst>
            <pc:docMk/>
            <pc:sldMk cId="943703702" sldId="268"/>
            <ac:picMk id="5124" creationId="{33F9FD91-1724-012B-9E32-CEEFC274D2A3}"/>
          </ac:picMkLst>
        </pc:picChg>
      </pc:sldChg>
      <pc:sldChg chg="modSp">
        <pc:chgData name="Kailie Todd" userId="aa722f35d8caf9b1" providerId="LiveId" clId="{3C0E3415-5DE9-49AB-9F60-E98F61B1363E}" dt="2022-12-07T02:38:27.859" v="303" actId="20577"/>
        <pc:sldMkLst>
          <pc:docMk/>
          <pc:sldMk cId="4257696403" sldId="269"/>
        </pc:sldMkLst>
        <pc:graphicFrameChg chg="mod">
          <ac:chgData name="Kailie Todd" userId="aa722f35d8caf9b1" providerId="LiveId" clId="{3C0E3415-5DE9-49AB-9F60-E98F61B1363E}" dt="2022-12-07T02:38:27.859" v="303" actId="20577"/>
          <ac:graphicFrameMkLst>
            <pc:docMk/>
            <pc:sldMk cId="4257696403" sldId="269"/>
            <ac:graphicFrameMk id="20" creationId="{E92D9B2D-DCDB-543F-9627-C0EA7796B461}"/>
          </ac:graphicFrameMkLst>
        </pc:graphicFrameChg>
      </pc:sldChg>
      <pc:sldChg chg="modSp mod">
        <pc:chgData name="Kailie Todd" userId="aa722f35d8caf9b1" providerId="LiveId" clId="{3C0E3415-5DE9-49AB-9F60-E98F61B1363E}" dt="2022-12-07T03:29:11.731" v="1351" actId="12"/>
        <pc:sldMkLst>
          <pc:docMk/>
          <pc:sldMk cId="3733267044" sldId="270"/>
        </pc:sldMkLst>
        <pc:spChg chg="mod">
          <ac:chgData name="Kailie Todd" userId="aa722f35d8caf9b1" providerId="LiveId" clId="{3C0E3415-5DE9-49AB-9F60-E98F61B1363E}" dt="2022-12-07T02:51:10.879" v="377" actId="1076"/>
          <ac:spMkLst>
            <pc:docMk/>
            <pc:sldMk cId="3733267044" sldId="270"/>
            <ac:spMk id="2" creationId="{132CBDCA-E6BF-5919-EC62-3763B20940EC}"/>
          </ac:spMkLst>
        </pc:spChg>
        <pc:spChg chg="mod">
          <ac:chgData name="Kailie Todd" userId="aa722f35d8caf9b1" providerId="LiveId" clId="{3C0E3415-5DE9-49AB-9F60-E98F61B1363E}" dt="2022-12-07T03:29:11.731" v="1351" actId="12"/>
          <ac:spMkLst>
            <pc:docMk/>
            <pc:sldMk cId="3733267044" sldId="270"/>
            <ac:spMk id="3" creationId="{97D48F85-5E0D-9F3A-48BE-D202CB27CEA0}"/>
          </ac:spMkLst>
        </pc:spChg>
      </pc:sldChg>
      <pc:sldChg chg="addSp delSp modSp mod setBg addAnim delAnim setClrOvrMap">
        <pc:chgData name="Kailie Todd" userId="aa722f35d8caf9b1" providerId="LiveId" clId="{3C0E3415-5DE9-49AB-9F60-E98F61B1363E}" dt="2022-12-07T02:40:54.153" v="322" actId="26606"/>
        <pc:sldMkLst>
          <pc:docMk/>
          <pc:sldMk cId="3401678188" sldId="271"/>
        </pc:sldMkLst>
        <pc:spChg chg="mo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2" creationId="{59F3AA60-468D-A580-B3EC-C9791D05A42D}"/>
          </ac:spMkLst>
        </pc:spChg>
        <pc:spChg chg="add mod ord">
          <ac:chgData name="Kailie Todd" userId="aa722f35d8caf9b1" providerId="LiveId" clId="{3C0E3415-5DE9-49AB-9F60-E98F61B1363E}" dt="2022-12-07T02:39:55.258" v="313" actId="26606"/>
          <ac:spMkLst>
            <pc:docMk/>
            <pc:sldMk cId="3401678188" sldId="271"/>
            <ac:spMk id="5" creationId="{456785D7-EC70-BFCF-A458-9D04A7969C87}"/>
          </ac:spMkLst>
        </pc:spChg>
        <pc:spChg chg="add del mod">
          <ac:chgData name="Kailie Todd" userId="aa722f35d8caf9b1" providerId="LiveId" clId="{3C0E3415-5DE9-49AB-9F60-E98F61B1363E}" dt="2022-12-07T02:40:10.499" v="315" actId="21"/>
          <ac:spMkLst>
            <pc:docMk/>
            <pc:sldMk cId="3401678188" sldId="271"/>
            <ac:spMk id="7" creationId="{29173107-EEFF-F68C-CD9D-2BC1ECAF23AC}"/>
          </ac:spMkLst>
        </pc:spChg>
        <pc:spChg chg="mod ord">
          <ac:chgData name="Kailie Todd" userId="aa722f35d8caf9b1" providerId="LiveId" clId="{3C0E3415-5DE9-49AB-9F60-E98F61B1363E}" dt="2022-12-07T02:39:55.258" v="313" actId="26606"/>
          <ac:spMkLst>
            <pc:docMk/>
            <pc:sldMk cId="3401678188" sldId="271"/>
            <ac:spMk id="28" creationId="{452047B0-3666-7E4F-32A9-DB55404C7207}"/>
          </ac:spMkLst>
        </pc:spChg>
        <pc:spChg chg="del">
          <ac:chgData name="Kailie Todd" userId="aa722f35d8caf9b1" providerId="LiveId" clId="{3C0E3415-5DE9-49AB-9F60-E98F61B1363E}" dt="2022-12-07T02:38:53.076" v="305" actId="478"/>
          <ac:spMkLst>
            <pc:docMk/>
            <pc:sldMk cId="3401678188" sldId="271"/>
            <ac:spMk id="31" creationId="{1E82A2FB-FB16-95F3-C158-B06A87398484}"/>
          </ac:spMkLst>
        </pc:spChg>
        <pc:spChg chg="del">
          <ac:chgData name="Kailie Todd" userId="aa722f35d8caf9b1" providerId="LiveId" clId="{3C0E3415-5DE9-49AB-9F60-E98F61B1363E}" dt="2022-12-07T02:38:54.986" v="306" actId="478"/>
          <ac:spMkLst>
            <pc:docMk/>
            <pc:sldMk cId="3401678188" sldId="271"/>
            <ac:spMk id="32" creationId="{5C8A2157-B325-BF12-AC5E-710E3E0A247B}"/>
          </ac:spMkLst>
        </pc:spChg>
        <pc:spChg chg="del">
          <ac:chgData name="Kailie Todd" userId="aa722f35d8caf9b1" providerId="LiveId" clId="{3C0E3415-5DE9-49AB-9F60-E98F61B1363E}" dt="2022-12-07T02:38:51.944" v="304" actId="478"/>
          <ac:spMkLst>
            <pc:docMk/>
            <pc:sldMk cId="3401678188" sldId="271"/>
            <ac:spMk id="33" creationId="{F2B3AFED-FA49-8D71-FA0E-4CD3C99846B2}"/>
          </ac:spMkLst>
        </pc:spChg>
        <pc:spChg chg="del">
          <ac:chgData name="Kailie Todd" userId="aa722f35d8caf9b1" providerId="LiveId" clId="{3C0E3415-5DE9-49AB-9F60-E98F61B1363E}" dt="2022-12-07T02:38:56.773" v="307" actId="478"/>
          <ac:spMkLst>
            <pc:docMk/>
            <pc:sldMk cId="3401678188" sldId="271"/>
            <ac:spMk id="34" creationId="{CAE53628-B35A-24D3-203D-AEA89CD964D4}"/>
          </ac:spMkLst>
        </pc:spChg>
        <pc:spChg chg="del">
          <ac:chgData name="Kailie Todd" userId="aa722f35d8caf9b1" providerId="LiveId" clId="{3C0E3415-5DE9-49AB-9F60-E98F61B1363E}" dt="2022-12-07T02:39:55.258" v="313" actId="26606"/>
          <ac:spMkLst>
            <pc:docMk/>
            <pc:sldMk cId="3401678188" sldId="271"/>
            <ac:spMk id="4112" creationId="{2C6A2225-94AF-4BC4-98F4-77746E7B10A9}"/>
          </ac:spMkLst>
        </pc:spChg>
        <pc:spChg chg="del">
          <ac:chgData name="Kailie Todd" userId="aa722f35d8caf9b1" providerId="LiveId" clId="{3C0E3415-5DE9-49AB-9F60-E98F61B1363E}" dt="2022-12-07T02:39:55.258" v="313" actId="26606"/>
          <ac:spMkLst>
            <pc:docMk/>
            <pc:sldMk cId="3401678188" sldId="271"/>
            <ac:spMk id="4120" creationId="{648F5915-2CE1-4F74-88C5-D4366893D2DF}"/>
          </ac:spMkLst>
        </pc:spChg>
        <pc:spChg chg="add del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25" creationId="{2EEE8F11-3582-44B7-9869-F2D26D7DD9D4}"/>
          </ac:spMkLst>
        </pc:spChg>
        <pc:spChg chg="add del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27" creationId="{2141F1CC-6A53-4BCF-9127-AABB52E2497E}"/>
          </ac:spMkLst>
        </pc:spChg>
        <pc:spChg chg="add del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29" creationId="{561B2B49-7142-4CA8-A929-4671548E6A5A}"/>
          </ac:spMkLst>
        </pc:spChg>
        <pc:spChg chg="add del">
          <ac:chgData name="Kailie Todd" userId="aa722f35d8caf9b1" providerId="LiveId" clId="{3C0E3415-5DE9-49AB-9F60-E98F61B1363E}" dt="2022-12-07T02:40:54.106" v="321" actId="26606"/>
          <ac:spMkLst>
            <pc:docMk/>
            <pc:sldMk cId="3401678188" sldId="271"/>
            <ac:spMk id="4134" creationId="{0C45045A-6083-4B3E-956A-67582337527D}"/>
          </ac:spMkLst>
        </pc:spChg>
        <pc:spChg chg="add del">
          <ac:chgData name="Kailie Todd" userId="aa722f35d8caf9b1" providerId="LiveId" clId="{3C0E3415-5DE9-49AB-9F60-E98F61B1363E}" dt="2022-12-07T02:40:54.106" v="321" actId="26606"/>
          <ac:spMkLst>
            <pc:docMk/>
            <pc:sldMk cId="3401678188" sldId="271"/>
            <ac:spMk id="4136" creationId="{42875DDC-0225-45F8-B745-78688F2D1ADC}"/>
          </ac:spMkLst>
        </pc:spChg>
        <pc:spChg chg="add del">
          <ac:chgData name="Kailie Todd" userId="aa722f35d8caf9b1" providerId="LiveId" clId="{3C0E3415-5DE9-49AB-9F60-E98F61B1363E}" dt="2022-12-07T02:40:54.106" v="321" actId="26606"/>
          <ac:spMkLst>
            <pc:docMk/>
            <pc:sldMk cId="3401678188" sldId="271"/>
            <ac:spMk id="4138" creationId="{12617755-D451-4BAF-9B55-518297BFF42D}"/>
          </ac:spMkLst>
        </pc:spChg>
        <pc:spChg chg="ad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40" creationId="{EA14E168-70E6-4C9F-BB61-FCF0AF368976}"/>
          </ac:spMkLst>
        </pc:spChg>
        <pc:spChg chg="ad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41" creationId="{489B7BFD-8F45-4093-AD9C-91B15B0503D9}"/>
          </ac:spMkLst>
        </pc:spChg>
        <pc:spChg chg="ad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42" creationId="{279CAF82-0ECF-42BE-8F37-F71941E5D410}"/>
          </ac:spMkLst>
        </pc:spChg>
        <pc:spChg chg="ad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43" creationId="{498F8FF6-43B4-494A-AF8F-123A4983EDF7}"/>
          </ac:spMkLst>
        </pc:spChg>
        <pc:spChg chg="ad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50" creationId="{FE7142A8-393B-47A8-A092-8716623629BC}"/>
          </ac:spMkLst>
        </pc:spChg>
        <pc:spChg chg="ad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65" creationId="{033BC44A-0661-43B4-9C14-FD5963C226AE}"/>
          </ac:spMkLst>
        </pc:spChg>
        <pc:spChg chg="add">
          <ac:chgData name="Kailie Todd" userId="aa722f35d8caf9b1" providerId="LiveId" clId="{3C0E3415-5DE9-49AB-9F60-E98F61B1363E}" dt="2022-12-07T02:40:54.153" v="322" actId="26606"/>
          <ac:spMkLst>
            <pc:docMk/>
            <pc:sldMk cId="3401678188" sldId="271"/>
            <ac:spMk id="4167" creationId="{BF7B0E8E-1D1E-4BA4-A360-D8A1FF31E436}"/>
          </ac:spMkLst>
        </pc:spChg>
        <pc:grpChg chg="add">
          <ac:chgData name="Kailie Todd" userId="aa722f35d8caf9b1" providerId="LiveId" clId="{3C0E3415-5DE9-49AB-9F60-E98F61B1363E}" dt="2022-12-07T02:40:54.153" v="322" actId="26606"/>
          <ac:grpSpMkLst>
            <pc:docMk/>
            <pc:sldMk cId="3401678188" sldId="271"/>
            <ac:grpSpMk id="4144" creationId="{FB9739EB-7F66-433D-841F-AB3CD18700B7}"/>
          </ac:grpSpMkLst>
        </pc:grpChg>
        <pc:grpChg chg="add">
          <ac:chgData name="Kailie Todd" userId="aa722f35d8caf9b1" providerId="LiveId" clId="{3C0E3415-5DE9-49AB-9F60-E98F61B1363E}" dt="2022-12-07T02:40:54.153" v="322" actId="26606"/>
          <ac:grpSpMkLst>
            <pc:docMk/>
            <pc:sldMk cId="3401678188" sldId="271"/>
            <ac:grpSpMk id="4151" creationId="{9D69F773-8C5C-486C-B033-51C7BB3B3668}"/>
          </ac:grpSpMkLst>
        </pc:grpChg>
        <pc:grpChg chg="add">
          <ac:chgData name="Kailie Todd" userId="aa722f35d8caf9b1" providerId="LiveId" clId="{3C0E3415-5DE9-49AB-9F60-E98F61B1363E}" dt="2022-12-07T02:40:54.153" v="322" actId="26606"/>
          <ac:grpSpMkLst>
            <pc:docMk/>
            <pc:sldMk cId="3401678188" sldId="271"/>
            <ac:grpSpMk id="4158" creationId="{EEC0EF42-FB7F-40F4-9F83-19A3651C7458}"/>
          </ac:grpSpMkLst>
        </pc:grpChg>
        <pc:picChg chg="add mod">
          <ac:chgData name="Kailie Todd" userId="aa722f35d8caf9b1" providerId="LiveId" clId="{3C0E3415-5DE9-49AB-9F60-E98F61B1363E}" dt="2022-12-07T02:40:54.153" v="322" actId="26606"/>
          <ac:picMkLst>
            <pc:docMk/>
            <pc:sldMk cId="3401678188" sldId="271"/>
            <ac:picMk id="4" creationId="{7DC2CE22-99D6-A753-20C8-41958E9F7A0E}"/>
          </ac:picMkLst>
        </pc:picChg>
        <pc:picChg chg="mod ord">
          <ac:chgData name="Kailie Todd" userId="aa722f35d8caf9b1" providerId="LiveId" clId="{3C0E3415-5DE9-49AB-9F60-E98F61B1363E}" dt="2022-12-07T02:40:54.153" v="322" actId="26606"/>
          <ac:picMkLst>
            <pc:docMk/>
            <pc:sldMk cId="3401678188" sldId="271"/>
            <ac:picMk id="27" creationId="{717809DB-49FB-C6F3-ADF5-5DF00C8CC939}"/>
          </ac:picMkLst>
        </pc:picChg>
        <pc:picChg chg="del">
          <ac:chgData name="Kailie Todd" userId="aa722f35d8caf9b1" providerId="LiveId" clId="{3C0E3415-5DE9-49AB-9F60-E98F61B1363E}" dt="2022-12-07T02:39:42.658" v="312" actId="478"/>
          <ac:picMkLst>
            <pc:docMk/>
            <pc:sldMk cId="3401678188" sldId="271"/>
            <ac:picMk id="30" creationId="{9FF7E3F3-62F1-84BD-3C33-ED0B37F3C3DE}"/>
          </ac:picMkLst>
        </pc:picChg>
        <pc:picChg chg="mod">
          <ac:chgData name="Kailie Todd" userId="aa722f35d8caf9b1" providerId="LiveId" clId="{3C0E3415-5DE9-49AB-9F60-E98F61B1363E}" dt="2022-12-07T02:40:54.153" v="322" actId="26606"/>
          <ac:picMkLst>
            <pc:docMk/>
            <pc:sldMk cId="3401678188" sldId="271"/>
            <ac:picMk id="4098" creationId="{8DBDE897-F2E3-8640-9FDF-0ACD50946E59}"/>
          </ac:picMkLst>
        </pc:picChg>
      </pc:sldChg>
      <pc:sldChg chg="addSp delSp modSp new del mod setBg setClrOvrMap">
        <pc:chgData name="Kailie Todd" userId="aa722f35d8caf9b1" providerId="LiveId" clId="{3C0E3415-5DE9-49AB-9F60-E98F61B1363E}" dt="2022-12-07T03:05:57.723" v="669" actId="2696"/>
        <pc:sldMkLst>
          <pc:docMk/>
          <pc:sldMk cId="1802116002" sldId="272"/>
        </pc:sldMkLst>
        <pc:spChg chg="mod">
          <ac:chgData name="Kailie Todd" userId="aa722f35d8caf9b1" providerId="LiveId" clId="{3C0E3415-5DE9-49AB-9F60-E98F61B1363E}" dt="2022-12-07T03:04:55.871" v="648" actId="26606"/>
          <ac:spMkLst>
            <pc:docMk/>
            <pc:sldMk cId="1802116002" sldId="272"/>
            <ac:spMk id="2" creationId="{96AFB165-AC08-7E9E-BF1C-E9B9FE25C965}"/>
          </ac:spMkLst>
        </pc:spChg>
        <pc:spChg chg="del mod">
          <ac:chgData name="Kailie Todd" userId="aa722f35d8caf9b1" providerId="LiveId" clId="{3C0E3415-5DE9-49AB-9F60-E98F61B1363E}" dt="2022-12-07T02:53:05.739" v="388" actId="26606"/>
          <ac:spMkLst>
            <pc:docMk/>
            <pc:sldMk cId="1802116002" sldId="272"/>
            <ac:spMk id="3" creationId="{27D06A2C-9A70-EE96-3BF8-F0B6A3CBF69A}"/>
          </ac:spMkLst>
        </pc:spChg>
        <pc:spChg chg="add del mod">
          <ac:chgData name="Kailie Todd" userId="aa722f35d8caf9b1" providerId="LiveId" clId="{3C0E3415-5DE9-49AB-9F60-E98F61B1363E}" dt="2022-12-07T03:04:20.501" v="638"/>
          <ac:spMkLst>
            <pc:docMk/>
            <pc:sldMk cId="1802116002" sldId="272"/>
            <ac:spMk id="4" creationId="{B76229A9-3C72-E3EC-1A22-202342A451DE}"/>
          </ac:spMkLst>
        </pc:spChg>
        <pc:spChg chg="add del">
          <ac:chgData name="Kailie Todd" userId="aa722f35d8caf9b1" providerId="LiveId" clId="{3C0E3415-5DE9-49AB-9F60-E98F61B1363E}" dt="2022-12-07T03:04:55.871" v="648" actId="26606"/>
          <ac:spMkLst>
            <pc:docMk/>
            <pc:sldMk cId="1802116002" sldId="272"/>
            <ac:spMk id="7" creationId="{3A5B4632-C963-4296-86F0-79AA9EA5AE98}"/>
          </ac:spMkLst>
        </pc:spChg>
        <pc:spChg chg="add del">
          <ac:chgData name="Kailie Todd" userId="aa722f35d8caf9b1" providerId="LiveId" clId="{3C0E3415-5DE9-49AB-9F60-E98F61B1363E}" dt="2022-12-07T02:51:50.950" v="380" actId="26606"/>
          <ac:spMkLst>
            <pc:docMk/>
            <pc:sldMk cId="1802116002" sldId="272"/>
            <ac:spMk id="8" creationId="{AD72D4D1-076F-49D3-9889-EFC4F6D7CA66}"/>
          </ac:spMkLst>
        </pc:spChg>
        <pc:spChg chg="add del">
          <ac:chgData name="Kailie Todd" userId="aa722f35d8caf9b1" providerId="LiveId" clId="{3C0E3415-5DE9-49AB-9F60-E98F61B1363E}" dt="2022-12-07T02:51:52.137" v="382" actId="26606"/>
          <ac:spMkLst>
            <pc:docMk/>
            <pc:sldMk cId="1802116002" sldId="272"/>
            <ac:spMk id="12" creationId="{479F5F2B-8B58-4140-AE6A-51F6C67B18D9}"/>
          </ac:spMkLst>
        </pc:spChg>
        <pc:spChg chg="add del">
          <ac:chgData name="Kailie Todd" userId="aa722f35d8caf9b1" providerId="LiveId" clId="{3C0E3415-5DE9-49AB-9F60-E98F61B1363E}" dt="2022-12-07T02:51:52.137" v="382" actId="26606"/>
          <ac:spMkLst>
            <pc:docMk/>
            <pc:sldMk cId="1802116002" sldId="272"/>
            <ac:spMk id="13" creationId="{7CB4857B-ED7C-444D-9F04-2F885114A1C2}"/>
          </ac:spMkLst>
        </pc:spChg>
        <pc:spChg chg="add del">
          <ac:chgData name="Kailie Todd" userId="aa722f35d8caf9b1" providerId="LiveId" clId="{3C0E3415-5DE9-49AB-9F60-E98F61B1363E}" dt="2022-12-07T02:51:52.137" v="382" actId="26606"/>
          <ac:spMkLst>
            <pc:docMk/>
            <pc:sldMk cId="1802116002" sldId="272"/>
            <ac:spMk id="14" creationId="{D18046FB-44EA-4FD8-A585-EA09A319B2D0}"/>
          </ac:spMkLst>
        </pc:spChg>
        <pc:spChg chg="add del">
          <ac:chgData name="Kailie Todd" userId="aa722f35d8caf9b1" providerId="LiveId" clId="{3C0E3415-5DE9-49AB-9F60-E98F61B1363E}" dt="2022-12-07T02:52:02.962" v="384" actId="26606"/>
          <ac:spMkLst>
            <pc:docMk/>
            <pc:sldMk cId="1802116002" sldId="272"/>
            <ac:spMk id="16" creationId="{AD72D4D1-076F-49D3-9889-EFC4F6D7CA66}"/>
          </ac:spMkLst>
        </pc:spChg>
        <pc:spChg chg="add del">
          <ac:chgData name="Kailie Todd" userId="aa722f35d8caf9b1" providerId="LiveId" clId="{3C0E3415-5DE9-49AB-9F60-E98F61B1363E}" dt="2022-12-07T02:52:05.180" v="386" actId="26606"/>
          <ac:spMkLst>
            <pc:docMk/>
            <pc:sldMk cId="1802116002" sldId="272"/>
            <ac:spMk id="19" creationId="{DBF61EA3-B236-439E-9C0B-340980D56BEE}"/>
          </ac:spMkLst>
        </pc:spChg>
        <pc:spChg chg="add del">
          <ac:chgData name="Kailie Todd" userId="aa722f35d8caf9b1" providerId="LiveId" clId="{3C0E3415-5DE9-49AB-9F60-E98F61B1363E}" dt="2022-12-07T02:52:05.180" v="386" actId="26606"/>
          <ac:spMkLst>
            <pc:docMk/>
            <pc:sldMk cId="1802116002" sldId="272"/>
            <ac:spMk id="22" creationId="{E659831F-0D9A-4C63-9EBB-8435B85A440F}"/>
          </ac:spMkLst>
        </pc:spChg>
        <pc:grpChg chg="add del">
          <ac:chgData name="Kailie Todd" userId="aa722f35d8caf9b1" providerId="LiveId" clId="{3C0E3415-5DE9-49AB-9F60-E98F61B1363E}" dt="2022-12-07T02:52:05.180" v="386" actId="26606"/>
          <ac:grpSpMkLst>
            <pc:docMk/>
            <pc:sldMk cId="1802116002" sldId="272"/>
            <ac:grpSpMk id="20" creationId="{28FAF094-D087-493F-8DF9-A486C2D6BBAA}"/>
          </ac:grpSpMkLst>
        </pc:grpChg>
        <pc:graphicFrameChg chg="add mod modGraphic">
          <ac:chgData name="Kailie Todd" userId="aa722f35d8caf9b1" providerId="LiveId" clId="{3C0E3415-5DE9-49AB-9F60-E98F61B1363E}" dt="2022-12-07T03:05:13.501" v="662"/>
          <ac:graphicFrameMkLst>
            <pc:docMk/>
            <pc:sldMk cId="1802116002" sldId="272"/>
            <ac:graphicFrameMk id="5" creationId="{3066CFDC-1D10-BA30-B771-B1C3129EE2C3}"/>
          </ac:graphicFrameMkLst>
        </pc:graphicFrameChg>
        <pc:cxnChg chg="add del">
          <ac:chgData name="Kailie Todd" userId="aa722f35d8caf9b1" providerId="LiveId" clId="{3C0E3415-5DE9-49AB-9F60-E98F61B1363E}" dt="2022-12-07T02:51:50.950" v="380" actId="26606"/>
          <ac:cxnSpMkLst>
            <pc:docMk/>
            <pc:sldMk cId="1802116002" sldId="272"/>
            <ac:cxnSpMk id="10" creationId="{2D72A2C9-F3CA-4216-8BAD-FA4C970C3C4E}"/>
          </ac:cxnSpMkLst>
        </pc:cxnChg>
        <pc:cxnChg chg="add del">
          <ac:chgData name="Kailie Todd" userId="aa722f35d8caf9b1" providerId="LiveId" clId="{3C0E3415-5DE9-49AB-9F60-E98F61B1363E}" dt="2022-12-07T02:52:02.962" v="384" actId="26606"/>
          <ac:cxnSpMkLst>
            <pc:docMk/>
            <pc:sldMk cId="1802116002" sldId="272"/>
            <ac:cxnSpMk id="17" creationId="{2D72A2C9-F3CA-4216-8BAD-FA4C970C3C4E}"/>
          </ac:cxnSpMkLst>
        </pc:cxnChg>
      </pc:sldChg>
      <pc:sldChg chg="new del">
        <pc:chgData name="Kailie Todd" userId="aa722f35d8caf9b1" providerId="LiveId" clId="{3C0E3415-5DE9-49AB-9F60-E98F61B1363E}" dt="2022-10-24T15:54:00.301" v="1" actId="2696"/>
        <pc:sldMkLst>
          <pc:docMk/>
          <pc:sldMk cId="4115334469" sldId="272"/>
        </pc:sldMkLst>
      </pc:sldChg>
      <pc:sldChg chg="addSp delSp modSp new mod setBg setClrOvrMap">
        <pc:chgData name="Kailie Todd" userId="aa722f35d8caf9b1" providerId="LiveId" clId="{3C0E3415-5DE9-49AB-9F60-E98F61B1363E}" dt="2022-12-07T03:10:34.861" v="844" actId="1076"/>
        <pc:sldMkLst>
          <pc:docMk/>
          <pc:sldMk cId="1169438194" sldId="273"/>
        </pc:sldMkLst>
        <pc:spChg chg="mod">
          <ac:chgData name="Kailie Todd" userId="aa722f35d8caf9b1" providerId="LiveId" clId="{3C0E3415-5DE9-49AB-9F60-E98F61B1363E}" dt="2022-12-07T03:10:23.850" v="843" actId="26606"/>
          <ac:spMkLst>
            <pc:docMk/>
            <pc:sldMk cId="1169438194" sldId="273"/>
            <ac:spMk id="2" creationId="{4AB7B12B-751F-23AF-18CC-8DE2A92E74AE}"/>
          </ac:spMkLst>
        </pc:spChg>
        <pc:spChg chg="add del mod">
          <ac:chgData name="Kailie Todd" userId="aa722f35d8caf9b1" providerId="LiveId" clId="{3C0E3415-5DE9-49AB-9F60-E98F61B1363E}" dt="2022-12-07T03:08:55.450" v="837" actId="26606"/>
          <ac:spMkLst>
            <pc:docMk/>
            <pc:sldMk cId="1169438194" sldId="273"/>
            <ac:spMk id="3" creationId="{39F5BE65-3C05-E333-EC03-F52172483CF8}"/>
          </ac:spMkLst>
        </pc:spChg>
        <pc:spChg chg="add del">
          <ac:chgData name="Kailie Todd" userId="aa722f35d8caf9b1" providerId="LiveId" clId="{3C0E3415-5DE9-49AB-9F60-E98F61B1363E}" dt="2022-12-07T03:08:48.435" v="834" actId="26606"/>
          <ac:spMkLst>
            <pc:docMk/>
            <pc:sldMk cId="1169438194" sldId="273"/>
            <ac:spMk id="6" creationId="{42285737-90EE-47DC-AC80-8AE156B11969}"/>
          </ac:spMkLst>
        </pc:spChg>
        <pc:spChg chg="add del">
          <ac:chgData name="Kailie Todd" userId="aa722f35d8caf9b1" providerId="LiveId" clId="{3C0E3415-5DE9-49AB-9F60-E98F61B1363E}" dt="2022-12-07T03:08:26.860" v="828" actId="26606"/>
          <ac:spMkLst>
            <pc:docMk/>
            <pc:sldMk cId="1169438194" sldId="273"/>
            <ac:spMk id="12" creationId="{6C4028FD-8BAA-4A19-BFDE-594D991B7552}"/>
          </ac:spMkLst>
        </pc:spChg>
        <pc:spChg chg="add del">
          <ac:chgData name="Kailie Todd" userId="aa722f35d8caf9b1" providerId="LiveId" clId="{3C0E3415-5DE9-49AB-9F60-E98F61B1363E}" dt="2022-12-07T03:07:40.215" v="817" actId="26606"/>
          <ac:spMkLst>
            <pc:docMk/>
            <pc:sldMk cId="1169438194" sldId="273"/>
            <ac:spMk id="13" creationId="{C5E6CFF1-2F42-4E10-9A97-F116F46F53FE}"/>
          </ac:spMkLst>
        </pc:spChg>
        <pc:spChg chg="add del">
          <ac:chgData name="Kailie Todd" userId="aa722f35d8caf9b1" providerId="LiveId" clId="{3C0E3415-5DE9-49AB-9F60-E98F61B1363E}" dt="2022-12-07T03:08:22.891" v="827" actId="26606"/>
          <ac:spMkLst>
            <pc:docMk/>
            <pc:sldMk cId="1169438194" sldId="273"/>
            <ac:spMk id="17" creationId="{B94BF6D8-BAB7-4EB4-9B19-BB8B2F0F700E}"/>
          </ac:spMkLst>
        </pc:spChg>
        <pc:spChg chg="add del">
          <ac:chgData name="Kailie Todd" userId="aa722f35d8caf9b1" providerId="LiveId" clId="{3C0E3415-5DE9-49AB-9F60-E98F61B1363E}" dt="2022-12-07T03:08:22.891" v="827" actId="26606"/>
          <ac:spMkLst>
            <pc:docMk/>
            <pc:sldMk cId="1169438194" sldId="273"/>
            <ac:spMk id="19" creationId="{37B034CC-A61E-4904-9250-1F6CA110399C}"/>
          </ac:spMkLst>
        </pc:spChg>
        <pc:spChg chg="add del">
          <ac:chgData name="Kailie Todd" userId="aa722f35d8caf9b1" providerId="LiveId" clId="{3C0E3415-5DE9-49AB-9F60-E98F61B1363E}" dt="2022-12-07T03:08:22.891" v="827" actId="26606"/>
          <ac:spMkLst>
            <pc:docMk/>
            <pc:sldMk cId="1169438194" sldId="273"/>
            <ac:spMk id="21" creationId="{0131680D-382A-48A4-80B7-2CE951EAFD60}"/>
          </ac:spMkLst>
        </pc:spChg>
        <pc:spChg chg="add del">
          <ac:chgData name="Kailie Todd" userId="aa722f35d8caf9b1" providerId="LiveId" clId="{3C0E3415-5DE9-49AB-9F60-E98F61B1363E}" dt="2022-12-07T03:08:22.891" v="827" actId="26606"/>
          <ac:spMkLst>
            <pc:docMk/>
            <pc:sldMk cId="1169438194" sldId="273"/>
            <ac:spMk id="23" creationId="{554C44F0-F390-48A8-974F-CAC9A33FFE39}"/>
          </ac:spMkLst>
        </pc:spChg>
        <pc:spChg chg="add">
          <ac:chgData name="Kailie Todd" userId="aa722f35d8caf9b1" providerId="LiveId" clId="{3C0E3415-5DE9-49AB-9F60-E98F61B1363E}" dt="2022-12-07T03:10:23.850" v="843" actId="26606"/>
          <ac:spMkLst>
            <pc:docMk/>
            <pc:sldMk cId="1169438194" sldId="273"/>
            <ac:spMk id="32" creationId="{9228552E-C8B1-4A80-8448-0787CE0FC704}"/>
          </ac:spMkLst>
        </pc:spChg>
        <pc:grpChg chg="add del">
          <ac:chgData name="Kailie Todd" userId="aa722f35d8caf9b1" providerId="LiveId" clId="{3C0E3415-5DE9-49AB-9F60-E98F61B1363E}" dt="2022-12-07T03:08:48.435" v="834" actId="26606"/>
          <ac:grpSpMkLst>
            <pc:docMk/>
            <pc:sldMk cId="1169438194" sldId="273"/>
            <ac:grpSpMk id="11" creationId="{B57BDC17-F1B3-455F-BBF1-680AA1F25C06}"/>
          </ac:grpSpMkLst>
        </pc:grpChg>
        <pc:graphicFrameChg chg="add del">
          <ac:chgData name="Kailie Todd" userId="aa722f35d8caf9b1" providerId="LiveId" clId="{3C0E3415-5DE9-49AB-9F60-E98F61B1363E}" dt="2022-12-07T03:07:20.055" v="814" actId="26606"/>
          <ac:graphicFrameMkLst>
            <pc:docMk/>
            <pc:sldMk cId="1169438194" sldId="273"/>
            <ac:graphicFrameMk id="5" creationId="{E2B0C07C-4EBD-F9C9-E781-1CBBB1CACD77}"/>
          </ac:graphicFrameMkLst>
        </pc:graphicFrameChg>
        <pc:graphicFrameChg chg="add del mod modGraphic">
          <ac:chgData name="Kailie Todd" userId="aa722f35d8caf9b1" providerId="LiveId" clId="{3C0E3415-5DE9-49AB-9F60-E98F61B1363E}" dt="2022-12-07T03:08:27.297" v="829" actId="26606"/>
          <ac:graphicFrameMkLst>
            <pc:docMk/>
            <pc:sldMk cId="1169438194" sldId="273"/>
            <ac:graphicFrameMk id="7" creationId="{66C452ED-BE61-A1EA-8616-5C00DB9BD7A0}"/>
          </ac:graphicFrameMkLst>
        </pc:graphicFrameChg>
        <pc:graphicFrameChg chg="add del">
          <ac:chgData name="Kailie Todd" userId="aa722f35d8caf9b1" providerId="LiveId" clId="{3C0E3415-5DE9-49AB-9F60-E98F61B1363E}" dt="2022-12-07T03:08:48.435" v="834" actId="26606"/>
          <ac:graphicFrameMkLst>
            <pc:docMk/>
            <pc:sldMk cId="1169438194" sldId="273"/>
            <ac:graphicFrameMk id="22" creationId="{CAB929FB-3888-8FAD-E37C-8876B5012B14}"/>
          </ac:graphicFrameMkLst>
        </pc:graphicFrameChg>
        <pc:graphicFrameChg chg="add del">
          <ac:chgData name="Kailie Todd" userId="aa722f35d8caf9b1" providerId="LiveId" clId="{3C0E3415-5DE9-49AB-9F60-E98F61B1363E}" dt="2022-12-07T03:08:55.419" v="836" actId="26606"/>
          <ac:graphicFrameMkLst>
            <pc:docMk/>
            <pc:sldMk cId="1169438194" sldId="273"/>
            <ac:graphicFrameMk id="24" creationId="{CA00875D-D335-68B6-2BDF-2E42356581C6}"/>
          </ac:graphicFrameMkLst>
        </pc:graphicFrameChg>
        <pc:graphicFrameChg chg="add mod modGraphic">
          <ac:chgData name="Kailie Todd" userId="aa722f35d8caf9b1" providerId="LiveId" clId="{3C0E3415-5DE9-49AB-9F60-E98F61B1363E}" dt="2022-12-07T03:10:23.850" v="843" actId="26606"/>
          <ac:graphicFrameMkLst>
            <pc:docMk/>
            <pc:sldMk cId="1169438194" sldId="273"/>
            <ac:graphicFrameMk id="26" creationId="{EA42A91D-99F0-6D16-E0E6-D125D6C5E069}"/>
          </ac:graphicFrameMkLst>
        </pc:graphicFrameChg>
        <pc:picChg chg="add del">
          <ac:chgData name="Kailie Todd" userId="aa722f35d8caf9b1" providerId="LiveId" clId="{3C0E3415-5DE9-49AB-9F60-E98F61B1363E}" dt="2022-12-07T03:07:40.215" v="817" actId="26606"/>
          <ac:picMkLst>
            <pc:docMk/>
            <pc:sldMk cId="1169438194" sldId="273"/>
            <ac:picMk id="9" creationId="{8C64187F-0BCF-2352-5D65-11255A25B5D9}"/>
          </ac:picMkLst>
        </pc:picChg>
        <pc:picChg chg="add mod">
          <ac:chgData name="Kailie Todd" userId="aa722f35d8caf9b1" providerId="LiveId" clId="{3C0E3415-5DE9-49AB-9F60-E98F61B1363E}" dt="2022-12-07T03:10:34.861" v="844" actId="1076"/>
          <ac:picMkLst>
            <pc:docMk/>
            <pc:sldMk cId="1169438194" sldId="273"/>
            <ac:picMk id="28" creationId="{E4057C7A-C41C-90D4-8EBE-DC294DE609E5}"/>
          </ac:picMkLst>
        </pc:picChg>
        <pc:cxnChg chg="add del">
          <ac:chgData name="Kailie Todd" userId="aa722f35d8caf9b1" providerId="LiveId" clId="{3C0E3415-5DE9-49AB-9F60-E98F61B1363E}" dt="2022-12-07T03:07:40.215" v="817" actId="26606"/>
          <ac:cxnSpMkLst>
            <pc:docMk/>
            <pc:sldMk cId="1169438194" sldId="273"/>
            <ac:cxnSpMk id="15" creationId="{67182200-4859-4C8D-BCBB-55B245C28BA3}"/>
          </ac:cxnSpMkLst>
        </pc:cxnChg>
      </pc:sldChg>
      <pc:sldChg chg="addSp delSp modSp new mod setBg">
        <pc:chgData name="Kailie Todd" userId="aa722f35d8caf9b1" providerId="LiveId" clId="{3C0E3415-5DE9-49AB-9F60-E98F61B1363E}" dt="2022-12-07T03:33:25.302" v="1369" actId="255"/>
        <pc:sldMkLst>
          <pc:docMk/>
          <pc:sldMk cId="3217992028" sldId="274"/>
        </pc:sldMkLst>
        <pc:spChg chg="mod ord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" creationId="{FDA5BBB5-C8D4-AC9B-E579-474C1B4F62E1}"/>
          </ac:spMkLst>
        </pc:spChg>
        <pc:spChg chg="mod ord">
          <ac:chgData name="Kailie Todd" userId="aa722f35d8caf9b1" providerId="LiveId" clId="{3C0E3415-5DE9-49AB-9F60-E98F61B1363E}" dt="2022-12-07T03:33:25.302" v="1369" actId="255"/>
          <ac:spMkLst>
            <pc:docMk/>
            <pc:sldMk cId="3217992028" sldId="274"/>
            <ac:spMk id="3" creationId="{30492B85-47A1-E221-4625-A833194F932E}"/>
          </ac:spMkLst>
        </pc:spChg>
        <pc:spChg chg="add del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055" creationId="{99F1FFA9-D672-408C-9220-ADEEC6ABDD09}"/>
          </ac:spMkLst>
        </pc:spChg>
        <pc:spChg chg="add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060" creationId="{231BF440-39FA-4087-84CC-2EEC0BBDAF29}"/>
          </ac:spMkLst>
        </pc:spChg>
        <pc:spChg chg="add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062" creationId="{F04E4CBA-303B-48BD-8451-C2701CB0EEBF}"/>
          </ac:spMkLst>
        </pc:spChg>
        <pc:spChg chg="add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064" creationId="{F6CA58B3-AFCC-4A40-9882-50D5080879B0}"/>
          </ac:spMkLst>
        </pc:spChg>
        <pc:spChg chg="add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066" creationId="{75C56826-D4E5-42ED-8529-079651CB3005}"/>
          </ac:spMkLst>
        </pc:spChg>
        <pc:spChg chg="add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068" creationId="{82095FCE-EF05-4443-B97A-85DEE3A5CA17}"/>
          </ac:spMkLst>
        </pc:spChg>
        <pc:spChg chg="add">
          <ac:chgData name="Kailie Todd" userId="aa722f35d8caf9b1" providerId="LiveId" clId="{3C0E3415-5DE9-49AB-9F60-E98F61B1363E}" dt="2022-12-07T03:32:44.645" v="1368" actId="26606"/>
          <ac:spMkLst>
            <pc:docMk/>
            <pc:sldMk cId="3217992028" sldId="274"/>
            <ac:spMk id="2070" creationId="{CA00AE6B-AA30-4CF8-BA6F-339B780AD76C}"/>
          </ac:spMkLst>
        </pc:spChg>
        <pc:picChg chg="add mod">
          <ac:chgData name="Kailie Todd" userId="aa722f35d8caf9b1" providerId="LiveId" clId="{3C0E3415-5DE9-49AB-9F60-E98F61B1363E}" dt="2022-12-07T03:32:44.645" v="1368" actId="26606"/>
          <ac:picMkLst>
            <pc:docMk/>
            <pc:sldMk cId="3217992028" sldId="274"/>
            <ac:picMk id="4" creationId="{2C8EE4B0-3BA2-E84E-5D45-D3EBAAD482A6}"/>
          </ac:picMkLst>
        </pc:picChg>
        <pc:picChg chg="add mod">
          <ac:chgData name="Kailie Todd" userId="aa722f35d8caf9b1" providerId="LiveId" clId="{3C0E3415-5DE9-49AB-9F60-E98F61B1363E}" dt="2022-12-07T03:32:44.645" v="1368" actId="26606"/>
          <ac:picMkLst>
            <pc:docMk/>
            <pc:sldMk cId="3217992028" sldId="274"/>
            <ac:picMk id="2050" creationId="{4758A01C-76E1-6A8F-CBF2-50790CAF6D4A}"/>
          </ac:picMkLst>
        </pc:picChg>
      </pc:sldChg>
      <pc:sldChg chg="addSp modSp new mod setBg">
        <pc:chgData name="Kailie Todd" userId="aa722f35d8caf9b1" providerId="LiveId" clId="{3C0E3415-5DE9-49AB-9F60-E98F61B1363E}" dt="2022-12-07T03:35:44.772" v="1376" actId="20578"/>
        <pc:sldMkLst>
          <pc:docMk/>
          <pc:sldMk cId="1909257652" sldId="275"/>
        </pc:sldMkLst>
        <pc:spChg chg="mod">
          <ac:chgData name="Kailie Todd" userId="aa722f35d8caf9b1" providerId="LiveId" clId="{3C0E3415-5DE9-49AB-9F60-E98F61B1363E}" dt="2022-12-07T03:33:36.808" v="1370" actId="26606"/>
          <ac:spMkLst>
            <pc:docMk/>
            <pc:sldMk cId="1909257652" sldId="275"/>
            <ac:spMk id="2" creationId="{E94FDDBE-7B1C-3C74-0D1E-94E83A61AEE7}"/>
          </ac:spMkLst>
        </pc:spChg>
        <pc:spChg chg="mod">
          <ac:chgData name="Kailie Todd" userId="aa722f35d8caf9b1" providerId="LiveId" clId="{3C0E3415-5DE9-49AB-9F60-E98F61B1363E}" dt="2022-12-07T03:35:44.772" v="1376" actId="20578"/>
          <ac:spMkLst>
            <pc:docMk/>
            <pc:sldMk cId="1909257652" sldId="275"/>
            <ac:spMk id="3" creationId="{F67358C6-093A-E89F-4568-6E5FEE655F1C}"/>
          </ac:spMkLst>
        </pc:spChg>
        <pc:spChg chg="add">
          <ac:chgData name="Kailie Todd" userId="aa722f35d8caf9b1" providerId="LiveId" clId="{3C0E3415-5DE9-49AB-9F60-E98F61B1363E}" dt="2022-12-07T03:33:36.808" v="1370" actId="26606"/>
          <ac:spMkLst>
            <pc:docMk/>
            <pc:sldMk cId="1909257652" sldId="275"/>
            <ac:spMk id="9" creationId="{04812C46-200A-4DEB-A05E-3ED6C68C2387}"/>
          </ac:spMkLst>
        </pc:spChg>
        <pc:spChg chg="add">
          <ac:chgData name="Kailie Todd" userId="aa722f35d8caf9b1" providerId="LiveId" clId="{3C0E3415-5DE9-49AB-9F60-E98F61B1363E}" dt="2022-12-07T03:33:36.808" v="1370" actId="26606"/>
          <ac:spMkLst>
            <pc:docMk/>
            <pc:sldMk cId="1909257652" sldId="275"/>
            <ac:spMk id="11" creationId="{D1EA859B-E555-4109-94F3-6700E046E008}"/>
          </ac:spMkLst>
        </pc:spChg>
        <pc:picChg chg="add mod">
          <ac:chgData name="Kailie Todd" userId="aa722f35d8caf9b1" providerId="LiveId" clId="{3C0E3415-5DE9-49AB-9F60-E98F61B1363E}" dt="2022-12-07T03:34:14.106" v="1375" actId="1076"/>
          <ac:picMkLst>
            <pc:docMk/>
            <pc:sldMk cId="1909257652" sldId="275"/>
            <ac:picMk id="5" creationId="{37380115-354D-B2DD-4FE0-F10CC6F48E1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A37E9-A335-4F3C-9CF4-5AE02D0E6E5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EA4462-84A4-419F-BD5D-5A48D97953D0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800"/>
        </a:p>
      </dgm:t>
    </dgm:pt>
    <dgm:pt modelId="{0EB2C9BC-4806-428A-8881-28A346438D29}" type="parTrans" cxnId="{DAD45E30-8E32-4057-9D6F-997A55DE8338}">
      <dgm:prSet/>
      <dgm:spPr/>
      <dgm:t>
        <a:bodyPr/>
        <a:lstStyle/>
        <a:p>
          <a:endParaRPr lang="en-US" sz="2800"/>
        </a:p>
      </dgm:t>
    </dgm:pt>
    <dgm:pt modelId="{6591EF69-D8EA-442D-A87F-557F5BD36D46}" type="sibTrans" cxnId="{DAD45E30-8E32-4057-9D6F-997A55DE8338}">
      <dgm:prSet/>
      <dgm:spPr/>
      <dgm:t>
        <a:bodyPr/>
        <a:lstStyle/>
        <a:p>
          <a:endParaRPr lang="en-US" sz="2800"/>
        </a:p>
      </dgm:t>
    </dgm:pt>
    <dgm:pt modelId="{8674E83E-2630-41BA-B347-90ADF37183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Survival in air at 75% and 100% relative humidity (RH) at five temperatures  (5, 12.5, 20, 25, and 35 ℃) for two weeks</a:t>
          </a:r>
        </a:p>
      </dgm:t>
    </dgm:pt>
    <dgm:pt modelId="{B18135DD-A249-4EE4-A1AB-1F1D992080D0}" type="parTrans" cxnId="{8596B3EE-1A0B-4877-9816-22C614CCF19A}">
      <dgm:prSet/>
      <dgm:spPr/>
      <dgm:t>
        <a:bodyPr/>
        <a:lstStyle/>
        <a:p>
          <a:endParaRPr lang="en-US" sz="2800"/>
        </a:p>
      </dgm:t>
    </dgm:pt>
    <dgm:pt modelId="{2C271533-07B1-4286-BC83-BC19179AD390}" type="sibTrans" cxnId="{8596B3EE-1A0B-4877-9816-22C614CCF19A}">
      <dgm:prSet/>
      <dgm:spPr/>
      <dgm:t>
        <a:bodyPr/>
        <a:lstStyle/>
        <a:p>
          <a:endParaRPr lang="en-US" sz="2800"/>
        </a:p>
      </dgm:t>
    </dgm:pt>
    <dgm:pt modelId="{0869A1D6-F3D8-4EF3-80E3-EF9645CAA7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Survival and performance (pushups, feeding, growth) in still water at four different temperatures (5, 12.5, 20, and 25 ℃) for two weeks</a:t>
          </a:r>
        </a:p>
      </dgm:t>
    </dgm:pt>
    <dgm:pt modelId="{52492BB4-5825-4AE9-89C9-A6F3C2C27E06}" type="sibTrans" cxnId="{2E6B2F8E-52C5-4C83-B0BA-D4076E595B55}">
      <dgm:prSet/>
      <dgm:spPr/>
      <dgm:t>
        <a:bodyPr/>
        <a:lstStyle/>
        <a:p>
          <a:endParaRPr lang="en-US" sz="2800"/>
        </a:p>
      </dgm:t>
    </dgm:pt>
    <dgm:pt modelId="{F57241C0-0BE4-4B0F-8804-614B44F753D7}" type="parTrans" cxnId="{2E6B2F8E-52C5-4C83-B0BA-D4076E595B55}">
      <dgm:prSet/>
      <dgm:spPr/>
      <dgm:t>
        <a:bodyPr/>
        <a:lstStyle/>
        <a:p>
          <a:endParaRPr lang="en-US" sz="2800"/>
        </a:p>
      </dgm:t>
    </dgm:pt>
    <dgm:pt modelId="{4081B0F2-2F5F-4C1D-B550-723253867057}" type="pres">
      <dgm:prSet presAssocID="{6EBA37E9-A335-4F3C-9CF4-5AE02D0E6E56}" presName="root" presStyleCnt="0">
        <dgm:presLayoutVars>
          <dgm:dir/>
          <dgm:resizeHandles val="exact"/>
        </dgm:presLayoutVars>
      </dgm:prSet>
      <dgm:spPr/>
    </dgm:pt>
    <dgm:pt modelId="{9A63BAC6-E9F0-4E5C-A359-4DA04DF2BA9D}" type="pres">
      <dgm:prSet presAssocID="{0869A1D6-F3D8-4EF3-80E3-EF9645CAA7BE}" presName="compNode" presStyleCnt="0"/>
      <dgm:spPr/>
    </dgm:pt>
    <dgm:pt modelId="{9CBF85C8-89EC-465D-AEB2-353C953B9B11}" type="pres">
      <dgm:prSet presAssocID="{0869A1D6-F3D8-4EF3-80E3-EF9645CAA7BE}" presName="bgRect" presStyleLbl="bgShp" presStyleIdx="0" presStyleCnt="2"/>
      <dgm:spPr/>
    </dgm:pt>
    <dgm:pt modelId="{69532BD9-7981-417D-80EB-1D260D409DB2}" type="pres">
      <dgm:prSet presAssocID="{0869A1D6-F3D8-4EF3-80E3-EF9645CAA7BE}" presName="iconRect" presStyleLbl="node1" presStyleIdx="0" presStyleCnt="2" custLinFactNeighborY="-4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1FB617B1-CFD1-4CC2-961E-61CAEEE7E79A}" type="pres">
      <dgm:prSet presAssocID="{0869A1D6-F3D8-4EF3-80E3-EF9645CAA7BE}" presName="spaceRect" presStyleCnt="0"/>
      <dgm:spPr/>
    </dgm:pt>
    <dgm:pt modelId="{8AB14DD1-D949-40E6-9F11-DF5230C6CDDA}" type="pres">
      <dgm:prSet presAssocID="{0869A1D6-F3D8-4EF3-80E3-EF9645CAA7BE}" presName="parTx" presStyleLbl="revTx" presStyleIdx="0" presStyleCnt="3" custScaleX="162624" custLinFactNeighborX="30396" custLinFactNeighborY="-1918">
        <dgm:presLayoutVars>
          <dgm:chMax val="0"/>
          <dgm:chPref val="0"/>
        </dgm:presLayoutVars>
      </dgm:prSet>
      <dgm:spPr/>
    </dgm:pt>
    <dgm:pt modelId="{411F141D-8993-448C-B25D-1F9B7B24C69E}" type="pres">
      <dgm:prSet presAssocID="{0869A1D6-F3D8-4EF3-80E3-EF9645CAA7BE}" presName="desTx" presStyleLbl="revTx" presStyleIdx="1" presStyleCnt="3">
        <dgm:presLayoutVars/>
      </dgm:prSet>
      <dgm:spPr/>
    </dgm:pt>
    <dgm:pt modelId="{A688605B-5703-49A9-A8B6-A93468596FB1}" type="pres">
      <dgm:prSet presAssocID="{52492BB4-5825-4AE9-89C9-A6F3C2C27E06}" presName="sibTrans" presStyleCnt="0"/>
      <dgm:spPr/>
    </dgm:pt>
    <dgm:pt modelId="{7F9DBF69-DCE2-4C15-867B-64AF8B54206A}" type="pres">
      <dgm:prSet presAssocID="{8674E83E-2630-41BA-B347-90ADF371836B}" presName="compNode" presStyleCnt="0"/>
      <dgm:spPr/>
    </dgm:pt>
    <dgm:pt modelId="{28DEEDB6-B557-4A67-9A82-4BEB5906DB6C}" type="pres">
      <dgm:prSet presAssocID="{8674E83E-2630-41BA-B347-90ADF371836B}" presName="bgRect" presStyleLbl="bgShp" presStyleIdx="1" presStyleCnt="2"/>
      <dgm:spPr/>
    </dgm:pt>
    <dgm:pt modelId="{41F4E11B-8F7B-45F6-A7B1-3188BDC0172A}" type="pres">
      <dgm:prSet presAssocID="{8674E83E-2630-41BA-B347-90ADF371836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Hot Air Balloon"/>
        </a:ext>
      </dgm:extLst>
    </dgm:pt>
    <dgm:pt modelId="{B21C4864-C66B-4A24-8739-AC1CB4E431B4}" type="pres">
      <dgm:prSet presAssocID="{8674E83E-2630-41BA-B347-90ADF371836B}" presName="spaceRect" presStyleCnt="0"/>
      <dgm:spPr/>
    </dgm:pt>
    <dgm:pt modelId="{D7E3BC73-7D27-4DBB-8D76-B817956553F5}" type="pres">
      <dgm:prSet presAssocID="{8674E83E-2630-41BA-B347-90ADF371836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AD45E30-8E32-4057-9D6F-997A55DE8338}" srcId="{0869A1D6-F3D8-4EF3-80E3-EF9645CAA7BE}" destId="{F3EA4462-84A4-419F-BD5D-5A48D97953D0}" srcOrd="0" destOrd="0" parTransId="{0EB2C9BC-4806-428A-8881-28A346438D29}" sibTransId="{6591EF69-D8EA-442D-A87F-557F5BD36D46}"/>
    <dgm:cxn modelId="{FAF99E3B-7E3A-4DA2-9166-8F176185BCCA}" type="presOf" srcId="{0869A1D6-F3D8-4EF3-80E3-EF9645CAA7BE}" destId="{8AB14DD1-D949-40E6-9F11-DF5230C6CDDA}" srcOrd="0" destOrd="0" presId="urn:microsoft.com/office/officeart/2018/2/layout/IconVerticalSolidList"/>
    <dgm:cxn modelId="{2E6B2F8E-52C5-4C83-B0BA-D4076E595B55}" srcId="{6EBA37E9-A335-4F3C-9CF4-5AE02D0E6E56}" destId="{0869A1D6-F3D8-4EF3-80E3-EF9645CAA7BE}" srcOrd="0" destOrd="0" parTransId="{F57241C0-0BE4-4B0F-8804-614B44F753D7}" sibTransId="{52492BB4-5825-4AE9-89C9-A6F3C2C27E06}"/>
    <dgm:cxn modelId="{78196592-D8C5-4B34-8F2F-FB23C0313F61}" type="presOf" srcId="{8674E83E-2630-41BA-B347-90ADF371836B}" destId="{D7E3BC73-7D27-4DBB-8D76-B817956553F5}" srcOrd="0" destOrd="0" presId="urn:microsoft.com/office/officeart/2018/2/layout/IconVerticalSolidList"/>
    <dgm:cxn modelId="{BF714597-EFE1-4F4A-8E3E-2689D08D0766}" type="presOf" srcId="{6EBA37E9-A335-4F3C-9CF4-5AE02D0E6E56}" destId="{4081B0F2-2F5F-4C1D-B550-723253867057}" srcOrd="0" destOrd="0" presId="urn:microsoft.com/office/officeart/2018/2/layout/IconVerticalSolidList"/>
    <dgm:cxn modelId="{1DA152C5-99BE-464E-99B6-306AF2991BF2}" type="presOf" srcId="{F3EA4462-84A4-419F-BD5D-5A48D97953D0}" destId="{411F141D-8993-448C-B25D-1F9B7B24C69E}" srcOrd="0" destOrd="0" presId="urn:microsoft.com/office/officeart/2018/2/layout/IconVerticalSolidList"/>
    <dgm:cxn modelId="{8596B3EE-1A0B-4877-9816-22C614CCF19A}" srcId="{6EBA37E9-A335-4F3C-9CF4-5AE02D0E6E56}" destId="{8674E83E-2630-41BA-B347-90ADF371836B}" srcOrd="1" destOrd="0" parTransId="{B18135DD-A249-4EE4-A1AB-1F1D992080D0}" sibTransId="{2C271533-07B1-4286-BC83-BC19179AD390}"/>
    <dgm:cxn modelId="{6B071CF8-62CF-4F71-A19C-3127C4A5D095}" type="presParOf" srcId="{4081B0F2-2F5F-4C1D-B550-723253867057}" destId="{9A63BAC6-E9F0-4E5C-A359-4DA04DF2BA9D}" srcOrd="0" destOrd="0" presId="urn:microsoft.com/office/officeart/2018/2/layout/IconVerticalSolidList"/>
    <dgm:cxn modelId="{951F2975-906E-41DE-97CB-982DDF153FA8}" type="presParOf" srcId="{9A63BAC6-E9F0-4E5C-A359-4DA04DF2BA9D}" destId="{9CBF85C8-89EC-465D-AEB2-353C953B9B11}" srcOrd="0" destOrd="0" presId="urn:microsoft.com/office/officeart/2018/2/layout/IconVerticalSolidList"/>
    <dgm:cxn modelId="{B1F9C2C4-CDE6-44C5-AAF8-DEBE0E94E244}" type="presParOf" srcId="{9A63BAC6-E9F0-4E5C-A359-4DA04DF2BA9D}" destId="{69532BD9-7981-417D-80EB-1D260D409DB2}" srcOrd="1" destOrd="0" presId="urn:microsoft.com/office/officeart/2018/2/layout/IconVerticalSolidList"/>
    <dgm:cxn modelId="{2D0513D8-C2FE-42DA-AB39-1A3051CAEE2E}" type="presParOf" srcId="{9A63BAC6-E9F0-4E5C-A359-4DA04DF2BA9D}" destId="{1FB617B1-CFD1-4CC2-961E-61CAEEE7E79A}" srcOrd="2" destOrd="0" presId="urn:microsoft.com/office/officeart/2018/2/layout/IconVerticalSolidList"/>
    <dgm:cxn modelId="{EADD25FF-222D-46A6-A0DE-F8AAD0A01C24}" type="presParOf" srcId="{9A63BAC6-E9F0-4E5C-A359-4DA04DF2BA9D}" destId="{8AB14DD1-D949-40E6-9F11-DF5230C6CDDA}" srcOrd="3" destOrd="0" presId="urn:microsoft.com/office/officeart/2018/2/layout/IconVerticalSolidList"/>
    <dgm:cxn modelId="{6F434E22-670A-44E9-A625-FE6586487AB5}" type="presParOf" srcId="{9A63BAC6-E9F0-4E5C-A359-4DA04DF2BA9D}" destId="{411F141D-8993-448C-B25D-1F9B7B24C69E}" srcOrd="4" destOrd="0" presId="urn:microsoft.com/office/officeart/2018/2/layout/IconVerticalSolidList"/>
    <dgm:cxn modelId="{D629E29B-4D0A-4544-97E0-093B295D7DA9}" type="presParOf" srcId="{4081B0F2-2F5F-4C1D-B550-723253867057}" destId="{A688605B-5703-49A9-A8B6-A93468596FB1}" srcOrd="1" destOrd="0" presId="urn:microsoft.com/office/officeart/2018/2/layout/IconVerticalSolidList"/>
    <dgm:cxn modelId="{D1AC2AE0-42AD-405F-8F68-9D50411A3E01}" type="presParOf" srcId="{4081B0F2-2F5F-4C1D-B550-723253867057}" destId="{7F9DBF69-DCE2-4C15-867B-64AF8B54206A}" srcOrd="2" destOrd="0" presId="urn:microsoft.com/office/officeart/2018/2/layout/IconVerticalSolidList"/>
    <dgm:cxn modelId="{54CAF906-D4FE-48A4-84B0-2F8D261E2D97}" type="presParOf" srcId="{7F9DBF69-DCE2-4C15-867B-64AF8B54206A}" destId="{28DEEDB6-B557-4A67-9A82-4BEB5906DB6C}" srcOrd="0" destOrd="0" presId="urn:microsoft.com/office/officeart/2018/2/layout/IconVerticalSolidList"/>
    <dgm:cxn modelId="{6FCD6B3D-00CC-44B0-A2C6-9ACAC91508B3}" type="presParOf" srcId="{7F9DBF69-DCE2-4C15-867B-64AF8B54206A}" destId="{41F4E11B-8F7B-45F6-A7B1-3188BDC0172A}" srcOrd="1" destOrd="0" presId="urn:microsoft.com/office/officeart/2018/2/layout/IconVerticalSolidList"/>
    <dgm:cxn modelId="{8BB9C7A4-96C1-4840-85B6-708B8DB47EE9}" type="presParOf" srcId="{7F9DBF69-DCE2-4C15-867B-64AF8B54206A}" destId="{B21C4864-C66B-4A24-8739-AC1CB4E431B4}" srcOrd="2" destOrd="0" presId="urn:microsoft.com/office/officeart/2018/2/layout/IconVerticalSolidList"/>
    <dgm:cxn modelId="{E97DB665-73D6-4D0E-AD68-7549B4DFC6C1}" type="presParOf" srcId="{7F9DBF69-DCE2-4C15-867B-64AF8B54206A}" destId="{D7E3BC73-7D27-4DBB-8D76-B817956553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3AAB68-368B-4D7B-B0D4-E10F347CF1B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A20D9A2-7260-4CE3-A88F-874A0996DCA3}">
      <dgm:prSet/>
      <dgm:spPr/>
      <dgm:t>
        <a:bodyPr/>
        <a:lstStyle/>
        <a:p>
          <a:r>
            <a:rPr lang="en-US" dirty="0"/>
            <a:t>Checked every two hours 8 am-10 pm</a:t>
          </a:r>
        </a:p>
      </dgm:t>
    </dgm:pt>
    <dgm:pt modelId="{BFA764A9-45BD-49E1-9DF7-FB236001CB4D}" type="parTrans" cxnId="{35114770-F40C-43BF-A8D6-7480B6A69F2B}">
      <dgm:prSet/>
      <dgm:spPr/>
      <dgm:t>
        <a:bodyPr/>
        <a:lstStyle/>
        <a:p>
          <a:endParaRPr lang="en-US"/>
        </a:p>
      </dgm:t>
    </dgm:pt>
    <dgm:pt modelId="{DCEAEC71-A256-4C01-A671-48B68D3776C2}" type="sibTrans" cxnId="{35114770-F40C-43BF-A8D6-7480B6A69F2B}">
      <dgm:prSet/>
      <dgm:spPr/>
      <dgm:t>
        <a:bodyPr/>
        <a:lstStyle/>
        <a:p>
          <a:endParaRPr lang="en-US"/>
        </a:p>
      </dgm:t>
    </dgm:pt>
    <dgm:pt modelId="{2428F1AA-01B7-4076-8686-A7CCD9FD207B}">
      <dgm:prSet/>
      <dgm:spPr/>
      <dgm:t>
        <a:bodyPr/>
        <a:lstStyle/>
        <a:p>
          <a:r>
            <a:rPr lang="en-US" dirty="0"/>
            <a:t>Determine survival by movement </a:t>
          </a:r>
        </a:p>
      </dgm:t>
    </dgm:pt>
    <dgm:pt modelId="{7C2BA755-03FB-4857-B894-808AFB284F0A}" type="parTrans" cxnId="{07D46CE7-2DFE-4CB4-B96E-201EB47288D1}">
      <dgm:prSet/>
      <dgm:spPr/>
      <dgm:t>
        <a:bodyPr/>
        <a:lstStyle/>
        <a:p>
          <a:endParaRPr lang="en-US"/>
        </a:p>
      </dgm:t>
    </dgm:pt>
    <dgm:pt modelId="{91A6F6DC-3B42-4A68-96A0-1662535863D1}" type="sibTrans" cxnId="{07D46CE7-2DFE-4CB4-B96E-201EB47288D1}">
      <dgm:prSet/>
      <dgm:spPr/>
      <dgm:t>
        <a:bodyPr/>
        <a:lstStyle/>
        <a:p>
          <a:endParaRPr lang="en-US" dirty="0"/>
        </a:p>
      </dgm:t>
    </dgm:pt>
    <dgm:pt modelId="{3F233EEF-1CA3-47E8-B63A-C77483369E18}" type="pres">
      <dgm:prSet presAssocID="{193AAB68-368B-4D7B-B0D4-E10F347CF1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8F1A36-95B4-4EBB-901E-2D76FC80204B}" type="pres">
      <dgm:prSet presAssocID="{FA20D9A2-7260-4CE3-A88F-874A0996DCA3}" presName="hierRoot1" presStyleCnt="0"/>
      <dgm:spPr/>
    </dgm:pt>
    <dgm:pt modelId="{0C9D6DD2-A976-4018-B730-08332C5B8396}" type="pres">
      <dgm:prSet presAssocID="{FA20D9A2-7260-4CE3-A88F-874A0996DCA3}" presName="composite" presStyleCnt="0"/>
      <dgm:spPr/>
    </dgm:pt>
    <dgm:pt modelId="{1987A497-C8EA-4B97-9C81-572B178A6352}" type="pres">
      <dgm:prSet presAssocID="{FA20D9A2-7260-4CE3-A88F-874A0996DCA3}" presName="background" presStyleLbl="node0" presStyleIdx="0" presStyleCnt="2"/>
      <dgm:spPr/>
    </dgm:pt>
    <dgm:pt modelId="{54F0C35C-7827-4F30-98DA-39114737D485}" type="pres">
      <dgm:prSet presAssocID="{FA20D9A2-7260-4CE3-A88F-874A0996DCA3}" presName="text" presStyleLbl="fgAcc0" presStyleIdx="0" presStyleCnt="2">
        <dgm:presLayoutVars>
          <dgm:chPref val="3"/>
        </dgm:presLayoutVars>
      </dgm:prSet>
      <dgm:spPr/>
    </dgm:pt>
    <dgm:pt modelId="{7A428DBF-CC6C-425F-A78B-5F62C40DA38E}" type="pres">
      <dgm:prSet presAssocID="{FA20D9A2-7260-4CE3-A88F-874A0996DCA3}" presName="hierChild2" presStyleCnt="0"/>
      <dgm:spPr/>
    </dgm:pt>
    <dgm:pt modelId="{EC215CEE-C531-49B4-A77F-8CD4F6A877D6}" type="pres">
      <dgm:prSet presAssocID="{2428F1AA-01B7-4076-8686-A7CCD9FD207B}" presName="hierRoot1" presStyleCnt="0"/>
      <dgm:spPr/>
    </dgm:pt>
    <dgm:pt modelId="{C03D80B5-5D23-489D-92FB-58CCA08B9BE6}" type="pres">
      <dgm:prSet presAssocID="{2428F1AA-01B7-4076-8686-A7CCD9FD207B}" presName="composite" presStyleCnt="0"/>
      <dgm:spPr/>
    </dgm:pt>
    <dgm:pt modelId="{84003A2E-4155-4967-877A-56D9A435ADEE}" type="pres">
      <dgm:prSet presAssocID="{2428F1AA-01B7-4076-8686-A7CCD9FD207B}" presName="background" presStyleLbl="node0" presStyleIdx="1" presStyleCnt="2"/>
      <dgm:spPr/>
    </dgm:pt>
    <dgm:pt modelId="{3D6051D2-281E-4862-906D-604D1E098ABD}" type="pres">
      <dgm:prSet presAssocID="{2428F1AA-01B7-4076-8686-A7CCD9FD207B}" presName="text" presStyleLbl="fgAcc0" presStyleIdx="1" presStyleCnt="2">
        <dgm:presLayoutVars>
          <dgm:chPref val="3"/>
        </dgm:presLayoutVars>
      </dgm:prSet>
      <dgm:spPr/>
    </dgm:pt>
    <dgm:pt modelId="{B9F2E7F5-C921-4EB9-94F1-98136334327D}" type="pres">
      <dgm:prSet presAssocID="{2428F1AA-01B7-4076-8686-A7CCD9FD207B}" presName="hierChild2" presStyleCnt="0"/>
      <dgm:spPr/>
    </dgm:pt>
  </dgm:ptLst>
  <dgm:cxnLst>
    <dgm:cxn modelId="{FEAA1040-00D5-4702-B724-EDF5AFA868C7}" type="presOf" srcId="{FA20D9A2-7260-4CE3-A88F-874A0996DCA3}" destId="{54F0C35C-7827-4F30-98DA-39114737D485}" srcOrd="0" destOrd="0" presId="urn:microsoft.com/office/officeart/2005/8/layout/hierarchy1"/>
    <dgm:cxn modelId="{35114770-F40C-43BF-A8D6-7480B6A69F2B}" srcId="{193AAB68-368B-4D7B-B0D4-E10F347CF1B1}" destId="{FA20D9A2-7260-4CE3-A88F-874A0996DCA3}" srcOrd="0" destOrd="0" parTransId="{BFA764A9-45BD-49E1-9DF7-FB236001CB4D}" sibTransId="{DCEAEC71-A256-4C01-A671-48B68D3776C2}"/>
    <dgm:cxn modelId="{9DDCEDCD-FE89-4562-BB3B-FB6DF66599D1}" type="presOf" srcId="{2428F1AA-01B7-4076-8686-A7CCD9FD207B}" destId="{3D6051D2-281E-4862-906D-604D1E098ABD}" srcOrd="0" destOrd="0" presId="urn:microsoft.com/office/officeart/2005/8/layout/hierarchy1"/>
    <dgm:cxn modelId="{6E6DACE2-AC9D-4E5C-8AB3-B0FE25859907}" type="presOf" srcId="{193AAB68-368B-4D7B-B0D4-E10F347CF1B1}" destId="{3F233EEF-1CA3-47E8-B63A-C77483369E18}" srcOrd="0" destOrd="0" presId="urn:microsoft.com/office/officeart/2005/8/layout/hierarchy1"/>
    <dgm:cxn modelId="{07D46CE7-2DFE-4CB4-B96E-201EB47288D1}" srcId="{193AAB68-368B-4D7B-B0D4-E10F347CF1B1}" destId="{2428F1AA-01B7-4076-8686-A7CCD9FD207B}" srcOrd="1" destOrd="0" parTransId="{7C2BA755-03FB-4857-B894-808AFB284F0A}" sibTransId="{91A6F6DC-3B42-4A68-96A0-1662535863D1}"/>
    <dgm:cxn modelId="{578DCCE8-7A95-4201-A8C5-81FD1AC87E07}" type="presParOf" srcId="{3F233EEF-1CA3-47E8-B63A-C77483369E18}" destId="{708F1A36-95B4-4EBB-901E-2D76FC80204B}" srcOrd="0" destOrd="0" presId="urn:microsoft.com/office/officeart/2005/8/layout/hierarchy1"/>
    <dgm:cxn modelId="{F1110FA4-729A-456F-B1EF-CFA77F53FE91}" type="presParOf" srcId="{708F1A36-95B4-4EBB-901E-2D76FC80204B}" destId="{0C9D6DD2-A976-4018-B730-08332C5B8396}" srcOrd="0" destOrd="0" presId="urn:microsoft.com/office/officeart/2005/8/layout/hierarchy1"/>
    <dgm:cxn modelId="{4012A21A-0BA5-4C10-A53D-9C5698F291BF}" type="presParOf" srcId="{0C9D6DD2-A976-4018-B730-08332C5B8396}" destId="{1987A497-C8EA-4B97-9C81-572B178A6352}" srcOrd="0" destOrd="0" presId="urn:microsoft.com/office/officeart/2005/8/layout/hierarchy1"/>
    <dgm:cxn modelId="{DF50669C-9BEC-4662-94FA-C5B172630365}" type="presParOf" srcId="{0C9D6DD2-A976-4018-B730-08332C5B8396}" destId="{54F0C35C-7827-4F30-98DA-39114737D485}" srcOrd="1" destOrd="0" presId="urn:microsoft.com/office/officeart/2005/8/layout/hierarchy1"/>
    <dgm:cxn modelId="{C61045F5-4369-4F81-9ECD-C7C9380A8D71}" type="presParOf" srcId="{708F1A36-95B4-4EBB-901E-2D76FC80204B}" destId="{7A428DBF-CC6C-425F-A78B-5F62C40DA38E}" srcOrd="1" destOrd="0" presId="urn:microsoft.com/office/officeart/2005/8/layout/hierarchy1"/>
    <dgm:cxn modelId="{FB7BCFEA-A09B-4A9F-9EBA-D787B5846EF7}" type="presParOf" srcId="{3F233EEF-1CA3-47E8-B63A-C77483369E18}" destId="{EC215CEE-C531-49B4-A77F-8CD4F6A877D6}" srcOrd="1" destOrd="0" presId="urn:microsoft.com/office/officeart/2005/8/layout/hierarchy1"/>
    <dgm:cxn modelId="{D499DA2A-9BE8-4E8F-9473-59A5E49A661D}" type="presParOf" srcId="{EC215CEE-C531-49B4-A77F-8CD4F6A877D6}" destId="{C03D80B5-5D23-489D-92FB-58CCA08B9BE6}" srcOrd="0" destOrd="0" presId="urn:microsoft.com/office/officeart/2005/8/layout/hierarchy1"/>
    <dgm:cxn modelId="{7FE6ECE1-BE71-4CE9-8D28-B424C99CAEFB}" type="presParOf" srcId="{C03D80B5-5D23-489D-92FB-58CCA08B9BE6}" destId="{84003A2E-4155-4967-877A-56D9A435ADEE}" srcOrd="0" destOrd="0" presId="urn:microsoft.com/office/officeart/2005/8/layout/hierarchy1"/>
    <dgm:cxn modelId="{014D06EC-D81C-4305-BFC3-AD04BF8F217A}" type="presParOf" srcId="{C03D80B5-5D23-489D-92FB-58CCA08B9BE6}" destId="{3D6051D2-281E-4862-906D-604D1E098ABD}" srcOrd="1" destOrd="0" presId="urn:microsoft.com/office/officeart/2005/8/layout/hierarchy1"/>
    <dgm:cxn modelId="{7C63A933-2E5B-46D2-BED3-DB7E3DF1B638}" type="presParOf" srcId="{EC215CEE-C531-49B4-A77F-8CD4F6A877D6}" destId="{B9F2E7F5-C921-4EB9-94F1-98136334327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D2BA72-F814-4FF9-A26C-6CF929D82066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1DCE6D2-4B19-44F9-85E8-05F55979E5AC}">
      <dgm:prSet/>
      <dgm:spPr/>
      <dgm:t>
        <a:bodyPr/>
        <a:lstStyle/>
        <a:p>
          <a:r>
            <a:rPr lang="en-US" dirty="0"/>
            <a:t>R Studio version 2023.03.0 implementing R version 4.2.3.</a:t>
          </a:r>
        </a:p>
      </dgm:t>
    </dgm:pt>
    <dgm:pt modelId="{00A66334-4CA5-4CA1-BB0E-EB7CBE208120}" type="parTrans" cxnId="{A66B085D-B261-4724-ADC7-8A3109AC1C07}">
      <dgm:prSet/>
      <dgm:spPr/>
      <dgm:t>
        <a:bodyPr/>
        <a:lstStyle/>
        <a:p>
          <a:endParaRPr lang="en-US"/>
        </a:p>
      </dgm:t>
    </dgm:pt>
    <dgm:pt modelId="{8FA9311A-61E6-4350-A855-D3E82F0F4B6B}" type="sibTrans" cxnId="{A66B085D-B261-4724-ADC7-8A3109AC1C07}">
      <dgm:prSet/>
      <dgm:spPr/>
      <dgm:t>
        <a:bodyPr/>
        <a:lstStyle/>
        <a:p>
          <a:endParaRPr lang="en-US"/>
        </a:p>
      </dgm:t>
    </dgm:pt>
    <dgm:pt modelId="{E34DD422-59B3-4E89-91EC-349BC2E62DB8}">
      <dgm:prSet/>
      <dgm:spPr/>
      <dgm:t>
        <a:bodyPr/>
        <a:lstStyle/>
        <a:p>
          <a:r>
            <a:rPr lang="en-US" b="1" dirty="0"/>
            <a:t>Linear mixed effects </a:t>
          </a:r>
          <a:r>
            <a:rPr lang="en-US" dirty="0"/>
            <a:t>model-pushups (package </a:t>
          </a:r>
          <a:r>
            <a:rPr lang="en-US" dirty="0" err="1"/>
            <a:t>nlme</a:t>
          </a:r>
          <a:r>
            <a:rPr lang="en-US" dirty="0"/>
            <a:t>). </a:t>
          </a:r>
        </a:p>
      </dgm:t>
    </dgm:pt>
    <dgm:pt modelId="{8E685F59-579C-44D4-9C04-AFCEED4C8E90}" type="parTrans" cxnId="{5B0BCCAE-D7A6-478C-9766-93402A8918B0}">
      <dgm:prSet/>
      <dgm:spPr/>
      <dgm:t>
        <a:bodyPr/>
        <a:lstStyle/>
        <a:p>
          <a:endParaRPr lang="en-US"/>
        </a:p>
      </dgm:t>
    </dgm:pt>
    <dgm:pt modelId="{A64CB6E3-C52C-4A97-9644-1864A1523128}" type="sibTrans" cxnId="{5B0BCCAE-D7A6-478C-9766-93402A8918B0}">
      <dgm:prSet/>
      <dgm:spPr/>
      <dgm:t>
        <a:bodyPr/>
        <a:lstStyle/>
        <a:p>
          <a:endParaRPr lang="en-US"/>
        </a:p>
      </dgm:t>
    </dgm:pt>
    <dgm:pt modelId="{E4C9EBB3-8DA2-43D5-ADE6-A89C95CDA42B}">
      <dgm:prSet/>
      <dgm:spPr/>
      <dgm:t>
        <a:bodyPr/>
        <a:lstStyle/>
        <a:p>
          <a:r>
            <a:rPr lang="en-US" b="1" dirty="0"/>
            <a:t>Logistic regression</a:t>
          </a:r>
          <a:r>
            <a:rPr lang="en-US" dirty="0"/>
            <a:t>-survival data from the no-flow experiment</a:t>
          </a:r>
        </a:p>
      </dgm:t>
    </dgm:pt>
    <dgm:pt modelId="{EE2CA3A0-4DD6-454F-ADAD-47CAA9418EA3}" type="parTrans" cxnId="{69574B23-9478-48E6-A753-9DC33B4755A8}">
      <dgm:prSet/>
      <dgm:spPr/>
      <dgm:t>
        <a:bodyPr/>
        <a:lstStyle/>
        <a:p>
          <a:endParaRPr lang="en-US"/>
        </a:p>
      </dgm:t>
    </dgm:pt>
    <dgm:pt modelId="{D5512E8F-A72B-4E42-B7AF-E80E06D8979A}" type="sibTrans" cxnId="{69574B23-9478-48E6-A753-9DC33B4755A8}">
      <dgm:prSet/>
      <dgm:spPr/>
      <dgm:t>
        <a:bodyPr/>
        <a:lstStyle/>
        <a:p>
          <a:endParaRPr lang="en-US"/>
        </a:p>
      </dgm:t>
    </dgm:pt>
    <dgm:pt modelId="{D2948790-7695-4850-BA3E-16D9FC739F11}">
      <dgm:prSet/>
      <dgm:spPr/>
      <dgm:t>
        <a:bodyPr/>
        <a:lstStyle/>
        <a:p>
          <a:r>
            <a:rPr lang="en-US" b="1" dirty="0"/>
            <a:t>Censored regression </a:t>
          </a:r>
          <a:r>
            <a:rPr lang="en-US" dirty="0"/>
            <a:t>model total hours survived and mass (package </a:t>
          </a:r>
          <a:r>
            <a:rPr lang="en-US" dirty="0" err="1"/>
            <a:t>censReg</a:t>
          </a:r>
          <a:r>
            <a:rPr lang="en-US" dirty="0"/>
            <a:t>) </a:t>
          </a:r>
        </a:p>
      </dgm:t>
    </dgm:pt>
    <dgm:pt modelId="{866A6FC3-B29B-4A91-89AC-ACD97C89D440}" type="parTrans" cxnId="{5874BA9E-FE37-4E4D-B831-8B8E3DE575FE}">
      <dgm:prSet/>
      <dgm:spPr/>
      <dgm:t>
        <a:bodyPr/>
        <a:lstStyle/>
        <a:p>
          <a:endParaRPr lang="en-US"/>
        </a:p>
      </dgm:t>
    </dgm:pt>
    <dgm:pt modelId="{9621FCBC-07DD-439B-8300-C7DA16FF85DF}" type="sibTrans" cxnId="{5874BA9E-FE37-4E4D-B831-8B8E3DE575FE}">
      <dgm:prSet/>
      <dgm:spPr/>
      <dgm:t>
        <a:bodyPr/>
        <a:lstStyle/>
        <a:p>
          <a:endParaRPr lang="en-US"/>
        </a:p>
      </dgm:t>
    </dgm:pt>
    <dgm:pt modelId="{F8DBEAE1-2515-4018-8BEF-40FFA60617E1}">
      <dgm:prSet/>
      <dgm:spPr/>
      <dgm:t>
        <a:bodyPr/>
        <a:lstStyle/>
        <a:p>
          <a:r>
            <a:rPr lang="en-US" b="1" dirty="0"/>
            <a:t>Linear regression </a:t>
          </a:r>
          <a:r>
            <a:rPr lang="en-US" dirty="0"/>
            <a:t>models-growth, feeding, humidity, temperature, mass (air)</a:t>
          </a:r>
        </a:p>
      </dgm:t>
    </dgm:pt>
    <dgm:pt modelId="{63A6B5F5-D9EC-4EE8-A48A-0DBFBCC98239}" type="parTrans" cxnId="{C804D302-CCD9-4A1B-8208-B9B9BCA10B6F}">
      <dgm:prSet/>
      <dgm:spPr/>
      <dgm:t>
        <a:bodyPr/>
        <a:lstStyle/>
        <a:p>
          <a:endParaRPr lang="en-US"/>
        </a:p>
      </dgm:t>
    </dgm:pt>
    <dgm:pt modelId="{D1EDDFE6-7FB3-494C-BA7D-720F145D532E}" type="sibTrans" cxnId="{C804D302-CCD9-4A1B-8208-B9B9BCA10B6F}">
      <dgm:prSet/>
      <dgm:spPr/>
      <dgm:t>
        <a:bodyPr/>
        <a:lstStyle/>
        <a:p>
          <a:endParaRPr lang="en-US"/>
        </a:p>
      </dgm:t>
    </dgm:pt>
    <dgm:pt modelId="{FC415399-347C-4B37-A965-50DED7BE50F5}" type="pres">
      <dgm:prSet presAssocID="{CED2BA72-F814-4FF9-A26C-6CF929D82066}" presName="vert0" presStyleCnt="0">
        <dgm:presLayoutVars>
          <dgm:dir/>
          <dgm:animOne val="branch"/>
          <dgm:animLvl val="lvl"/>
        </dgm:presLayoutVars>
      </dgm:prSet>
      <dgm:spPr/>
    </dgm:pt>
    <dgm:pt modelId="{FC56F3FF-D724-4BD9-8969-8CA6A066EF37}" type="pres">
      <dgm:prSet presAssocID="{61DCE6D2-4B19-44F9-85E8-05F55979E5AC}" presName="thickLine" presStyleLbl="alignNode1" presStyleIdx="0" presStyleCnt="5"/>
      <dgm:spPr/>
    </dgm:pt>
    <dgm:pt modelId="{68E28B3B-186F-4F21-A521-9FDC74D4C49E}" type="pres">
      <dgm:prSet presAssocID="{61DCE6D2-4B19-44F9-85E8-05F55979E5AC}" presName="horz1" presStyleCnt="0"/>
      <dgm:spPr/>
    </dgm:pt>
    <dgm:pt modelId="{E300D7E3-AAB7-4B3E-9B18-2E14CB50C4D1}" type="pres">
      <dgm:prSet presAssocID="{61DCE6D2-4B19-44F9-85E8-05F55979E5AC}" presName="tx1" presStyleLbl="revTx" presStyleIdx="0" presStyleCnt="5"/>
      <dgm:spPr/>
    </dgm:pt>
    <dgm:pt modelId="{9DDCB22A-8D4D-4DEF-BEFF-FC16D56FDE80}" type="pres">
      <dgm:prSet presAssocID="{61DCE6D2-4B19-44F9-85E8-05F55979E5AC}" presName="vert1" presStyleCnt="0"/>
      <dgm:spPr/>
    </dgm:pt>
    <dgm:pt modelId="{A4F98693-10D3-44FD-A07E-220DA5D98866}" type="pres">
      <dgm:prSet presAssocID="{E34DD422-59B3-4E89-91EC-349BC2E62DB8}" presName="thickLine" presStyleLbl="alignNode1" presStyleIdx="1" presStyleCnt="5"/>
      <dgm:spPr/>
    </dgm:pt>
    <dgm:pt modelId="{2A633E04-8F33-4F20-B6E9-9D948117B009}" type="pres">
      <dgm:prSet presAssocID="{E34DD422-59B3-4E89-91EC-349BC2E62DB8}" presName="horz1" presStyleCnt="0"/>
      <dgm:spPr/>
    </dgm:pt>
    <dgm:pt modelId="{8149DFBB-8A0E-4228-92C9-9C0F0D0558C7}" type="pres">
      <dgm:prSet presAssocID="{E34DD422-59B3-4E89-91EC-349BC2E62DB8}" presName="tx1" presStyleLbl="revTx" presStyleIdx="1" presStyleCnt="5"/>
      <dgm:spPr/>
    </dgm:pt>
    <dgm:pt modelId="{C4285029-FFF7-4C00-8505-21D593463CF1}" type="pres">
      <dgm:prSet presAssocID="{E34DD422-59B3-4E89-91EC-349BC2E62DB8}" presName="vert1" presStyleCnt="0"/>
      <dgm:spPr/>
    </dgm:pt>
    <dgm:pt modelId="{397CA9B1-D847-47DC-A183-20FB345C0D5B}" type="pres">
      <dgm:prSet presAssocID="{E4C9EBB3-8DA2-43D5-ADE6-A89C95CDA42B}" presName="thickLine" presStyleLbl="alignNode1" presStyleIdx="2" presStyleCnt="5"/>
      <dgm:spPr/>
    </dgm:pt>
    <dgm:pt modelId="{AC8DD0F7-838A-4322-959C-C3D78183982F}" type="pres">
      <dgm:prSet presAssocID="{E4C9EBB3-8DA2-43D5-ADE6-A89C95CDA42B}" presName="horz1" presStyleCnt="0"/>
      <dgm:spPr/>
    </dgm:pt>
    <dgm:pt modelId="{66DE974C-02A5-46C8-A06E-E2D9B4F47CEC}" type="pres">
      <dgm:prSet presAssocID="{E4C9EBB3-8DA2-43D5-ADE6-A89C95CDA42B}" presName="tx1" presStyleLbl="revTx" presStyleIdx="2" presStyleCnt="5"/>
      <dgm:spPr/>
    </dgm:pt>
    <dgm:pt modelId="{AA2AC9B9-AFB1-4BCF-8477-01AFDE570F78}" type="pres">
      <dgm:prSet presAssocID="{E4C9EBB3-8DA2-43D5-ADE6-A89C95CDA42B}" presName="vert1" presStyleCnt="0"/>
      <dgm:spPr/>
    </dgm:pt>
    <dgm:pt modelId="{FC0E5CF7-493A-4951-8D84-3908EAC77F28}" type="pres">
      <dgm:prSet presAssocID="{D2948790-7695-4850-BA3E-16D9FC739F11}" presName="thickLine" presStyleLbl="alignNode1" presStyleIdx="3" presStyleCnt="5"/>
      <dgm:spPr/>
    </dgm:pt>
    <dgm:pt modelId="{397EEB39-5F52-4BC8-8AEC-2FB04BB540C3}" type="pres">
      <dgm:prSet presAssocID="{D2948790-7695-4850-BA3E-16D9FC739F11}" presName="horz1" presStyleCnt="0"/>
      <dgm:spPr/>
    </dgm:pt>
    <dgm:pt modelId="{2D8A98EF-B094-4553-A8E5-41BDB28E5585}" type="pres">
      <dgm:prSet presAssocID="{D2948790-7695-4850-BA3E-16D9FC739F11}" presName="tx1" presStyleLbl="revTx" presStyleIdx="3" presStyleCnt="5"/>
      <dgm:spPr/>
    </dgm:pt>
    <dgm:pt modelId="{8775AD75-A411-4D24-B41D-2194DA131DB5}" type="pres">
      <dgm:prSet presAssocID="{D2948790-7695-4850-BA3E-16D9FC739F11}" presName="vert1" presStyleCnt="0"/>
      <dgm:spPr/>
    </dgm:pt>
    <dgm:pt modelId="{581B16D3-7BF2-4AB3-8B6E-D0DA4CC2A760}" type="pres">
      <dgm:prSet presAssocID="{F8DBEAE1-2515-4018-8BEF-40FFA60617E1}" presName="thickLine" presStyleLbl="alignNode1" presStyleIdx="4" presStyleCnt="5"/>
      <dgm:spPr/>
    </dgm:pt>
    <dgm:pt modelId="{324E806B-FC8A-4117-871F-0BE74FDC7837}" type="pres">
      <dgm:prSet presAssocID="{F8DBEAE1-2515-4018-8BEF-40FFA60617E1}" presName="horz1" presStyleCnt="0"/>
      <dgm:spPr/>
    </dgm:pt>
    <dgm:pt modelId="{9B1D29A8-8338-4D0A-A053-34F306CA17E3}" type="pres">
      <dgm:prSet presAssocID="{F8DBEAE1-2515-4018-8BEF-40FFA60617E1}" presName="tx1" presStyleLbl="revTx" presStyleIdx="4" presStyleCnt="5"/>
      <dgm:spPr/>
    </dgm:pt>
    <dgm:pt modelId="{F8187273-6A2B-45A0-9A1C-8EB820045EE2}" type="pres">
      <dgm:prSet presAssocID="{F8DBEAE1-2515-4018-8BEF-40FFA60617E1}" presName="vert1" presStyleCnt="0"/>
      <dgm:spPr/>
    </dgm:pt>
  </dgm:ptLst>
  <dgm:cxnLst>
    <dgm:cxn modelId="{C804D302-CCD9-4A1B-8208-B9B9BCA10B6F}" srcId="{CED2BA72-F814-4FF9-A26C-6CF929D82066}" destId="{F8DBEAE1-2515-4018-8BEF-40FFA60617E1}" srcOrd="4" destOrd="0" parTransId="{63A6B5F5-D9EC-4EE8-A48A-0DBFBCC98239}" sibTransId="{D1EDDFE6-7FB3-494C-BA7D-720F145D532E}"/>
    <dgm:cxn modelId="{4C8EF114-F057-4ADE-BD64-D7AA039FD581}" type="presOf" srcId="{E34DD422-59B3-4E89-91EC-349BC2E62DB8}" destId="{8149DFBB-8A0E-4228-92C9-9C0F0D0558C7}" srcOrd="0" destOrd="0" presId="urn:microsoft.com/office/officeart/2008/layout/LinedList"/>
    <dgm:cxn modelId="{CF256E1C-7158-4919-9CDE-F5233FDD1C2C}" type="presOf" srcId="{D2948790-7695-4850-BA3E-16D9FC739F11}" destId="{2D8A98EF-B094-4553-A8E5-41BDB28E5585}" srcOrd="0" destOrd="0" presId="urn:microsoft.com/office/officeart/2008/layout/LinedList"/>
    <dgm:cxn modelId="{74999B1F-E8D6-4CEA-B876-838BEC2C73A8}" type="presOf" srcId="{E4C9EBB3-8DA2-43D5-ADE6-A89C95CDA42B}" destId="{66DE974C-02A5-46C8-A06E-E2D9B4F47CEC}" srcOrd="0" destOrd="0" presId="urn:microsoft.com/office/officeart/2008/layout/LinedList"/>
    <dgm:cxn modelId="{69574B23-9478-48E6-A753-9DC33B4755A8}" srcId="{CED2BA72-F814-4FF9-A26C-6CF929D82066}" destId="{E4C9EBB3-8DA2-43D5-ADE6-A89C95CDA42B}" srcOrd="2" destOrd="0" parTransId="{EE2CA3A0-4DD6-454F-ADAD-47CAA9418EA3}" sibTransId="{D5512E8F-A72B-4E42-B7AF-E80E06D8979A}"/>
    <dgm:cxn modelId="{A66B085D-B261-4724-ADC7-8A3109AC1C07}" srcId="{CED2BA72-F814-4FF9-A26C-6CF929D82066}" destId="{61DCE6D2-4B19-44F9-85E8-05F55979E5AC}" srcOrd="0" destOrd="0" parTransId="{00A66334-4CA5-4CA1-BB0E-EB7CBE208120}" sibTransId="{8FA9311A-61E6-4350-A855-D3E82F0F4B6B}"/>
    <dgm:cxn modelId="{C0662F49-0EE4-4FAF-A303-F780181EB7C2}" type="presOf" srcId="{F8DBEAE1-2515-4018-8BEF-40FFA60617E1}" destId="{9B1D29A8-8338-4D0A-A053-34F306CA17E3}" srcOrd="0" destOrd="0" presId="urn:microsoft.com/office/officeart/2008/layout/LinedList"/>
    <dgm:cxn modelId="{1235FB51-9176-471A-B3D5-204604A74A3E}" type="presOf" srcId="{CED2BA72-F814-4FF9-A26C-6CF929D82066}" destId="{FC415399-347C-4B37-A965-50DED7BE50F5}" srcOrd="0" destOrd="0" presId="urn:microsoft.com/office/officeart/2008/layout/LinedList"/>
    <dgm:cxn modelId="{813F237B-D215-4EF3-9EDD-7FE88332681B}" type="presOf" srcId="{61DCE6D2-4B19-44F9-85E8-05F55979E5AC}" destId="{E300D7E3-AAB7-4B3E-9B18-2E14CB50C4D1}" srcOrd="0" destOrd="0" presId="urn:microsoft.com/office/officeart/2008/layout/LinedList"/>
    <dgm:cxn modelId="{5874BA9E-FE37-4E4D-B831-8B8E3DE575FE}" srcId="{CED2BA72-F814-4FF9-A26C-6CF929D82066}" destId="{D2948790-7695-4850-BA3E-16D9FC739F11}" srcOrd="3" destOrd="0" parTransId="{866A6FC3-B29B-4A91-89AC-ACD97C89D440}" sibTransId="{9621FCBC-07DD-439B-8300-C7DA16FF85DF}"/>
    <dgm:cxn modelId="{5B0BCCAE-D7A6-478C-9766-93402A8918B0}" srcId="{CED2BA72-F814-4FF9-A26C-6CF929D82066}" destId="{E34DD422-59B3-4E89-91EC-349BC2E62DB8}" srcOrd="1" destOrd="0" parTransId="{8E685F59-579C-44D4-9C04-AFCEED4C8E90}" sibTransId="{A64CB6E3-C52C-4A97-9644-1864A1523128}"/>
    <dgm:cxn modelId="{47C2382F-6225-4693-87A7-1C83DBD8A77A}" type="presParOf" srcId="{FC415399-347C-4B37-A965-50DED7BE50F5}" destId="{FC56F3FF-D724-4BD9-8969-8CA6A066EF37}" srcOrd="0" destOrd="0" presId="urn:microsoft.com/office/officeart/2008/layout/LinedList"/>
    <dgm:cxn modelId="{7F55CD37-219F-4E16-A228-B75AC985613A}" type="presParOf" srcId="{FC415399-347C-4B37-A965-50DED7BE50F5}" destId="{68E28B3B-186F-4F21-A521-9FDC74D4C49E}" srcOrd="1" destOrd="0" presId="urn:microsoft.com/office/officeart/2008/layout/LinedList"/>
    <dgm:cxn modelId="{ECA6522C-1A53-45B8-AA4A-FE76E2B032CB}" type="presParOf" srcId="{68E28B3B-186F-4F21-A521-9FDC74D4C49E}" destId="{E300D7E3-AAB7-4B3E-9B18-2E14CB50C4D1}" srcOrd="0" destOrd="0" presId="urn:microsoft.com/office/officeart/2008/layout/LinedList"/>
    <dgm:cxn modelId="{F991EBDF-7B56-4FB2-BD79-95A4AE764CBD}" type="presParOf" srcId="{68E28B3B-186F-4F21-A521-9FDC74D4C49E}" destId="{9DDCB22A-8D4D-4DEF-BEFF-FC16D56FDE80}" srcOrd="1" destOrd="0" presId="urn:microsoft.com/office/officeart/2008/layout/LinedList"/>
    <dgm:cxn modelId="{C0D8FFF5-374E-4D01-9758-CB196C527D2E}" type="presParOf" srcId="{FC415399-347C-4B37-A965-50DED7BE50F5}" destId="{A4F98693-10D3-44FD-A07E-220DA5D98866}" srcOrd="2" destOrd="0" presId="urn:microsoft.com/office/officeart/2008/layout/LinedList"/>
    <dgm:cxn modelId="{6BAA58D9-7A16-4199-93B4-030090A8AEE9}" type="presParOf" srcId="{FC415399-347C-4B37-A965-50DED7BE50F5}" destId="{2A633E04-8F33-4F20-B6E9-9D948117B009}" srcOrd="3" destOrd="0" presId="urn:microsoft.com/office/officeart/2008/layout/LinedList"/>
    <dgm:cxn modelId="{2704ACB3-DC8C-44B6-884E-A33491384557}" type="presParOf" srcId="{2A633E04-8F33-4F20-B6E9-9D948117B009}" destId="{8149DFBB-8A0E-4228-92C9-9C0F0D0558C7}" srcOrd="0" destOrd="0" presId="urn:microsoft.com/office/officeart/2008/layout/LinedList"/>
    <dgm:cxn modelId="{272B4163-4AF4-4BF6-BF1F-BCF1184E8479}" type="presParOf" srcId="{2A633E04-8F33-4F20-B6E9-9D948117B009}" destId="{C4285029-FFF7-4C00-8505-21D593463CF1}" srcOrd="1" destOrd="0" presId="urn:microsoft.com/office/officeart/2008/layout/LinedList"/>
    <dgm:cxn modelId="{D4F1D0BA-547A-4181-A876-E09CFA2D3538}" type="presParOf" srcId="{FC415399-347C-4B37-A965-50DED7BE50F5}" destId="{397CA9B1-D847-47DC-A183-20FB345C0D5B}" srcOrd="4" destOrd="0" presId="urn:microsoft.com/office/officeart/2008/layout/LinedList"/>
    <dgm:cxn modelId="{DF7CDFE7-3F8F-409F-B1C8-E14D294D63B2}" type="presParOf" srcId="{FC415399-347C-4B37-A965-50DED7BE50F5}" destId="{AC8DD0F7-838A-4322-959C-C3D78183982F}" srcOrd="5" destOrd="0" presId="urn:microsoft.com/office/officeart/2008/layout/LinedList"/>
    <dgm:cxn modelId="{DD2C6263-93B0-45BE-AB33-76610E4C8440}" type="presParOf" srcId="{AC8DD0F7-838A-4322-959C-C3D78183982F}" destId="{66DE974C-02A5-46C8-A06E-E2D9B4F47CEC}" srcOrd="0" destOrd="0" presId="urn:microsoft.com/office/officeart/2008/layout/LinedList"/>
    <dgm:cxn modelId="{EB7A86E5-D746-4E8D-AE1F-29B189942845}" type="presParOf" srcId="{AC8DD0F7-838A-4322-959C-C3D78183982F}" destId="{AA2AC9B9-AFB1-4BCF-8477-01AFDE570F78}" srcOrd="1" destOrd="0" presId="urn:microsoft.com/office/officeart/2008/layout/LinedList"/>
    <dgm:cxn modelId="{66B68A60-477B-4870-A5E3-4C956D8F0F6F}" type="presParOf" srcId="{FC415399-347C-4B37-A965-50DED7BE50F5}" destId="{FC0E5CF7-493A-4951-8D84-3908EAC77F28}" srcOrd="6" destOrd="0" presId="urn:microsoft.com/office/officeart/2008/layout/LinedList"/>
    <dgm:cxn modelId="{86DDEF4E-6FE3-4E18-869C-023073B9C2BE}" type="presParOf" srcId="{FC415399-347C-4B37-A965-50DED7BE50F5}" destId="{397EEB39-5F52-4BC8-8AEC-2FB04BB540C3}" srcOrd="7" destOrd="0" presId="urn:microsoft.com/office/officeart/2008/layout/LinedList"/>
    <dgm:cxn modelId="{DB4D32F1-ABE5-41D6-9D74-4EFE14CCEB87}" type="presParOf" srcId="{397EEB39-5F52-4BC8-8AEC-2FB04BB540C3}" destId="{2D8A98EF-B094-4553-A8E5-41BDB28E5585}" srcOrd="0" destOrd="0" presId="urn:microsoft.com/office/officeart/2008/layout/LinedList"/>
    <dgm:cxn modelId="{4B72EBD1-1281-4EEC-A6FC-A509875035E3}" type="presParOf" srcId="{397EEB39-5F52-4BC8-8AEC-2FB04BB540C3}" destId="{8775AD75-A411-4D24-B41D-2194DA131DB5}" srcOrd="1" destOrd="0" presId="urn:microsoft.com/office/officeart/2008/layout/LinedList"/>
    <dgm:cxn modelId="{487BE455-D76E-4953-A68F-01A5E145CBCD}" type="presParOf" srcId="{FC415399-347C-4B37-A965-50DED7BE50F5}" destId="{581B16D3-7BF2-4AB3-8B6E-D0DA4CC2A760}" srcOrd="8" destOrd="0" presId="urn:microsoft.com/office/officeart/2008/layout/LinedList"/>
    <dgm:cxn modelId="{F576198B-EB8A-4A2C-8125-B714C67931DD}" type="presParOf" srcId="{FC415399-347C-4B37-A965-50DED7BE50F5}" destId="{324E806B-FC8A-4117-871F-0BE74FDC7837}" srcOrd="9" destOrd="0" presId="urn:microsoft.com/office/officeart/2008/layout/LinedList"/>
    <dgm:cxn modelId="{8CA30804-C10F-4B34-ABAC-A1A6A5ED30F7}" type="presParOf" srcId="{324E806B-FC8A-4117-871F-0BE74FDC7837}" destId="{9B1D29A8-8338-4D0A-A053-34F306CA17E3}" srcOrd="0" destOrd="0" presId="urn:microsoft.com/office/officeart/2008/layout/LinedList"/>
    <dgm:cxn modelId="{4B621D59-02FF-48A5-9E4B-A3A6A94D7E6F}" type="presParOf" srcId="{324E806B-FC8A-4117-871F-0BE74FDC7837}" destId="{F8187273-6A2B-45A0-9A1C-8EB820045E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F85C8-89EC-465D-AEB2-353C953B9B11}">
      <dsp:nvSpPr>
        <dsp:cNvPr id="0" name=""/>
        <dsp:cNvSpPr/>
      </dsp:nvSpPr>
      <dsp:spPr>
        <a:xfrm>
          <a:off x="0" y="1407"/>
          <a:ext cx="10515600" cy="20243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32BD9-7981-417D-80EB-1D260D409DB2}">
      <dsp:nvSpPr>
        <dsp:cNvPr id="0" name=""/>
        <dsp:cNvSpPr/>
      </dsp:nvSpPr>
      <dsp:spPr>
        <a:xfrm>
          <a:off x="612354" y="456354"/>
          <a:ext cx="1113371" cy="11133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14DD1-D949-40E6-9F11-DF5230C6CDDA}">
      <dsp:nvSpPr>
        <dsp:cNvPr id="0" name=""/>
        <dsp:cNvSpPr/>
      </dsp:nvSpPr>
      <dsp:spPr>
        <a:xfrm>
          <a:off x="2294735" y="0"/>
          <a:ext cx="7695400" cy="2024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240" tIns="214240" rIns="214240" bIns="21424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Survival and performance (pushups, feeding, growth) in still water at four different temperatures (5, 12.5, 20, and 25 ℃) for two weeks</a:t>
          </a:r>
        </a:p>
      </dsp:txBody>
      <dsp:txXfrm>
        <a:off x="2294735" y="0"/>
        <a:ext cx="7695400" cy="2024312"/>
      </dsp:txXfrm>
    </dsp:sp>
    <dsp:sp modelId="{411F141D-8993-448C-B25D-1F9B7B24C69E}">
      <dsp:nvSpPr>
        <dsp:cNvPr id="0" name=""/>
        <dsp:cNvSpPr/>
      </dsp:nvSpPr>
      <dsp:spPr>
        <a:xfrm>
          <a:off x="7070100" y="1407"/>
          <a:ext cx="3347295" cy="2024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240" tIns="214240" rIns="214240" bIns="21424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070100" y="1407"/>
        <a:ext cx="3347295" cy="2024312"/>
      </dsp:txXfrm>
    </dsp:sp>
    <dsp:sp modelId="{28DEEDB6-B557-4A67-9A82-4BEB5906DB6C}">
      <dsp:nvSpPr>
        <dsp:cNvPr id="0" name=""/>
        <dsp:cNvSpPr/>
      </dsp:nvSpPr>
      <dsp:spPr>
        <a:xfrm>
          <a:off x="0" y="2325618"/>
          <a:ext cx="10515600" cy="20243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4E11B-8F7B-45F6-A7B1-3188BDC0172A}">
      <dsp:nvSpPr>
        <dsp:cNvPr id="0" name=""/>
        <dsp:cNvSpPr/>
      </dsp:nvSpPr>
      <dsp:spPr>
        <a:xfrm>
          <a:off x="612354" y="2781088"/>
          <a:ext cx="1113371" cy="11133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3BC73-7D27-4DBB-8D76-B817956553F5}">
      <dsp:nvSpPr>
        <dsp:cNvPr id="0" name=""/>
        <dsp:cNvSpPr/>
      </dsp:nvSpPr>
      <dsp:spPr>
        <a:xfrm>
          <a:off x="2338080" y="2325618"/>
          <a:ext cx="8079315" cy="2024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240" tIns="214240" rIns="214240" bIns="21424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Survival in air at 75% and 100% relative humidity (RH) at five temperatures  (5, 12.5, 20, 25, and 35 ℃) for two weeks</a:t>
          </a:r>
        </a:p>
      </dsp:txBody>
      <dsp:txXfrm>
        <a:off x="2338080" y="2325618"/>
        <a:ext cx="8079315" cy="2024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7A497-C8EA-4B97-9C81-572B178A6352}">
      <dsp:nvSpPr>
        <dsp:cNvPr id="0" name=""/>
        <dsp:cNvSpPr/>
      </dsp:nvSpPr>
      <dsp:spPr>
        <a:xfrm>
          <a:off x="776" y="1747220"/>
          <a:ext cx="2726858" cy="17315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0C35C-7827-4F30-98DA-39114737D485}">
      <dsp:nvSpPr>
        <dsp:cNvPr id="0" name=""/>
        <dsp:cNvSpPr/>
      </dsp:nvSpPr>
      <dsp:spPr>
        <a:xfrm>
          <a:off x="303761" y="2035055"/>
          <a:ext cx="2726858" cy="17315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Checked every two hours 8 am-10 pm</a:t>
          </a:r>
        </a:p>
      </dsp:txBody>
      <dsp:txXfrm>
        <a:off x="354477" y="2085771"/>
        <a:ext cx="2625426" cy="1630123"/>
      </dsp:txXfrm>
    </dsp:sp>
    <dsp:sp modelId="{84003A2E-4155-4967-877A-56D9A435ADEE}">
      <dsp:nvSpPr>
        <dsp:cNvPr id="0" name=""/>
        <dsp:cNvSpPr/>
      </dsp:nvSpPr>
      <dsp:spPr>
        <a:xfrm>
          <a:off x="3333604" y="1747220"/>
          <a:ext cx="2726858" cy="17315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051D2-281E-4862-906D-604D1E098ABD}">
      <dsp:nvSpPr>
        <dsp:cNvPr id="0" name=""/>
        <dsp:cNvSpPr/>
      </dsp:nvSpPr>
      <dsp:spPr>
        <a:xfrm>
          <a:off x="3636588" y="2035055"/>
          <a:ext cx="2726858" cy="17315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Determine survival by movement </a:t>
          </a:r>
        </a:p>
      </dsp:txBody>
      <dsp:txXfrm>
        <a:off x="3687304" y="2085771"/>
        <a:ext cx="2625426" cy="1630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6F3FF-D724-4BD9-8969-8CA6A066EF37}">
      <dsp:nvSpPr>
        <dsp:cNvPr id="0" name=""/>
        <dsp:cNvSpPr/>
      </dsp:nvSpPr>
      <dsp:spPr>
        <a:xfrm>
          <a:off x="0" y="511"/>
          <a:ext cx="5458837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00D7E3-AAB7-4B3E-9B18-2E14CB50C4D1}">
      <dsp:nvSpPr>
        <dsp:cNvPr id="0" name=""/>
        <dsp:cNvSpPr/>
      </dsp:nvSpPr>
      <dsp:spPr>
        <a:xfrm>
          <a:off x="0" y="511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 Studio version 2023.03.0 implementing R version 4.2.3.</a:t>
          </a:r>
        </a:p>
      </dsp:txBody>
      <dsp:txXfrm>
        <a:off x="0" y="511"/>
        <a:ext cx="5458837" cy="838299"/>
      </dsp:txXfrm>
    </dsp:sp>
    <dsp:sp modelId="{A4F98693-10D3-44FD-A07E-220DA5D98866}">
      <dsp:nvSpPr>
        <dsp:cNvPr id="0" name=""/>
        <dsp:cNvSpPr/>
      </dsp:nvSpPr>
      <dsp:spPr>
        <a:xfrm>
          <a:off x="0" y="838811"/>
          <a:ext cx="5458837" cy="0"/>
        </a:xfrm>
        <a:prstGeom prst="line">
          <a:avLst/>
        </a:prstGeom>
        <a:gradFill rotWithShape="0">
          <a:gsLst>
            <a:gs pos="0">
              <a:schemeClr val="accent5">
                <a:hueOff val="-2495436"/>
                <a:satOff val="-3864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95436"/>
                <a:satOff val="-3864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95436"/>
                <a:satOff val="-3864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95436"/>
              <a:satOff val="-3864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9DFBB-8A0E-4228-92C9-9C0F0D0558C7}">
      <dsp:nvSpPr>
        <dsp:cNvPr id="0" name=""/>
        <dsp:cNvSpPr/>
      </dsp:nvSpPr>
      <dsp:spPr>
        <a:xfrm>
          <a:off x="0" y="838811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Linear mixed effects </a:t>
          </a:r>
          <a:r>
            <a:rPr lang="en-US" sz="2300" kern="1200" dirty="0"/>
            <a:t>model-pushups (package </a:t>
          </a:r>
          <a:r>
            <a:rPr lang="en-US" sz="2300" kern="1200" dirty="0" err="1"/>
            <a:t>nlme</a:t>
          </a:r>
          <a:r>
            <a:rPr lang="en-US" sz="2300" kern="1200" dirty="0"/>
            <a:t>). </a:t>
          </a:r>
        </a:p>
      </dsp:txBody>
      <dsp:txXfrm>
        <a:off x="0" y="838811"/>
        <a:ext cx="5458837" cy="838299"/>
      </dsp:txXfrm>
    </dsp:sp>
    <dsp:sp modelId="{397CA9B1-D847-47DC-A183-20FB345C0D5B}">
      <dsp:nvSpPr>
        <dsp:cNvPr id="0" name=""/>
        <dsp:cNvSpPr/>
      </dsp:nvSpPr>
      <dsp:spPr>
        <a:xfrm>
          <a:off x="0" y="1677110"/>
          <a:ext cx="5458837" cy="0"/>
        </a:xfrm>
        <a:prstGeom prst="line">
          <a:avLst/>
        </a:prstGeom>
        <a:gradFill rotWithShape="0">
          <a:gsLst>
            <a:gs pos="0">
              <a:schemeClr val="accent5">
                <a:hueOff val="-4990872"/>
                <a:satOff val="-7727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90872"/>
                <a:satOff val="-7727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90872"/>
                <a:satOff val="-7727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90872"/>
              <a:satOff val="-7727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DE974C-02A5-46C8-A06E-E2D9B4F47CEC}">
      <dsp:nvSpPr>
        <dsp:cNvPr id="0" name=""/>
        <dsp:cNvSpPr/>
      </dsp:nvSpPr>
      <dsp:spPr>
        <a:xfrm>
          <a:off x="0" y="1677110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Logistic regression</a:t>
          </a:r>
          <a:r>
            <a:rPr lang="en-US" sz="2300" kern="1200" dirty="0"/>
            <a:t>-survival data from the no-flow experiment</a:t>
          </a:r>
        </a:p>
      </dsp:txBody>
      <dsp:txXfrm>
        <a:off x="0" y="1677110"/>
        <a:ext cx="5458837" cy="838299"/>
      </dsp:txXfrm>
    </dsp:sp>
    <dsp:sp modelId="{FC0E5CF7-493A-4951-8D84-3908EAC77F28}">
      <dsp:nvSpPr>
        <dsp:cNvPr id="0" name=""/>
        <dsp:cNvSpPr/>
      </dsp:nvSpPr>
      <dsp:spPr>
        <a:xfrm>
          <a:off x="0" y="2515409"/>
          <a:ext cx="5458837" cy="0"/>
        </a:xfrm>
        <a:prstGeom prst="line">
          <a:avLst/>
        </a:prstGeom>
        <a:gradFill rotWithShape="0">
          <a:gsLst>
            <a:gs pos="0">
              <a:schemeClr val="accent5">
                <a:hueOff val="-7486308"/>
                <a:satOff val="-11591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486308"/>
                <a:satOff val="-11591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486308"/>
                <a:satOff val="-11591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486308"/>
              <a:satOff val="-11591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8A98EF-B094-4553-A8E5-41BDB28E5585}">
      <dsp:nvSpPr>
        <dsp:cNvPr id="0" name=""/>
        <dsp:cNvSpPr/>
      </dsp:nvSpPr>
      <dsp:spPr>
        <a:xfrm>
          <a:off x="0" y="2515409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Censored regression </a:t>
          </a:r>
          <a:r>
            <a:rPr lang="en-US" sz="2300" kern="1200" dirty="0"/>
            <a:t>model total hours survived and mass (package </a:t>
          </a:r>
          <a:r>
            <a:rPr lang="en-US" sz="2300" kern="1200" dirty="0" err="1"/>
            <a:t>censReg</a:t>
          </a:r>
          <a:r>
            <a:rPr lang="en-US" sz="2300" kern="1200" dirty="0"/>
            <a:t>) </a:t>
          </a:r>
        </a:p>
      </dsp:txBody>
      <dsp:txXfrm>
        <a:off x="0" y="2515409"/>
        <a:ext cx="5458837" cy="838299"/>
      </dsp:txXfrm>
    </dsp:sp>
    <dsp:sp modelId="{581B16D3-7BF2-4AB3-8B6E-D0DA4CC2A760}">
      <dsp:nvSpPr>
        <dsp:cNvPr id="0" name=""/>
        <dsp:cNvSpPr/>
      </dsp:nvSpPr>
      <dsp:spPr>
        <a:xfrm>
          <a:off x="0" y="3353708"/>
          <a:ext cx="5458837" cy="0"/>
        </a:xfrm>
        <a:prstGeom prst="line">
          <a:avLst/>
        </a:prstGeom>
        <a:gradFill rotWithShape="0">
          <a:gsLst>
            <a:gs pos="0">
              <a:schemeClr val="accent5">
                <a:hueOff val="-9981745"/>
                <a:satOff val="-15454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981745"/>
                <a:satOff val="-15454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981745"/>
                <a:satOff val="-15454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9981745"/>
              <a:satOff val="-15454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1D29A8-8338-4D0A-A053-34F306CA17E3}">
      <dsp:nvSpPr>
        <dsp:cNvPr id="0" name=""/>
        <dsp:cNvSpPr/>
      </dsp:nvSpPr>
      <dsp:spPr>
        <a:xfrm>
          <a:off x="0" y="3353708"/>
          <a:ext cx="5458837" cy="838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Linear regression </a:t>
          </a:r>
          <a:r>
            <a:rPr lang="en-US" sz="2300" kern="1200" dirty="0"/>
            <a:t>models-growth, feeding, humidity, temperature, mass (air)</a:t>
          </a:r>
        </a:p>
      </dsp:txBody>
      <dsp:txXfrm>
        <a:off x="0" y="3353708"/>
        <a:ext cx="5458837" cy="838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6A59C-BE3B-4899-BD62-6055AE1822EA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C1838-6E08-4BA4-9E16-5AF071006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1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Warm water temperatures can exacerbate this oxygen problem. Because insects are ectotherms, as water </a:t>
            </a:r>
            <a:r>
              <a:rPr lang="en-US" dirty="0" err="1"/>
              <a:t>tempratures</a:t>
            </a:r>
            <a:r>
              <a:rPr lang="en-US" dirty="0"/>
              <a:t> </a:t>
            </a:r>
            <a:r>
              <a:rPr lang="en-US" dirty="0" err="1"/>
              <a:t>incrase</a:t>
            </a:r>
            <a:r>
              <a:rPr lang="en-US" dirty="0"/>
              <a:t>, so do their body temperatures, their metabolism, and thus, their need for oxygen.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74A70-A79B-C941-9247-ECAE70685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4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Warm water temperatures can exacerbate this oxygen problem. Because insects are ectotherms, as water </a:t>
            </a:r>
            <a:r>
              <a:rPr lang="en-US" dirty="0" err="1"/>
              <a:t>tempratures</a:t>
            </a:r>
            <a:r>
              <a:rPr lang="en-US" dirty="0"/>
              <a:t> </a:t>
            </a:r>
            <a:r>
              <a:rPr lang="en-US" dirty="0" err="1"/>
              <a:t>incrase</a:t>
            </a:r>
            <a:r>
              <a:rPr lang="en-US" dirty="0"/>
              <a:t>, so do their body temperatures, their metabolism, and thus, their need for oxygen.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74A70-A79B-C941-9247-ECAE70685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FLOW UP HERE.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74A70-A79B-C941-9247-ECAE70685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4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 influences insect respiration by altering the </a:t>
            </a:r>
            <a:r>
              <a:rPr lang="en-US" dirty="0" err="1"/>
              <a:t>boundarly</a:t>
            </a:r>
            <a:r>
              <a:rPr lang="en-US" dirty="0"/>
              <a:t> layers that form around insect bodies. In flow flows, like it is under those rocks or perhaps during a drought, thick </a:t>
            </a:r>
            <a:r>
              <a:rPr lang="en-US" dirty="0" err="1"/>
              <a:t>boundarly</a:t>
            </a:r>
            <a:r>
              <a:rPr lang="en-US" dirty="0"/>
              <a:t> layers form…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74A70-A79B-C941-9247-ECAE70685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1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C1838-6E08-4BA4-9E16-5AF0710068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85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notes will show up on your monitor, but not on the projector when you put presentation in present mode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07D55-78AE-B049-8EEF-6A18851740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CBE4-860A-19B4-4B54-DEE14DD26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1AAE1-7900-6565-4B88-3DBFBB0E2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FD3EF-7D33-6656-D5CF-1E2FF8D2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D4998-48D1-0ED2-10A1-9A7B3D70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DDC92-FE04-11F6-8AF5-72491281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4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579C-5BD9-9A8E-EDCB-0B024FF0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E4CD-FC80-CAF4-3E52-398B32A24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B5F65-D6CD-AB87-B556-E0052D3D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E0B2A-BFCD-8541-C00A-DABFC4D4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B6C46-A21A-255E-658C-6ED1E8AA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58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D8BCF6-CE70-EEB9-1941-D09CD845E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166D7-D8A6-3FB0-B01A-DC5A74436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217E-26A4-EAB0-C286-1129D9E7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433C-F0D8-FB6C-A8F0-3B7AB73A0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4C762-A30C-1340-31D4-6C66ACDE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6137-6D7C-DEDF-6383-F5D60E89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F4C81-BC1F-FD42-839C-C350A2605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3A395-B4C2-29C8-C6C5-39148E5B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4A8F7-2184-A928-EB48-E4F0D659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A09ED-BD9B-BEA8-0296-15CE88FC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2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F5A8-CEA0-C6AD-1414-0B6C323F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18073-45C7-4346-A84B-12F2D895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FE661-86BB-C1EB-028E-2B1A459D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28CD9-6E9F-D75D-6B87-B0EDC626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54157-DD3D-32DC-C809-E5763222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1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0FA3-3467-49A5-129F-3BA0E375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2CF4-49B1-ED09-A2D2-98550B6D8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42EA9-7578-1CCD-F46A-E82B57CDE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2F2BE-D708-51C3-160C-F24633F7B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3A1EC-3379-D09F-ADE5-96D04F7B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3CE9F-145B-CF6E-A242-76F7651B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8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C00-5A05-A3CD-2B5C-515965DE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9B4F9-920B-671A-57DD-6D04CCEC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51BC2-B81C-391E-54CD-F526722C3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33D862-D7BD-2E00-C02A-13F10A47B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D9ECC-F79D-E41B-A0DF-1FFB20DE3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674324-377C-ED2E-681E-1894CF174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61D12-B326-66C2-E96E-2506C33A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4CE169-58F7-806D-C4DD-07551537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42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96EF5-0C34-0360-9B16-C6F01966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75CCB-5403-4496-64C6-C7D772AA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BE2DE-0587-6492-67BC-E5FF73E0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C7152-F1E6-7889-0847-6E2955B3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3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75A3C-3286-FBCE-D825-2A03B35C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F172DB-B24F-8AF7-E24D-7EC6D8A3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252A2-CDFB-7253-F7E6-0B940F51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9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5926-357A-D4DF-242E-83A2F0B2D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765F3-1417-9A76-155B-1E8329FE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A9A16-80D6-6F4F-5049-CFCF4AE4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8FCFA-4D48-431E-535D-C65D189F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72B4D-A976-2CE7-DF1C-E47279D6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12530-25A5-4103-D36C-8350E98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B4E2-F6FA-5BCC-E9CB-273ED209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C49E5-4A42-EDDA-1F90-830736A2B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0B0C0-52D6-96F2-0AC3-7D98CA0EF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ECA01-7ACA-E5CE-97E0-AD6ABD29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0EEA-92AB-6F8A-45C8-D71EC2AA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C0746-39C4-209F-DCD9-4FF6D045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07880D-CACA-7EF8-94C1-12A42922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6E876-7C84-CBD4-72E6-DF89DADC7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D30E-767D-0E13-5CFA-4D72B088A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1DE09-61A1-4959-97D5-5C54E819F24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D5700-254E-6F82-8B49-AA2E352BF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92438-9DE9-E623-341A-511EA4DF4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D2FD0-C50F-40A5-A44A-CBDA5E71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6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quaticinsects_of_central_virginia/952620388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diagramLayout" Target="../diagrams/layout3.xml"/><Relationship Id="rId7" Type="http://schemas.openxmlformats.org/officeDocument/2006/relationships/hyperlink" Target="https://ouzhang.me/talk/2012-r_intro/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back+to+the+future&amp;page=5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2/ecs2.390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://www.flickr.com/photos/spendadaytouring/4366146518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ug">
            <a:extLst>
              <a:ext uri="{FF2B5EF4-FFF2-40B4-BE49-F238E27FC236}">
                <a16:creationId xmlns:a16="http://schemas.microsoft.com/office/drawing/2014/main" id="{0CDCC8C2-000E-0CCB-0F64-62545181E5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937" r="-1" b="283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340E6-85A7-82F5-0AD9-537A0FF83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41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Effects of warming and drying on the survival and performance of giant salmonfly nymphs (</a:t>
            </a:r>
            <a:r>
              <a:rPr lang="en-US" sz="4100" b="1" i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Pteronarcys</a:t>
            </a:r>
            <a:r>
              <a:rPr lang="en-US" sz="4100" b="1" i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californica</a:t>
            </a:r>
            <a:r>
              <a:rPr lang="en-US" sz="41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4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65053-A547-E308-A02C-888AC4D2C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effectLst/>
                <a:latin typeface="+mj-lt"/>
                <a:ea typeface="Calibri" panose="020F0502020204030204" pitchFamily="34" charset="0"/>
              </a:rPr>
              <a:t>Kailie Todd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5CE14-ED3D-C7F1-4CE3-9B67F1A83CF5}"/>
              </a:ext>
            </a:extLst>
          </p:cNvPr>
          <p:cNvSpPr txBox="1"/>
          <p:nvPr/>
        </p:nvSpPr>
        <p:spPr>
          <a:xfrm>
            <a:off x="9881909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aquaticinsects_of_central_virginia/952620388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51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7FE285-51BC-AEE5-1645-104587C1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14301"/>
            <a:ext cx="10515600" cy="1054100"/>
          </a:xfrm>
        </p:spPr>
        <p:txBody>
          <a:bodyPr/>
          <a:lstStyle/>
          <a:p>
            <a:r>
              <a:rPr lang="en-US"/>
              <a:t>Reason #2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074391-D02C-E7D4-7E4D-6EF107505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361" y="2368565"/>
            <a:ext cx="3712464" cy="20939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dirty="0"/>
              <a:t>The effects of the 2021 dam malfunction on the Madison River on salmonfly nymphs</a:t>
            </a:r>
          </a:p>
        </p:txBody>
      </p:sp>
      <p:pic>
        <p:nvPicPr>
          <p:cNvPr id="6" name="Picture 6" descr="Montana Water Quality Planning Projects / Madison River Watershed">
            <a:extLst>
              <a:ext uri="{FF2B5EF4-FFF2-40B4-BE49-F238E27FC236}">
                <a16:creationId xmlns:a16="http://schemas.microsoft.com/office/drawing/2014/main" id="{18A81412-7E6F-D418-C9CF-3EA9D5B1C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r="5451" b="-3"/>
          <a:stretch/>
        </p:blipFill>
        <p:spPr bwMode="auto">
          <a:xfrm>
            <a:off x="6578210" y="260873"/>
            <a:ext cx="3922776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5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Equipment Failure Puts Madison River in Dire Situation | Field &amp; Stream">
            <a:extLst>
              <a:ext uri="{FF2B5EF4-FFF2-40B4-BE49-F238E27FC236}">
                <a16:creationId xmlns:a16="http://schemas.microsoft.com/office/drawing/2014/main" id="{D2507D6E-E686-E9FD-B6AB-3E6D0AECA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5" r="19225" b="3"/>
          <a:stretch/>
        </p:blipFill>
        <p:spPr bwMode="auto">
          <a:xfrm>
            <a:off x="6973345" y="184015"/>
            <a:ext cx="3922776" cy="393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7468F-341F-50DD-AE7D-2D478D3DFDC0}"/>
              </a:ext>
            </a:extLst>
          </p:cNvPr>
          <p:cNvSpPr txBox="1"/>
          <p:nvPr/>
        </p:nvSpPr>
        <p:spPr>
          <a:xfrm>
            <a:off x="2682534" y="4595512"/>
            <a:ext cx="7287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70% reduction flow and drought for fifty hours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Immediate concerns were for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Impacts on salmonflies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Low flow and drought is concerning  </a:t>
            </a:r>
          </a:p>
        </p:txBody>
      </p:sp>
      <p:pic>
        <p:nvPicPr>
          <p:cNvPr id="2" name="Picture 2" descr="Madison River Foundation">
            <a:extLst>
              <a:ext uri="{FF2B5EF4-FFF2-40B4-BE49-F238E27FC236}">
                <a16:creationId xmlns:a16="http://schemas.microsoft.com/office/drawing/2014/main" id="{E6C77001-13CE-DB6F-2646-5715E68D2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20626" b="3"/>
          <a:stretch/>
        </p:blipFill>
        <p:spPr bwMode="auto">
          <a:xfrm>
            <a:off x="1295879" y="184015"/>
            <a:ext cx="3922776" cy="393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1D7C-9BB2-4930-A321-1C7C52A7B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My Study: </a:t>
            </a:r>
            <a:r>
              <a:rPr lang="en-US" sz="3600" dirty="0"/>
              <a:t>Simulate warming and dam malfunction</a:t>
            </a:r>
            <a:endParaRPr lang="en-US" sz="4800" dirty="0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50FD010-4F1B-0553-9DA2-113BA9761D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0395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0466E7E-A55C-9E9F-C8C0-C1D1478EAA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67" t="22952" r="47863" b="47978"/>
          <a:stretch/>
        </p:blipFill>
        <p:spPr>
          <a:xfrm>
            <a:off x="1154243" y="1923372"/>
            <a:ext cx="1978702" cy="1753984"/>
          </a:xfrm>
          <a:prstGeom prst="rect">
            <a:avLst/>
          </a:prstGeom>
        </p:spPr>
      </p:pic>
      <p:pic>
        <p:nvPicPr>
          <p:cNvPr id="4098" name="Picture 2" descr="Avatar The Last Airbender Element Symbols&quot; Art Board Print for Sale by  Tea-With-Iroh | Redbubble">
            <a:extLst>
              <a:ext uri="{FF2B5EF4-FFF2-40B4-BE49-F238E27FC236}">
                <a16:creationId xmlns:a16="http://schemas.microsoft.com/office/drawing/2014/main" id="{CD1F1418-7B6C-12F4-D606-36A1F2423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50001" r="46697" b="22941"/>
          <a:stretch/>
        </p:blipFill>
        <p:spPr bwMode="auto">
          <a:xfrm>
            <a:off x="1154243" y="4303059"/>
            <a:ext cx="1978702" cy="17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9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EC6C4-4617-0D00-481C-554B9798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Hypotheses </a:t>
            </a:r>
          </a:p>
        </p:txBody>
      </p:sp>
      <p:sp>
        <p:nvSpPr>
          <p:cNvPr id="38" name="Arc 4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CB33D-5E2C-2E61-363E-69DF21A64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The interaction between oxygen and temperature will cause low flow and increases in temperature to decrease survival and performance.</a:t>
            </a:r>
          </a:p>
          <a:p>
            <a:r>
              <a:rPr lang="en-US" dirty="0"/>
              <a:t>In air, the struggles from drying out will cause drought and low humidity to decrease survival.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A889EFA-9C1D-6729-55B7-E0C2BC375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"/>
          <a:stretch/>
        </p:blipFill>
        <p:spPr>
          <a:xfrm>
            <a:off x="612295" y="1356317"/>
            <a:ext cx="10755552" cy="124711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B429E6C-2F64-1497-C1DB-DAC327360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5"/>
          <a:stretch/>
        </p:blipFill>
        <p:spPr>
          <a:xfrm>
            <a:off x="475658" y="5544287"/>
            <a:ext cx="10892675" cy="1133499"/>
          </a:xfrm>
          <a:prstGeom prst="rect">
            <a:avLst/>
          </a:prstGeom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386565-FF9F-ED84-1293-D6FB7671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02" y="2423387"/>
            <a:ext cx="10878298" cy="1182855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EE9785-DAB7-E4CE-7671-FEDC3661B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54" y="3430268"/>
            <a:ext cx="10906393" cy="1201279"/>
          </a:xfrm>
          <a:prstGeom prst="rect">
            <a:avLst/>
          </a:prstGeom>
        </p:spPr>
      </p:pic>
      <p:pic>
        <p:nvPicPr>
          <p:cNvPr id="8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494C884-1A55-9660-ED19-6A84DFA798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321"/>
          <a:stretch/>
        </p:blipFill>
        <p:spPr>
          <a:xfrm>
            <a:off x="476145" y="4487277"/>
            <a:ext cx="10891702" cy="11334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FA4212-3915-B0C1-754E-B223223B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Predictions</a:t>
            </a:r>
          </a:p>
        </p:txBody>
      </p:sp>
    </p:spTree>
    <p:extLst>
      <p:ext uri="{BB962C8B-B14F-4D97-AF65-F5344CB8AC3E}">
        <p14:creationId xmlns:p14="http://schemas.microsoft.com/office/powerpoint/2010/main" val="31469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AE72A-1D85-AB1C-1D5C-6D8B287C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latin typeface="+mj-lt"/>
                <a:ea typeface="+mj-ea"/>
                <a:cs typeface="+mj-cs"/>
              </a:rPr>
              <a:t>Field Work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2B33F-B5C0-ECC7-A7A2-8A3419511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6"/>
          <a:stretch/>
        </p:blipFill>
        <p:spPr>
          <a:xfrm>
            <a:off x="6885432" y="-54582"/>
            <a:ext cx="5306568" cy="2989167"/>
          </a:xfrm>
          <a:prstGeom prst="rect">
            <a:avLst/>
          </a:prstGeom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74D56-4AD8-644F-43A2-6AA602BC0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spcAft>
                <a:spcPts val="600"/>
              </a:spcAft>
            </a:pPr>
            <a:r>
              <a:rPr lang="en-US" dirty="0"/>
              <a:t>Mile Marker 1 to collect insects </a:t>
            </a:r>
          </a:p>
          <a:p>
            <a:pPr marL="285750">
              <a:spcAft>
                <a:spcPts val="600"/>
              </a:spcAft>
            </a:pPr>
            <a:r>
              <a:rPr lang="en-US" dirty="0"/>
              <a:t>October 4</a:t>
            </a:r>
            <a:r>
              <a:rPr lang="en-US" baseline="30000" dirty="0"/>
              <a:t>th</a:t>
            </a:r>
            <a:r>
              <a:rPr lang="en-US" dirty="0"/>
              <a:t> and brought back to lab to acclimate for 24 hours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6B637C-4243-2614-B9FD-18E7C70C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3" r="1" b="24213"/>
          <a:stretch/>
        </p:blipFill>
        <p:spPr bwMode="auto">
          <a:xfrm>
            <a:off x="6885432" y="2989167"/>
            <a:ext cx="5306568" cy="38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FFCCB9-B2A9-9019-2E2B-4A73F273D45E}"/>
              </a:ext>
            </a:extLst>
          </p:cNvPr>
          <p:cNvSpPr txBox="1">
            <a:spLocks/>
          </p:cNvSpPr>
          <p:nvPr/>
        </p:nvSpPr>
        <p:spPr>
          <a:xfrm>
            <a:off x="92020" y="-382601"/>
            <a:ext cx="600398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Set Up (no-flow) </a:t>
            </a:r>
          </a:p>
        </p:txBody>
      </p:sp>
      <p:sp>
        <p:nvSpPr>
          <p:cNvPr id="5" name="Content Placeholder 22">
            <a:extLst>
              <a:ext uri="{FF2B5EF4-FFF2-40B4-BE49-F238E27FC236}">
                <a16:creationId xmlns:a16="http://schemas.microsoft.com/office/drawing/2014/main" id="{293A9F7D-F8EB-6CFF-92D1-0F615BEA8E43}"/>
              </a:ext>
            </a:extLst>
          </p:cNvPr>
          <p:cNvSpPr txBox="1">
            <a:spLocks/>
          </p:cNvSpPr>
          <p:nvPr/>
        </p:nvSpPr>
        <p:spPr>
          <a:xfrm>
            <a:off x="468588" y="5454780"/>
            <a:ext cx="402747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12 insects per </a:t>
            </a:r>
            <a:r>
              <a:rPr lang="en-US" sz="2800" dirty="0" err="1"/>
              <a:t>trt</a:t>
            </a:r>
            <a:r>
              <a:rPr lang="en-US" sz="2800" dirty="0"/>
              <a:t>. weighed and placed in bags with leave</a:t>
            </a:r>
          </a:p>
        </p:txBody>
      </p:sp>
      <p:pic>
        <p:nvPicPr>
          <p:cNvPr id="6" name="Content Placeholder 3" descr="A picture containing text, indoor, several, desk&#10;&#10;Description automatically generated">
            <a:extLst>
              <a:ext uri="{FF2B5EF4-FFF2-40B4-BE49-F238E27FC236}">
                <a16:creationId xmlns:a16="http://schemas.microsoft.com/office/drawing/2014/main" id="{0683C601-7165-CA7A-0E69-4F487264C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294" r="-2" b="17724"/>
          <a:stretch/>
        </p:blipFill>
        <p:spPr>
          <a:xfrm>
            <a:off x="726024" y="1200436"/>
            <a:ext cx="3512601" cy="3886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33A7195-A034-8869-D02C-7196C573A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-1" b="27983"/>
          <a:stretch/>
        </p:blipFill>
        <p:spPr>
          <a:xfrm rot="251829">
            <a:off x="3992891" y="1105394"/>
            <a:ext cx="4101288" cy="3418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Content Placeholder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9115FA98-DDCC-F7B7-2790-78AA26543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1" r="-2" b="18758"/>
          <a:stretch/>
        </p:blipFill>
        <p:spPr>
          <a:xfrm rot="519135">
            <a:off x="7934693" y="902071"/>
            <a:ext cx="3538926" cy="4226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ontent Placeholder 22">
            <a:extLst>
              <a:ext uri="{FF2B5EF4-FFF2-40B4-BE49-F238E27FC236}">
                <a16:creationId xmlns:a16="http://schemas.microsoft.com/office/drawing/2014/main" id="{7D46344E-8B8A-7E7F-848A-738F6BBD50E4}"/>
              </a:ext>
            </a:extLst>
          </p:cNvPr>
          <p:cNvSpPr txBox="1">
            <a:spLocks/>
          </p:cNvSpPr>
          <p:nvPr/>
        </p:nvSpPr>
        <p:spPr>
          <a:xfrm>
            <a:off x="4502822" y="5595924"/>
            <a:ext cx="3186356" cy="1252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4 treatments (5, 12.5, 20, and 25 ℃)</a:t>
            </a:r>
          </a:p>
        </p:txBody>
      </p:sp>
      <p:sp>
        <p:nvSpPr>
          <p:cNvPr id="10" name="Content Placeholder 22">
            <a:extLst>
              <a:ext uri="{FF2B5EF4-FFF2-40B4-BE49-F238E27FC236}">
                <a16:creationId xmlns:a16="http://schemas.microsoft.com/office/drawing/2014/main" id="{636E8991-46D6-5E7F-B80D-D33C7BC954C9}"/>
              </a:ext>
            </a:extLst>
          </p:cNvPr>
          <p:cNvSpPr txBox="1">
            <a:spLocks/>
          </p:cNvSpPr>
          <p:nvPr/>
        </p:nvSpPr>
        <p:spPr>
          <a:xfrm>
            <a:off x="8323516" y="5595845"/>
            <a:ext cx="3085776" cy="1043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Air bubblers   placed in all</a:t>
            </a:r>
          </a:p>
        </p:txBody>
      </p:sp>
    </p:spTree>
    <p:extLst>
      <p:ext uri="{BB962C8B-B14F-4D97-AF65-F5344CB8AC3E}">
        <p14:creationId xmlns:p14="http://schemas.microsoft.com/office/powerpoint/2010/main" val="122787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2079-7B79-D4B2-1DFD-19315D70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sz="4400" dirty="0"/>
              <a:t>Data Collection (no-flow)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9A98F-FB16-1FE1-8E01-EA4340EF0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700" y="1389170"/>
            <a:ext cx="6845300" cy="25606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Checked on every two hours from 8 am to 8 pm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Oxygen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Temperature 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Survival 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Pushups</a:t>
            </a:r>
          </a:p>
          <a:p>
            <a:endParaRPr lang="en-US" dirty="0"/>
          </a:p>
        </p:txBody>
      </p:sp>
      <p:pic>
        <p:nvPicPr>
          <p:cNvPr id="5" name="recorded-26916466649274">
            <a:hlinkClick r:id="" action="ppaction://media"/>
            <a:extLst>
              <a:ext uri="{FF2B5EF4-FFF2-40B4-BE49-F238E27FC236}">
                <a16:creationId xmlns:a16="http://schemas.microsoft.com/office/drawing/2014/main" id="{E9DF3CD6-9805-7860-44D7-3268AC6C8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108" y="1325563"/>
            <a:ext cx="4710942" cy="4888654"/>
          </a:xfrm>
          <a:prstGeom prst="rect">
            <a:avLst/>
          </a:prstGeom>
        </p:spPr>
      </p:pic>
      <p:pic>
        <p:nvPicPr>
          <p:cNvPr id="8196" name="Picture 4" descr="Pteronarcys californica (Giant Salmonfly) Stonefly Nymph from the Gallatin River in Montana">
            <a:extLst>
              <a:ext uri="{FF2B5EF4-FFF2-40B4-BE49-F238E27FC236}">
                <a16:creationId xmlns:a16="http://schemas.microsoft.com/office/drawing/2014/main" id="{645A6B5F-37F0-DDB7-72BA-D58865B2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49808"/>
            <a:ext cx="5257800" cy="28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90CB-65C2-28B2-E63C-778100D5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205941"/>
            <a:ext cx="10515600" cy="1325563"/>
          </a:xfrm>
        </p:spPr>
        <p:txBody>
          <a:bodyPr/>
          <a:lstStyle/>
          <a:p>
            <a:r>
              <a:rPr lang="en-US" sz="4400" dirty="0"/>
              <a:t>Results (no-flow)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2EF8C-D026-7347-5984-29BF2A093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716835"/>
            <a:ext cx="4994274" cy="42985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9EDF7-CEEB-6A58-AB05-9D33AA0B5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545137" cy="429858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315BB-252C-878F-B116-FAE3FD4AA0E7}"/>
              </a:ext>
            </a:extLst>
          </p:cNvPr>
          <p:cNvSpPr txBox="1"/>
          <p:nvPr/>
        </p:nvSpPr>
        <p:spPr>
          <a:xfrm>
            <a:off x="1906279" y="6200756"/>
            <a:ext cx="9116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</a:rPr>
              <a:t>Temperature had a statistically significant affect on survival.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75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AA22-C825-16C6-3A39-ECC9D61F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Results (no-flow)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C2565-69AC-AC5D-B437-994A9362E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409075"/>
            <a:ext cx="5849937" cy="445861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E148D-6B68-9BA1-305D-24CC4D3C245C}"/>
              </a:ext>
            </a:extLst>
          </p:cNvPr>
          <p:cNvSpPr txBox="1"/>
          <p:nvPr/>
        </p:nvSpPr>
        <p:spPr>
          <a:xfrm>
            <a:off x="550863" y="5867686"/>
            <a:ext cx="619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Spent significantly more time performing pushups as temperature increased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80181-3555-B924-FF2D-02902A9D4ADC}"/>
              </a:ext>
            </a:extLst>
          </p:cNvPr>
          <p:cNvSpPr txBox="1"/>
          <p:nvPr/>
        </p:nvSpPr>
        <p:spPr>
          <a:xfrm>
            <a:off x="6400800" y="2975029"/>
            <a:ext cx="5335249" cy="9079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Leaf consumption insignificant </a:t>
            </a:r>
          </a:p>
          <a:p>
            <a:pPr marL="342900" indent="-3429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Growth insignificant </a:t>
            </a:r>
          </a:p>
        </p:txBody>
      </p:sp>
    </p:spTree>
    <p:extLst>
      <p:ext uri="{BB962C8B-B14F-4D97-AF65-F5344CB8AC3E}">
        <p14:creationId xmlns:p14="http://schemas.microsoft.com/office/powerpoint/2010/main" val="271044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163D-4841-73EB-9395-06592273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34" y="986545"/>
            <a:ext cx="2232546" cy="1325563"/>
          </a:xfrm>
        </p:spPr>
        <p:txBody>
          <a:bodyPr/>
          <a:lstStyle/>
          <a:p>
            <a:r>
              <a:rPr lang="en-US" dirty="0"/>
              <a:t>Ecology </a:t>
            </a:r>
          </a:p>
        </p:txBody>
      </p:sp>
      <p:pic>
        <p:nvPicPr>
          <p:cNvPr id="1026" name="Picture 2" descr="Pin on Stonefly">
            <a:extLst>
              <a:ext uri="{FF2B5EF4-FFF2-40B4-BE49-F238E27FC236}">
                <a16:creationId xmlns:a16="http://schemas.microsoft.com/office/drawing/2014/main" id="{BC68495E-8E3E-92D7-AC97-480AFD4A48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84" y="3738637"/>
            <a:ext cx="4302262" cy="29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st Flies to Fish: The Gunnison River - Flylords Mag">
            <a:extLst>
              <a:ext uri="{FF2B5EF4-FFF2-40B4-BE49-F238E27FC236}">
                <a16:creationId xmlns:a16="http://schemas.microsoft.com/office/drawing/2014/main" id="{F55CA23C-76C7-2631-E16E-CF80F917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04" y="0"/>
            <a:ext cx="4080598" cy="2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llard – Wildlife Illinois">
            <a:extLst>
              <a:ext uri="{FF2B5EF4-FFF2-40B4-BE49-F238E27FC236}">
                <a16:creationId xmlns:a16="http://schemas.microsoft.com/office/drawing/2014/main" id="{670ED9C7-2FA4-A582-3D2B-E1EA0FCF5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06" y="0"/>
            <a:ext cx="4080598" cy="2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72C46638-3E9A-8826-96F7-D79D80440FF2}"/>
              </a:ext>
            </a:extLst>
          </p:cNvPr>
          <p:cNvSpPr/>
          <p:nvPr/>
        </p:nvSpPr>
        <p:spPr>
          <a:xfrm>
            <a:off x="8959755" y="3117396"/>
            <a:ext cx="586854" cy="497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9B2CDDB-0493-C375-7B00-98034F63C52B}"/>
              </a:ext>
            </a:extLst>
          </p:cNvPr>
          <p:cNvSpPr/>
          <p:nvPr/>
        </p:nvSpPr>
        <p:spPr>
          <a:xfrm>
            <a:off x="6513393" y="3117396"/>
            <a:ext cx="586854" cy="497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3384D-B4BA-12C9-31F9-262E88DDDECD}"/>
              </a:ext>
            </a:extLst>
          </p:cNvPr>
          <p:cNvSpPr txBox="1">
            <a:spLocks/>
          </p:cNvSpPr>
          <p:nvPr/>
        </p:nvSpPr>
        <p:spPr>
          <a:xfrm>
            <a:off x="770737" y="3117396"/>
            <a:ext cx="46538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Salmonfly nymphs are aquatic insects that occupy rivers in the west</a:t>
            </a:r>
          </a:p>
          <a:p>
            <a:pPr marL="285750" indent="-285750"/>
            <a:r>
              <a:rPr lang="en-US" dirty="0"/>
              <a:t>Live in the water for 3-5 years before becoming adults</a:t>
            </a:r>
          </a:p>
          <a:p>
            <a:pPr marL="285750" indent="-285750"/>
            <a:r>
              <a:rPr lang="en-US" dirty="0"/>
              <a:t>Essential source of food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105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AE72A-1D85-AB1C-1D5C-6D8B287C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Field Work</a:t>
            </a:r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74D56-4AD8-644F-43A2-6AA602BC0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Mile Marker 1 to collect insects </a:t>
            </a:r>
          </a:p>
          <a:p>
            <a:pPr marL="28575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February 21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and brought back to lab to acclimate for 1 week</a:t>
            </a:r>
          </a:p>
        </p:txBody>
      </p:sp>
      <p:pic>
        <p:nvPicPr>
          <p:cNvPr id="6" name="Picture 5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1A26820B-8A10-A4C7-47B8-11673BC5E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74" y="471926"/>
            <a:ext cx="5728138" cy="556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0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5E8C1-8D54-4690-CD8E-42AD1AB4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Set Up (dry)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70B767D1-DD3E-5D57-23F1-72307605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2" r="1" b="1248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97301B3A-5F66-AD31-01B9-705E72A7B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593" y="3265424"/>
            <a:ext cx="6251110" cy="1649476"/>
          </a:xfrm>
        </p:spPr>
        <p:txBody>
          <a:bodyPr>
            <a:normAutofit/>
          </a:bodyPr>
          <a:lstStyle/>
          <a:p>
            <a:r>
              <a:rPr lang="en-US" dirty="0"/>
              <a:t>Five buckets 100% RH</a:t>
            </a:r>
          </a:p>
          <a:p>
            <a:r>
              <a:rPr lang="en-US" dirty="0"/>
              <a:t>Five buckets 75% RH</a:t>
            </a:r>
          </a:p>
          <a:p>
            <a:r>
              <a:rPr lang="en-US" dirty="0"/>
              <a:t>Nymphs in bags on mesh </a:t>
            </a:r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2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9440B-5A27-6C96-541F-2FADD76B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Data Collection (dry)</a:t>
            </a:r>
            <a:endParaRPr lang="en-US" sz="4000" dirty="0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53BEFB39-51D0-DE52-163A-033D3D50D9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71688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1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B722-B737-1A60-7174-80D28A69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24" y="109211"/>
            <a:ext cx="10515600" cy="1325563"/>
          </a:xfrm>
        </p:spPr>
        <p:txBody>
          <a:bodyPr/>
          <a:lstStyle/>
          <a:p>
            <a:r>
              <a:rPr lang="en-US" sz="4400" dirty="0"/>
              <a:t>Results (air)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164B8-553E-5554-EF4D-1B9630DA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0193" y="1434774"/>
            <a:ext cx="6211614" cy="4907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54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BFA14-6D85-EA57-3C00-18F2711F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49" y="18017"/>
            <a:ext cx="10515600" cy="1325563"/>
          </a:xfrm>
        </p:spPr>
        <p:txBody>
          <a:bodyPr/>
          <a:lstStyle/>
          <a:p>
            <a:r>
              <a:rPr lang="en-US" sz="4400" dirty="0"/>
              <a:t>Results (air vs. water)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3F5A97-663E-FAB6-B930-9FC395901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478"/>
          <a:stretch/>
        </p:blipFill>
        <p:spPr>
          <a:xfrm>
            <a:off x="3130550" y="1343580"/>
            <a:ext cx="5930899" cy="52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021A6-11D9-6B94-1907-7618379C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/>
              <a:t>Data Anaylsis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4B966E5-2EB1-15BC-2C91-CE997BD88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810493"/>
              </p:ext>
            </p:extLst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8F5C8F-4751-8EFF-FB4C-F66CF68EEFE9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ouzhang.me/talk/2012-r_intr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75D567-3627-49D5-8591-25624DFA91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-367" t="739" r="-1582" b="-739"/>
          <a:stretch/>
        </p:blipFill>
        <p:spPr>
          <a:xfrm>
            <a:off x="460622" y="2361585"/>
            <a:ext cx="4973718" cy="171911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44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3378-C7F3-3661-BF73-EA3CC073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884" y="1447800"/>
            <a:ext cx="2389360" cy="747712"/>
          </a:xfrm>
        </p:spPr>
        <p:txBody>
          <a:bodyPr anchor="b">
            <a:normAutofit/>
          </a:bodyPr>
          <a:lstStyle/>
          <a:p>
            <a:r>
              <a:rPr lang="en-US" sz="4000" dirty="0"/>
              <a:t>Discussion</a:t>
            </a:r>
          </a:p>
        </p:txBody>
      </p:sp>
      <p:pic>
        <p:nvPicPr>
          <p:cNvPr id="2052" name="Picture 4" descr="Anglers below Madison Dam | Sports | bozemandailychronicle.com">
            <a:extLst>
              <a:ext uri="{FF2B5EF4-FFF2-40B4-BE49-F238E27FC236}">
                <a16:creationId xmlns:a16="http://schemas.microsoft.com/office/drawing/2014/main" id="{2BA555B1-1D38-E706-980D-3D1F1ADD7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4" r="19678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7F79-3CD8-01B0-364B-9C77C7C7A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2614614"/>
            <a:ext cx="5291663" cy="3752849"/>
          </a:xfrm>
        </p:spPr>
        <p:txBody>
          <a:bodyPr>
            <a:normAutofit/>
          </a:bodyPr>
          <a:lstStyle/>
          <a:p>
            <a:r>
              <a:rPr lang="en-US" sz="2400" dirty="0"/>
              <a:t>Data suggest drought, reduction in flow, humidity and temperature significantly affect salmonfly performance and survival.</a:t>
            </a:r>
          </a:p>
          <a:p>
            <a:r>
              <a:rPr lang="en-US" sz="2400" dirty="0"/>
              <a:t>Outcome of Madison Dam malfunction depends on duration, temperature, humidity, and presence of water. </a:t>
            </a:r>
          </a:p>
          <a:p>
            <a:r>
              <a:rPr lang="en-US" sz="2400" dirty="0"/>
              <a:t>Nymphs are resilient.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3653A-9B96-4166-9A23-60AD2ADCC4FB}"/>
              </a:ext>
            </a:extLst>
          </p:cNvPr>
          <p:cNvSpPr txBox="1"/>
          <p:nvPr/>
        </p:nvSpPr>
        <p:spPr>
          <a:xfrm>
            <a:off x="112540" y="163408"/>
            <a:ext cx="2835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Dam on Madison River</a:t>
            </a:r>
          </a:p>
        </p:txBody>
      </p:sp>
    </p:spTree>
    <p:extLst>
      <p:ext uri="{BB962C8B-B14F-4D97-AF65-F5344CB8AC3E}">
        <p14:creationId xmlns:p14="http://schemas.microsoft.com/office/powerpoint/2010/main" val="19269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8" name="Rectangle 5179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FD2BE-0294-7AAC-0D94-6E01ADFD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Significance of Research </a:t>
            </a:r>
          </a:p>
        </p:txBody>
      </p:sp>
      <p:sp>
        <p:nvSpPr>
          <p:cNvPr id="5189" name="Rectangle 518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0" name="Rectangle 518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Fishing outline">
            <a:extLst>
              <a:ext uri="{FF2B5EF4-FFF2-40B4-BE49-F238E27FC236}">
                <a16:creationId xmlns:a16="http://schemas.microsoft.com/office/drawing/2014/main" id="{42ABAE8A-6A1E-D5E6-EEC3-098B25F6A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434" y="384463"/>
            <a:ext cx="2811320" cy="2811320"/>
          </a:xfrm>
          <a:prstGeom prst="rect">
            <a:avLst/>
          </a:prstGeom>
        </p:spPr>
      </p:pic>
      <p:pic>
        <p:nvPicPr>
          <p:cNvPr id="5124" name="Picture 4" descr="Fly Fishing the Salmonfly Hatch - blog.vailvalleyanglers.com">
            <a:extLst>
              <a:ext uri="{FF2B5EF4-FFF2-40B4-BE49-F238E27FC236}">
                <a16:creationId xmlns:a16="http://schemas.microsoft.com/office/drawing/2014/main" id="{33F9FD91-1724-012B-9E32-CEEFC274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6396" y="855775"/>
            <a:ext cx="3336953" cy="186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lmon Fly Hatch In Montana | Fly Fishing | Missoulian Angler Fly Shop">
            <a:extLst>
              <a:ext uri="{FF2B5EF4-FFF2-40B4-BE49-F238E27FC236}">
                <a16:creationId xmlns:a16="http://schemas.microsoft.com/office/drawing/2014/main" id="{D12EA5B6-6D78-D765-90B2-08F01ABC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756" y="1004356"/>
            <a:ext cx="3336953" cy="157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1" name="Rectangle 518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B448-D8B6-92B6-A62D-D7588486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057065"/>
            <a:ext cx="6586915" cy="2437244"/>
          </a:xfrm>
        </p:spPr>
        <p:txBody>
          <a:bodyPr anchor="ctr">
            <a:noAutofit/>
          </a:bodyPr>
          <a:lstStyle/>
          <a:p>
            <a:r>
              <a:rPr lang="en-US" sz="3000" dirty="0"/>
              <a:t>Salmonflies important economically, ecologically and culturally throughout the western U.S.</a:t>
            </a:r>
          </a:p>
          <a:p>
            <a:r>
              <a:rPr lang="en-US" sz="3000" dirty="0"/>
              <a:t>Aquatic organisms disproportionately affected.</a:t>
            </a:r>
          </a:p>
          <a:p>
            <a:pPr marL="0" indent="0">
              <a:buNone/>
            </a:pP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37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5EB5-6589-D6D0-5FFA-565B976A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80" y="187166"/>
            <a:ext cx="3200909" cy="1325563"/>
          </a:xfrm>
        </p:spPr>
        <p:txBody>
          <a:bodyPr>
            <a:normAutofit/>
          </a:bodyPr>
          <a:lstStyle/>
          <a:p>
            <a:r>
              <a:rPr lang="en-US" sz="5400" dirty="0"/>
              <a:t>Future Use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FE334-DD4F-8F20-FF1F-74418AF7D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178" y="1512729"/>
            <a:ext cx="5506915" cy="14957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200" dirty="0"/>
              <a:t>Results can guide further research on aquatic organisms and effects of anthropogenic changes.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ED8C2-7570-41A2-5074-C466B8EAAD3D}"/>
              </a:ext>
            </a:extLst>
          </p:cNvPr>
          <p:cNvSpPr txBox="1"/>
          <p:nvPr/>
        </p:nvSpPr>
        <p:spPr>
          <a:xfrm>
            <a:off x="5769093" y="5540665"/>
            <a:ext cx="60983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3600" dirty="0"/>
              <a:t>Albertson Lab at Montana State</a:t>
            </a:r>
          </a:p>
        </p:txBody>
      </p:sp>
      <p:pic>
        <p:nvPicPr>
          <p:cNvPr id="9" name="Picture 8" descr="A car on fire&#10;&#10;Description automatically generated with medium confidence">
            <a:extLst>
              <a:ext uri="{FF2B5EF4-FFF2-40B4-BE49-F238E27FC236}">
                <a16:creationId xmlns:a16="http://schemas.microsoft.com/office/drawing/2014/main" id="{3A911A5D-36FA-36CD-F96E-7AB9D2BAF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7393" y="3308094"/>
            <a:ext cx="4656482" cy="3248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Montana State University - Wikipedia">
            <a:extLst>
              <a:ext uri="{FF2B5EF4-FFF2-40B4-BE49-F238E27FC236}">
                <a16:creationId xmlns:a16="http://schemas.microsoft.com/office/drawing/2014/main" id="{73FC1FA1-BC9B-7B13-7E71-5242ACC6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24" y="671004"/>
            <a:ext cx="4656482" cy="3685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E12C-D4A5-3A87-B835-C899E131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"/>
            <a:ext cx="11785600" cy="1066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898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126CA-D005-B10E-8F50-8207AA122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952501"/>
            <a:ext cx="11785600" cy="59055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Albertson, L.K., Briggs, M.A., Maguire, Z., Swart, S., Cross, W.F., Twining, C.W., Wesner, J.S., Baxter, C.V., Walters, D.M. (2022) Dietary 	composition and fatty acid content of giant salmonflies (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Pteronarcys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californica) in two Rocky Mountain rivers. Ecosphere, 13(1), e3904. 	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https://doi.org/10.1002/ecs2.3904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Anderson, H.E., Albertson, L.K., Walters, D.M. (2019) Water Temperature drives variability in salmonfly abundance, emergence, timing, and body size. 	River Research and Application,  35(7), p. 1013,1022. https://doi.org/10.1002/rra.3464</a:t>
            </a:r>
          </a:p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Frakes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J.I,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Birrell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J.H, Shah, A.A., Woods, H.A., (2021). Flow increases tolerance of heat and hypoxia of an aquatic insect. Biology Letters. 17, 	20210004. https://doi.org/10.1098/rsbl.2021.0004 </a:t>
            </a: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Isaak, D.J.,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Wollrab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Horan, D., Chandler, G. (2012) Climate change effects on stream and river temperatures across the northwest U.S. from 1980–	2009 and implications for salmonid fishes. Climatic Change, 113, 499–524 https://doi.org/10.1007/s10584-011-0326-z</a:t>
            </a: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Jacobsen, D. (2020). The dilemma of altitudinal shifts: caught between high temperature and low oxygen. Frontiers in Ecology and the Environment, 	18(4), p. 211-218. https://doi.org/10.1002/fee.2161 </a:t>
            </a: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Malison, R.L.,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Frakes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J.I., Andreas, A.L., Keller, P.R.,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Hamant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Shah, A.A., Woods, H.A. (2022). Plasticity of salmonfly (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Pteronarcys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californica) 	respiratory phenotypes in response to changes in temperature and oxygen. J. Experimental Biology, 225(18), jeb244253. 	https://doi.org/10.1242/jeb.244253</a:t>
            </a:r>
          </a:p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Pörtner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H.O.,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Knust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(2007). Climate change affects marine fishes through the oxygen Limitation of Thermal Tolerance. Science 8(315), 95–97. 	https://doi.org/10.1126/science.1135471</a:t>
            </a:r>
          </a:p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Verberk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W.C.E.P,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Bilton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D.T. (2011). Can oxygen set thermal limits in an insect and drive gigantism?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One, 6, e22610. 	https://doi.org/10.1371/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.pone.0022610 </a:t>
            </a:r>
          </a:p>
          <a:p>
            <a:pPr marL="0" indent="0">
              <a:buNone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Verberk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W.C.E.P.,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Bilton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D.T.,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Calosi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Spicer, J.I., (2011). Oxygen supply in aquatic ectotherms: Partial pressure and solubility together explain 	biodiversity and size patterns. Ecology 92, 1565–1572. https://doi.org/10.1890/10-2369.1</a:t>
            </a: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Walters, A.W., Post, D.M. (2011). How low can you go? Effects of a low-flow disturbance on aquatic insect communities. Ecological Applications, 	21(1), p 163-174. https://doi.org/10.1890/09-2323.1</a:t>
            </a: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Winston, P.W., and Bates D.H. (1960). Saturated solutions for the control of humidity in biological research. Ecology 41:1, 232-237. 	https://doi.org/10.2307/1931961 </a:t>
            </a:r>
          </a:p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Woods, H.A., (1999). Egg-mass size and cell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 Effects of temperature on oxygen    distribution. Am. Zool. 39, 244–252. 	https://doi.org/10.1093/icb/39.2.244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ater droplet and ripple">
            <a:extLst>
              <a:ext uri="{FF2B5EF4-FFF2-40B4-BE49-F238E27FC236}">
                <a16:creationId xmlns:a16="http://schemas.microsoft.com/office/drawing/2014/main" id="{37380115-354D-B2DD-4FE0-F10CC6F48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DBE-7B1C-3C74-0D1E-94E83A61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58C6-093A-E89F-4568-6E5FEE655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92500"/>
          </a:bodyPr>
          <a:lstStyle/>
          <a:p>
            <a:r>
              <a:rPr lang="en-US" dirty="0"/>
              <a:t>Salmonflies are ectotherms so physiological rates controlled by ambient environment </a:t>
            </a:r>
          </a:p>
          <a:p>
            <a:r>
              <a:rPr lang="en-US" dirty="0"/>
              <a:t>Oxygen concentrations lower in water than in air</a:t>
            </a:r>
          </a:p>
          <a:p>
            <a:r>
              <a:rPr lang="en-US" dirty="0"/>
              <a:t>Temperature exacerbates problem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92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9B898-D6C7-30F7-7F53-322DB789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dirty="0"/>
              <a:t>Acknowledgements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D5A1F-D470-F694-02B5-CBC659E5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r>
              <a:rPr lang="en-US" dirty="0"/>
              <a:t>Mentor: Art Woods </a:t>
            </a:r>
          </a:p>
          <a:p>
            <a:r>
              <a:rPr lang="en-US" dirty="0"/>
              <a:t>Graduate student: Jackson </a:t>
            </a:r>
            <a:r>
              <a:rPr lang="en-US" dirty="0" err="1"/>
              <a:t>Birrell</a:t>
            </a:r>
            <a:r>
              <a:rPr lang="en-US" dirty="0"/>
              <a:t> </a:t>
            </a:r>
          </a:p>
          <a:p>
            <a:r>
              <a:rPr lang="en-US" dirty="0"/>
              <a:t>Undergraduate: Lukas </a:t>
            </a:r>
            <a:r>
              <a:rPr lang="en-US" dirty="0" err="1"/>
              <a:t>Sokalksi</a:t>
            </a:r>
            <a:endParaRPr lang="en-US" dirty="0"/>
          </a:p>
          <a:p>
            <a:r>
              <a:rPr lang="en-US" dirty="0"/>
              <a:t>Associate Professor at MSU: Lindsey Albertson </a:t>
            </a:r>
          </a:p>
          <a:p>
            <a:r>
              <a:rPr lang="en-US" dirty="0"/>
              <a:t>MSU graduate student: Jade Ortiz</a:t>
            </a:r>
          </a:p>
        </p:txBody>
      </p:sp>
    </p:spTree>
    <p:extLst>
      <p:ext uri="{BB962C8B-B14F-4D97-AF65-F5344CB8AC3E}">
        <p14:creationId xmlns:p14="http://schemas.microsoft.com/office/powerpoint/2010/main" val="32226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5" name="Rectangle 2056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7D719-C173-DD05-2E1C-9B4D872B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1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2106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BFF52-48E8-BA04-6D64-3E16863B4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35" r="6154" b="-3"/>
          <a:stretch/>
        </p:blipFill>
        <p:spPr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Picture 6" descr="A picture containing tree, grass, outdoor, nature">
            <a:extLst>
              <a:ext uri="{FF2B5EF4-FFF2-40B4-BE49-F238E27FC236}">
                <a16:creationId xmlns:a16="http://schemas.microsoft.com/office/drawing/2014/main" id="{5F61C5E5-4209-26A8-2963-D89E683E8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767" r="11752" b="2"/>
          <a:stretch/>
        </p:blipFill>
        <p:spPr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38E3A20-A7D8-626B-AA14-E4559D2BA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22338" b="-2"/>
          <a:stretch/>
        </p:blipFill>
        <p:spPr bwMode="auto"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7DAA8-40BD-5FD3-1CDC-A2AB7D85DDB8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flickr.com/photos/spendadaytouring/436614651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6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D58800-AEE7-D446-903B-87B453EB24E1}"/>
              </a:ext>
            </a:extLst>
          </p:cNvPr>
          <p:cNvGrpSpPr/>
          <p:nvPr/>
        </p:nvGrpSpPr>
        <p:grpSpPr>
          <a:xfrm>
            <a:off x="472394" y="2191743"/>
            <a:ext cx="3918834" cy="3418373"/>
            <a:chOff x="4062223" y="2641232"/>
            <a:chExt cx="3918834" cy="34183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CA8E44-482C-E040-96AA-5D6813B0A2DE}"/>
                </a:ext>
              </a:extLst>
            </p:cNvPr>
            <p:cNvGrpSpPr/>
            <p:nvPr/>
          </p:nvGrpSpPr>
          <p:grpSpPr>
            <a:xfrm>
              <a:off x="4286544" y="5199466"/>
              <a:ext cx="3618910" cy="858285"/>
              <a:chOff x="254401" y="4103676"/>
              <a:chExt cx="7689342" cy="140419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8F40D38-0392-2C47-BB62-AE39F8FC1799}"/>
                  </a:ext>
                </a:extLst>
              </p:cNvPr>
              <p:cNvSpPr/>
              <p:nvPr/>
            </p:nvSpPr>
            <p:spPr>
              <a:xfrm rot="20557740">
                <a:off x="1550010" y="4813532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Same Side Corner Rectangle 18">
                <a:extLst>
                  <a:ext uri="{FF2B5EF4-FFF2-40B4-BE49-F238E27FC236}">
                    <a16:creationId xmlns:a16="http://schemas.microsoft.com/office/drawing/2014/main" id="{F3926FC6-5E80-DB46-91ED-D0D913F8357A}"/>
                  </a:ext>
                </a:extLst>
              </p:cNvPr>
              <p:cNvSpPr/>
              <p:nvPr/>
            </p:nvSpPr>
            <p:spPr>
              <a:xfrm rot="16200000">
                <a:off x="4691412" y="2604194"/>
                <a:ext cx="502098" cy="3964939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85">
                <a:extLst>
                  <a:ext uri="{FF2B5EF4-FFF2-40B4-BE49-F238E27FC236}">
                    <a16:creationId xmlns:a16="http://schemas.microsoft.com/office/drawing/2014/main" id="{4AFB0720-0260-BA44-9007-DEFB782A9406}"/>
                  </a:ext>
                </a:extLst>
              </p:cNvPr>
              <p:cNvSpPr/>
              <p:nvPr/>
            </p:nvSpPr>
            <p:spPr>
              <a:xfrm>
                <a:off x="2055168" y="4305378"/>
                <a:ext cx="800636" cy="532335"/>
              </a:xfrm>
              <a:custGeom>
                <a:avLst/>
                <a:gdLst>
                  <a:gd name="connsiteX0" fmla="*/ 0 w 774999"/>
                  <a:gd name="connsiteY0" fmla="*/ 106201 h 637195"/>
                  <a:gd name="connsiteX1" fmla="*/ 106201 w 774999"/>
                  <a:gd name="connsiteY1" fmla="*/ 0 h 637195"/>
                  <a:gd name="connsiteX2" fmla="*/ 668798 w 774999"/>
                  <a:gd name="connsiteY2" fmla="*/ 0 h 637195"/>
                  <a:gd name="connsiteX3" fmla="*/ 774999 w 774999"/>
                  <a:gd name="connsiteY3" fmla="*/ 106201 h 637195"/>
                  <a:gd name="connsiteX4" fmla="*/ 774999 w 774999"/>
                  <a:gd name="connsiteY4" fmla="*/ 530994 h 637195"/>
                  <a:gd name="connsiteX5" fmla="*/ 668798 w 774999"/>
                  <a:gd name="connsiteY5" fmla="*/ 637195 h 637195"/>
                  <a:gd name="connsiteX6" fmla="*/ 106201 w 774999"/>
                  <a:gd name="connsiteY6" fmla="*/ 637195 h 637195"/>
                  <a:gd name="connsiteX7" fmla="*/ 0 w 774999"/>
                  <a:gd name="connsiteY7" fmla="*/ 530994 h 637195"/>
                  <a:gd name="connsiteX8" fmla="*/ 0 w 774999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131838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319846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636" h="637195">
                    <a:moveTo>
                      <a:pt x="25637" y="106201"/>
                    </a:moveTo>
                    <a:cubicBezTo>
                      <a:pt x="25637" y="47548"/>
                      <a:pt x="73185" y="0"/>
                      <a:pt x="131838" y="0"/>
                    </a:cubicBezTo>
                    <a:lnTo>
                      <a:pt x="694435" y="0"/>
                    </a:lnTo>
                    <a:cubicBezTo>
                      <a:pt x="753088" y="0"/>
                      <a:pt x="800636" y="47548"/>
                      <a:pt x="800636" y="106201"/>
                    </a:cubicBezTo>
                    <a:lnTo>
                      <a:pt x="800636" y="530994"/>
                    </a:lnTo>
                    <a:cubicBezTo>
                      <a:pt x="800636" y="589647"/>
                      <a:pt x="753088" y="637195"/>
                      <a:pt x="694435" y="637195"/>
                    </a:cubicBezTo>
                    <a:lnTo>
                      <a:pt x="319846" y="637195"/>
                    </a:lnTo>
                    <a:cubicBezTo>
                      <a:pt x="261193" y="637195"/>
                      <a:pt x="0" y="393094"/>
                      <a:pt x="0" y="334441"/>
                    </a:cubicBezTo>
                    <a:cubicBezTo>
                      <a:pt x="0" y="192843"/>
                      <a:pt x="25637" y="247799"/>
                      <a:pt x="25637" y="106201"/>
                    </a:cubicBezTo>
                    <a:close/>
                  </a:path>
                </a:pathLst>
              </a:cu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DD904A42-CF5A-304F-B32C-7B05292000B9}"/>
                  </a:ext>
                </a:extLst>
              </p:cNvPr>
              <p:cNvSpPr/>
              <p:nvPr/>
            </p:nvSpPr>
            <p:spPr>
              <a:xfrm>
                <a:off x="2794446" y="4305380"/>
                <a:ext cx="774998" cy="545295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763AF73F-A550-3148-8A73-BDF8A66CD90B}"/>
                  </a:ext>
                </a:extLst>
              </p:cNvPr>
              <p:cNvSpPr/>
              <p:nvPr/>
            </p:nvSpPr>
            <p:spPr>
              <a:xfrm>
                <a:off x="3492073" y="4305379"/>
                <a:ext cx="774999" cy="545296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7A792BC-2603-4D42-B3AF-8435AC7394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71940" y="4740871"/>
                <a:ext cx="231586" cy="124913"/>
              </a:xfrm>
              <a:prstGeom prst="line">
                <a:avLst/>
              </a:prstGeom>
              <a:ln w="984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3964455-7CF2-1F4D-97DC-162ADEB67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2253" y="4883147"/>
                <a:ext cx="746927" cy="428401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832B05-22E7-3748-9868-F1FB7213AA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0902" y="4670868"/>
                <a:ext cx="269221" cy="345386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3010603-71F5-C849-9296-4FBEBB959F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4337" y="5016253"/>
                <a:ext cx="625594" cy="4916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820B950-17F6-0F4A-ADEE-9BE8B54ACF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2267" y="4670868"/>
                <a:ext cx="231128" cy="304378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A7711F9-738C-1C45-936D-3EFE506E67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42268" y="4975247"/>
                <a:ext cx="1462121" cy="3598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BE06424-2520-6249-9FA1-7E89540277BA}"/>
                  </a:ext>
                </a:extLst>
              </p:cNvPr>
              <p:cNvSpPr/>
              <p:nvPr/>
            </p:nvSpPr>
            <p:spPr>
              <a:xfrm rot="15002103">
                <a:off x="1885479" y="4285694"/>
                <a:ext cx="173005" cy="3758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F24847-9538-ED4E-8876-2F3C722273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6223" y="4129016"/>
                <a:ext cx="556492" cy="295337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806DB5-9A20-F648-80C9-48BA538BE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748" y="4670868"/>
                <a:ext cx="1146995" cy="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AB34DE4-143A-A34C-9C0F-B4EA1BF48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4071" y="4469713"/>
                <a:ext cx="863983" cy="40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74EA23A9-28EB-B24F-9EDE-5AEF7157DFE2}"/>
                  </a:ext>
                </a:extLst>
              </p:cNvPr>
              <p:cNvSpPr/>
              <p:nvPr/>
            </p:nvSpPr>
            <p:spPr>
              <a:xfrm>
                <a:off x="2798023" y="410367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1B56A10-4D28-0041-B61A-885F3ABF388E}"/>
                  </a:ext>
                </a:extLst>
              </p:cNvPr>
              <p:cNvSpPr/>
              <p:nvPr/>
            </p:nvSpPr>
            <p:spPr>
              <a:xfrm>
                <a:off x="3802273" y="412901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4E81E5B-2248-BE42-B4B8-A93277D0E325}"/>
                  </a:ext>
                </a:extLst>
              </p:cNvPr>
              <p:cNvSpPr/>
              <p:nvPr/>
            </p:nvSpPr>
            <p:spPr>
              <a:xfrm rot="19871017">
                <a:off x="1491835" y="4347038"/>
                <a:ext cx="700944" cy="460846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A8CF772D-0ADD-A54B-B747-4716EBD5B5BD}"/>
                  </a:ext>
                </a:extLst>
              </p:cNvPr>
              <p:cNvSpPr/>
              <p:nvPr/>
            </p:nvSpPr>
            <p:spPr>
              <a:xfrm rot="20772038">
                <a:off x="2049895" y="4234297"/>
                <a:ext cx="774999" cy="25440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BE0F9C-2BDF-964C-A0B2-C7780F92484C}"/>
                  </a:ext>
                </a:extLst>
              </p:cNvPr>
              <p:cNvSpPr/>
              <p:nvPr/>
            </p:nvSpPr>
            <p:spPr>
              <a:xfrm rot="15002103">
                <a:off x="1797348" y="4347245"/>
                <a:ext cx="173005" cy="2650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4F74E0-986E-294C-B300-7C65239B6589}"/>
                  </a:ext>
                </a:extLst>
              </p:cNvPr>
              <p:cNvSpPr/>
              <p:nvPr/>
            </p:nvSpPr>
            <p:spPr>
              <a:xfrm rot="20557740">
                <a:off x="1644481" y="4827691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922ED5B-A151-FB4D-91B1-520074167A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80973" y="4305378"/>
                <a:ext cx="443499" cy="23118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B88CA03-F4C5-4841-844C-7313A6BC79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401" y="4309736"/>
                <a:ext cx="957892" cy="37084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C883BB3-5FF8-FA49-B3D2-62451B86D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96" y="435802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DE4ABE5-FD98-6B44-921C-B284A4558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547" y="4346820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1942BE8-93EB-BE40-9A65-B7936118FB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4389" y="434006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D4DDC5A-DB2D-BC46-8AA9-EC432F4D1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594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E6BA939-F4AF-4447-BDDF-0783FC36B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3594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02A1110-C0B0-D042-A818-BE45AD2E9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5545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A686EFD-ED58-764D-989C-C0B75F1DE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070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31A566C-43F7-0540-9474-3C4551E49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253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2080404-875A-9142-9445-485E9AD154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07" y="4145541"/>
                <a:ext cx="709368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FC7E10E-1EB0-F646-B4D6-0F63A20E5709}"/>
                </a:ext>
              </a:extLst>
            </p:cNvPr>
            <p:cNvSpPr/>
            <p:nvPr/>
          </p:nvSpPr>
          <p:spPr>
            <a:xfrm flipV="1">
              <a:off x="4062223" y="5878477"/>
              <a:ext cx="3918834" cy="181128"/>
            </a:xfrm>
            <a:custGeom>
              <a:avLst/>
              <a:gdLst>
                <a:gd name="connsiteX0" fmla="*/ 0 w 7386452"/>
                <a:gd name="connsiteY0" fmla="*/ 142504 h 213755"/>
                <a:gd name="connsiteX1" fmla="*/ 902525 w 7386452"/>
                <a:gd name="connsiteY1" fmla="*/ 142504 h 213755"/>
                <a:gd name="connsiteX2" fmla="*/ 973777 w 7386452"/>
                <a:gd name="connsiteY2" fmla="*/ 118753 h 213755"/>
                <a:gd name="connsiteX3" fmla="*/ 1104405 w 7386452"/>
                <a:gd name="connsiteY3" fmla="*/ 130628 h 213755"/>
                <a:gd name="connsiteX4" fmla="*/ 1223159 w 7386452"/>
                <a:gd name="connsiteY4" fmla="*/ 142504 h 213755"/>
                <a:gd name="connsiteX5" fmla="*/ 1543792 w 7386452"/>
                <a:gd name="connsiteY5" fmla="*/ 118753 h 213755"/>
                <a:gd name="connsiteX6" fmla="*/ 1721922 w 7386452"/>
                <a:gd name="connsiteY6" fmla="*/ 95002 h 213755"/>
                <a:gd name="connsiteX7" fmla="*/ 1793174 w 7386452"/>
                <a:gd name="connsiteY7" fmla="*/ 83127 h 213755"/>
                <a:gd name="connsiteX8" fmla="*/ 1852551 w 7386452"/>
                <a:gd name="connsiteY8" fmla="*/ 71252 h 213755"/>
                <a:gd name="connsiteX9" fmla="*/ 1995055 w 7386452"/>
                <a:gd name="connsiteY9" fmla="*/ 59376 h 213755"/>
                <a:gd name="connsiteX10" fmla="*/ 2268187 w 7386452"/>
                <a:gd name="connsiteY10" fmla="*/ 71252 h 213755"/>
                <a:gd name="connsiteX11" fmla="*/ 2303813 w 7386452"/>
                <a:gd name="connsiteY11" fmla="*/ 83127 h 213755"/>
                <a:gd name="connsiteX12" fmla="*/ 2446317 w 7386452"/>
                <a:gd name="connsiteY12" fmla="*/ 106878 h 213755"/>
                <a:gd name="connsiteX13" fmla="*/ 2695699 w 7386452"/>
                <a:gd name="connsiteY13" fmla="*/ 95002 h 213755"/>
                <a:gd name="connsiteX14" fmla="*/ 2743200 w 7386452"/>
                <a:gd name="connsiteY14" fmla="*/ 83127 h 213755"/>
                <a:gd name="connsiteX15" fmla="*/ 2778826 w 7386452"/>
                <a:gd name="connsiteY15" fmla="*/ 59376 h 213755"/>
                <a:gd name="connsiteX16" fmla="*/ 2850078 w 7386452"/>
                <a:gd name="connsiteY16" fmla="*/ 35626 h 213755"/>
                <a:gd name="connsiteX17" fmla="*/ 2885704 w 7386452"/>
                <a:gd name="connsiteY17" fmla="*/ 23750 h 213755"/>
                <a:gd name="connsiteX18" fmla="*/ 2921330 w 7386452"/>
                <a:gd name="connsiteY18" fmla="*/ 11875 h 213755"/>
                <a:gd name="connsiteX19" fmla="*/ 2956956 w 7386452"/>
                <a:gd name="connsiteY19" fmla="*/ 0 h 213755"/>
                <a:gd name="connsiteX20" fmla="*/ 3313216 w 7386452"/>
                <a:gd name="connsiteY20" fmla="*/ 11875 h 213755"/>
                <a:gd name="connsiteX21" fmla="*/ 3396343 w 7386452"/>
                <a:gd name="connsiteY21" fmla="*/ 23750 h 213755"/>
                <a:gd name="connsiteX22" fmla="*/ 3526972 w 7386452"/>
                <a:gd name="connsiteY22" fmla="*/ 35626 h 213755"/>
                <a:gd name="connsiteX23" fmla="*/ 3633849 w 7386452"/>
                <a:gd name="connsiteY23" fmla="*/ 47501 h 213755"/>
                <a:gd name="connsiteX24" fmla="*/ 3716977 w 7386452"/>
                <a:gd name="connsiteY24" fmla="*/ 71252 h 213755"/>
                <a:gd name="connsiteX25" fmla="*/ 3906982 w 7386452"/>
                <a:gd name="connsiteY25" fmla="*/ 59376 h 213755"/>
                <a:gd name="connsiteX26" fmla="*/ 3978234 w 7386452"/>
                <a:gd name="connsiteY26" fmla="*/ 47501 h 213755"/>
                <a:gd name="connsiteX27" fmla="*/ 4037611 w 7386452"/>
                <a:gd name="connsiteY27" fmla="*/ 35626 h 213755"/>
                <a:gd name="connsiteX28" fmla="*/ 4227616 w 7386452"/>
                <a:gd name="connsiteY28" fmla="*/ 11875 h 213755"/>
                <a:gd name="connsiteX29" fmla="*/ 5260769 w 7386452"/>
                <a:gd name="connsiteY29" fmla="*/ 23750 h 213755"/>
                <a:gd name="connsiteX30" fmla="*/ 5403273 w 7386452"/>
                <a:gd name="connsiteY30" fmla="*/ 47501 h 213755"/>
                <a:gd name="connsiteX31" fmla="*/ 5438899 w 7386452"/>
                <a:gd name="connsiteY31" fmla="*/ 59376 h 213755"/>
                <a:gd name="connsiteX32" fmla="*/ 5557652 w 7386452"/>
                <a:gd name="connsiteY32" fmla="*/ 83127 h 213755"/>
                <a:gd name="connsiteX33" fmla="*/ 5628904 w 7386452"/>
                <a:gd name="connsiteY33" fmla="*/ 95002 h 213755"/>
                <a:gd name="connsiteX34" fmla="*/ 5688281 w 7386452"/>
                <a:gd name="connsiteY34" fmla="*/ 106878 h 213755"/>
                <a:gd name="connsiteX35" fmla="*/ 5913912 w 7386452"/>
                <a:gd name="connsiteY35" fmla="*/ 118753 h 213755"/>
                <a:gd name="connsiteX36" fmla="*/ 6008914 w 7386452"/>
                <a:gd name="connsiteY36" fmla="*/ 142504 h 213755"/>
                <a:gd name="connsiteX37" fmla="*/ 6092042 w 7386452"/>
                <a:gd name="connsiteY37" fmla="*/ 166254 h 213755"/>
                <a:gd name="connsiteX38" fmla="*/ 6246421 w 7386452"/>
                <a:gd name="connsiteY38" fmla="*/ 142504 h 213755"/>
                <a:gd name="connsiteX39" fmla="*/ 6341424 w 7386452"/>
                <a:gd name="connsiteY39" fmla="*/ 118753 h 213755"/>
                <a:gd name="connsiteX40" fmla="*/ 6388925 w 7386452"/>
                <a:gd name="connsiteY40" fmla="*/ 106878 h 213755"/>
                <a:gd name="connsiteX41" fmla="*/ 6495803 w 7386452"/>
                <a:gd name="connsiteY41" fmla="*/ 83127 h 213755"/>
                <a:gd name="connsiteX42" fmla="*/ 6614556 w 7386452"/>
                <a:gd name="connsiteY42" fmla="*/ 71252 h 213755"/>
                <a:gd name="connsiteX43" fmla="*/ 6911439 w 7386452"/>
                <a:gd name="connsiteY43" fmla="*/ 83127 h 213755"/>
                <a:gd name="connsiteX44" fmla="*/ 6947065 w 7386452"/>
                <a:gd name="connsiteY44" fmla="*/ 95002 h 213755"/>
                <a:gd name="connsiteX45" fmla="*/ 7018317 w 7386452"/>
                <a:gd name="connsiteY45" fmla="*/ 142504 h 213755"/>
                <a:gd name="connsiteX46" fmla="*/ 7160821 w 7386452"/>
                <a:gd name="connsiteY46" fmla="*/ 190005 h 213755"/>
                <a:gd name="connsiteX47" fmla="*/ 7196447 w 7386452"/>
                <a:gd name="connsiteY47" fmla="*/ 201880 h 213755"/>
                <a:gd name="connsiteX48" fmla="*/ 7232073 w 7386452"/>
                <a:gd name="connsiteY48" fmla="*/ 213755 h 213755"/>
                <a:gd name="connsiteX49" fmla="*/ 7374577 w 7386452"/>
                <a:gd name="connsiteY49" fmla="*/ 166254 h 213755"/>
                <a:gd name="connsiteX50" fmla="*/ 7386452 w 7386452"/>
                <a:gd name="connsiteY50" fmla="*/ 154379 h 21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386452" h="213755">
                  <a:moveTo>
                    <a:pt x="0" y="142504"/>
                  </a:moveTo>
                  <a:cubicBezTo>
                    <a:pt x="335520" y="198422"/>
                    <a:pt x="151694" y="172142"/>
                    <a:pt x="902525" y="142504"/>
                  </a:cubicBezTo>
                  <a:cubicBezTo>
                    <a:pt x="927541" y="141517"/>
                    <a:pt x="973777" y="118753"/>
                    <a:pt x="973777" y="118753"/>
                  </a:cubicBezTo>
                  <a:lnTo>
                    <a:pt x="1104405" y="130628"/>
                  </a:lnTo>
                  <a:cubicBezTo>
                    <a:pt x="1144008" y="134400"/>
                    <a:pt x="1183377" y="142504"/>
                    <a:pt x="1223159" y="142504"/>
                  </a:cubicBezTo>
                  <a:cubicBezTo>
                    <a:pt x="1335188" y="142504"/>
                    <a:pt x="1435064" y="131544"/>
                    <a:pt x="1543792" y="118753"/>
                  </a:cubicBezTo>
                  <a:cubicBezTo>
                    <a:pt x="1601957" y="111910"/>
                    <a:pt x="1663870" y="103933"/>
                    <a:pt x="1721922" y="95002"/>
                  </a:cubicBezTo>
                  <a:cubicBezTo>
                    <a:pt x="1745720" y="91341"/>
                    <a:pt x="1769484" y="87434"/>
                    <a:pt x="1793174" y="83127"/>
                  </a:cubicBezTo>
                  <a:cubicBezTo>
                    <a:pt x="1813033" y="79516"/>
                    <a:pt x="1832505" y="73610"/>
                    <a:pt x="1852551" y="71252"/>
                  </a:cubicBezTo>
                  <a:cubicBezTo>
                    <a:pt x="1899891" y="65683"/>
                    <a:pt x="1947554" y="63335"/>
                    <a:pt x="1995055" y="59376"/>
                  </a:cubicBezTo>
                  <a:cubicBezTo>
                    <a:pt x="2086099" y="63335"/>
                    <a:pt x="2177325" y="64263"/>
                    <a:pt x="2268187" y="71252"/>
                  </a:cubicBezTo>
                  <a:cubicBezTo>
                    <a:pt x="2280668" y="72212"/>
                    <a:pt x="2291669" y="80091"/>
                    <a:pt x="2303813" y="83127"/>
                  </a:cubicBezTo>
                  <a:cubicBezTo>
                    <a:pt x="2350114" y="94702"/>
                    <a:pt x="2399404" y="100176"/>
                    <a:pt x="2446317" y="106878"/>
                  </a:cubicBezTo>
                  <a:cubicBezTo>
                    <a:pt x="2529444" y="102919"/>
                    <a:pt x="2612743" y="101639"/>
                    <a:pt x="2695699" y="95002"/>
                  </a:cubicBezTo>
                  <a:cubicBezTo>
                    <a:pt x="2711968" y="93700"/>
                    <a:pt x="2728199" y="89556"/>
                    <a:pt x="2743200" y="83127"/>
                  </a:cubicBezTo>
                  <a:cubicBezTo>
                    <a:pt x="2756318" y="77505"/>
                    <a:pt x="2765784" y="65173"/>
                    <a:pt x="2778826" y="59376"/>
                  </a:cubicBezTo>
                  <a:cubicBezTo>
                    <a:pt x="2801704" y="49208"/>
                    <a:pt x="2826327" y="43543"/>
                    <a:pt x="2850078" y="35626"/>
                  </a:cubicBezTo>
                  <a:lnTo>
                    <a:pt x="2885704" y="23750"/>
                  </a:lnTo>
                  <a:lnTo>
                    <a:pt x="2921330" y="11875"/>
                  </a:lnTo>
                  <a:lnTo>
                    <a:pt x="2956956" y="0"/>
                  </a:lnTo>
                  <a:cubicBezTo>
                    <a:pt x="3075709" y="3958"/>
                    <a:pt x="3194570" y="5462"/>
                    <a:pt x="3313216" y="11875"/>
                  </a:cubicBezTo>
                  <a:cubicBezTo>
                    <a:pt x="3341166" y="13386"/>
                    <a:pt x="3368524" y="20659"/>
                    <a:pt x="3396343" y="23750"/>
                  </a:cubicBezTo>
                  <a:cubicBezTo>
                    <a:pt x="3439798" y="28578"/>
                    <a:pt x="3483466" y="31275"/>
                    <a:pt x="3526972" y="35626"/>
                  </a:cubicBezTo>
                  <a:cubicBezTo>
                    <a:pt x="3562639" y="39193"/>
                    <a:pt x="3598223" y="43543"/>
                    <a:pt x="3633849" y="47501"/>
                  </a:cubicBezTo>
                  <a:cubicBezTo>
                    <a:pt x="3650647" y="53100"/>
                    <a:pt x="3702069" y="71252"/>
                    <a:pt x="3716977" y="71252"/>
                  </a:cubicBezTo>
                  <a:cubicBezTo>
                    <a:pt x="3780436" y="71252"/>
                    <a:pt x="3843647" y="63335"/>
                    <a:pt x="3906982" y="59376"/>
                  </a:cubicBezTo>
                  <a:lnTo>
                    <a:pt x="3978234" y="47501"/>
                  </a:lnTo>
                  <a:cubicBezTo>
                    <a:pt x="3998093" y="43890"/>
                    <a:pt x="4017604" y="38294"/>
                    <a:pt x="4037611" y="35626"/>
                  </a:cubicBezTo>
                  <a:cubicBezTo>
                    <a:pt x="4323045" y="-2432"/>
                    <a:pt x="4030739" y="44687"/>
                    <a:pt x="4227616" y="11875"/>
                  </a:cubicBezTo>
                  <a:lnTo>
                    <a:pt x="5260769" y="23750"/>
                  </a:lnTo>
                  <a:cubicBezTo>
                    <a:pt x="5282742" y="24218"/>
                    <a:pt x="5374957" y="40422"/>
                    <a:pt x="5403273" y="47501"/>
                  </a:cubicBezTo>
                  <a:cubicBezTo>
                    <a:pt x="5415417" y="50537"/>
                    <a:pt x="5426702" y="56561"/>
                    <a:pt x="5438899" y="59376"/>
                  </a:cubicBezTo>
                  <a:cubicBezTo>
                    <a:pt x="5478233" y="68453"/>
                    <a:pt x="5517833" y="76491"/>
                    <a:pt x="5557652" y="83127"/>
                  </a:cubicBezTo>
                  <a:lnTo>
                    <a:pt x="5628904" y="95002"/>
                  </a:lnTo>
                  <a:cubicBezTo>
                    <a:pt x="5648763" y="98613"/>
                    <a:pt x="5668166" y="105202"/>
                    <a:pt x="5688281" y="106878"/>
                  </a:cubicBezTo>
                  <a:cubicBezTo>
                    <a:pt x="5763335" y="113133"/>
                    <a:pt x="5838702" y="114795"/>
                    <a:pt x="5913912" y="118753"/>
                  </a:cubicBezTo>
                  <a:cubicBezTo>
                    <a:pt x="6034643" y="142899"/>
                    <a:pt x="5923701" y="118157"/>
                    <a:pt x="6008914" y="142504"/>
                  </a:cubicBezTo>
                  <a:cubicBezTo>
                    <a:pt x="6113320" y="172335"/>
                    <a:pt x="6006603" y="137775"/>
                    <a:pt x="6092042" y="166254"/>
                  </a:cubicBezTo>
                  <a:cubicBezTo>
                    <a:pt x="6122386" y="161919"/>
                    <a:pt x="6213470" y="149565"/>
                    <a:pt x="6246421" y="142504"/>
                  </a:cubicBezTo>
                  <a:cubicBezTo>
                    <a:pt x="6278339" y="135665"/>
                    <a:pt x="6309756" y="126670"/>
                    <a:pt x="6341424" y="118753"/>
                  </a:cubicBezTo>
                  <a:lnTo>
                    <a:pt x="6388925" y="106878"/>
                  </a:lnTo>
                  <a:cubicBezTo>
                    <a:pt x="6421187" y="98812"/>
                    <a:pt x="6463484" y="87436"/>
                    <a:pt x="6495803" y="83127"/>
                  </a:cubicBezTo>
                  <a:cubicBezTo>
                    <a:pt x="6535236" y="77869"/>
                    <a:pt x="6574972" y="75210"/>
                    <a:pt x="6614556" y="71252"/>
                  </a:cubicBezTo>
                  <a:cubicBezTo>
                    <a:pt x="6713517" y="75210"/>
                    <a:pt x="6812651" y="76071"/>
                    <a:pt x="6911439" y="83127"/>
                  </a:cubicBezTo>
                  <a:cubicBezTo>
                    <a:pt x="6923925" y="84019"/>
                    <a:pt x="6936123" y="88923"/>
                    <a:pt x="6947065" y="95002"/>
                  </a:cubicBezTo>
                  <a:cubicBezTo>
                    <a:pt x="6972018" y="108865"/>
                    <a:pt x="6991237" y="133478"/>
                    <a:pt x="7018317" y="142504"/>
                  </a:cubicBezTo>
                  <a:lnTo>
                    <a:pt x="7160821" y="190005"/>
                  </a:lnTo>
                  <a:lnTo>
                    <a:pt x="7196447" y="201880"/>
                  </a:lnTo>
                  <a:lnTo>
                    <a:pt x="7232073" y="213755"/>
                  </a:lnTo>
                  <a:cubicBezTo>
                    <a:pt x="7382285" y="198734"/>
                    <a:pt x="7322568" y="235599"/>
                    <a:pt x="7374577" y="166254"/>
                  </a:cubicBezTo>
                  <a:cubicBezTo>
                    <a:pt x="7377936" y="161776"/>
                    <a:pt x="7382494" y="158337"/>
                    <a:pt x="7386452" y="154379"/>
                  </a:cubicBezTo>
                </a:path>
              </a:pathLst>
            </a:custGeom>
            <a:noFill/>
            <a:ln>
              <a:solidFill>
                <a:srgbClr val="17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B56E1F-9F2D-054C-A3C7-D7EE7E35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62695" y="2641232"/>
              <a:ext cx="527396" cy="1585356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DBBB327-C0FD-2148-82EE-30528A9922CB}"/>
                </a:ext>
              </a:extLst>
            </p:cNvPr>
            <p:cNvSpPr/>
            <p:nvPr/>
          </p:nvSpPr>
          <p:spPr>
            <a:xfrm rot="12860334">
              <a:off x="5328310" y="4321246"/>
              <a:ext cx="940525" cy="400657"/>
            </a:xfrm>
            <a:custGeom>
              <a:avLst/>
              <a:gdLst>
                <a:gd name="connsiteX0" fmla="*/ 0 w 940525"/>
                <a:gd name="connsiteY0" fmla="*/ 0 h 400657"/>
                <a:gd name="connsiteX1" fmla="*/ 43542 w 940525"/>
                <a:gd name="connsiteY1" fmla="*/ 8709 h 400657"/>
                <a:gd name="connsiteX2" fmla="*/ 235131 w 940525"/>
                <a:gd name="connsiteY2" fmla="*/ 17417 h 400657"/>
                <a:gd name="connsiteX3" fmla="*/ 252548 w 940525"/>
                <a:gd name="connsiteY3" fmla="*/ 34835 h 400657"/>
                <a:gd name="connsiteX4" fmla="*/ 296091 w 940525"/>
                <a:gd name="connsiteY4" fmla="*/ 95795 h 400657"/>
                <a:gd name="connsiteX5" fmla="*/ 322217 w 940525"/>
                <a:gd name="connsiteY5" fmla="*/ 113212 h 400657"/>
                <a:gd name="connsiteX6" fmla="*/ 391885 w 940525"/>
                <a:gd name="connsiteY6" fmla="*/ 182880 h 400657"/>
                <a:gd name="connsiteX7" fmla="*/ 418011 w 940525"/>
                <a:gd name="connsiteY7" fmla="*/ 209006 h 400657"/>
                <a:gd name="connsiteX8" fmla="*/ 444137 w 940525"/>
                <a:gd name="connsiteY8" fmla="*/ 226423 h 400657"/>
                <a:gd name="connsiteX9" fmla="*/ 566057 w 940525"/>
                <a:gd name="connsiteY9" fmla="*/ 209006 h 400657"/>
                <a:gd name="connsiteX10" fmla="*/ 670560 w 940525"/>
                <a:gd name="connsiteY10" fmla="*/ 174172 h 400657"/>
                <a:gd name="connsiteX11" fmla="*/ 748937 w 940525"/>
                <a:gd name="connsiteY11" fmla="*/ 156755 h 400657"/>
                <a:gd name="connsiteX12" fmla="*/ 775062 w 940525"/>
                <a:gd name="connsiteY12" fmla="*/ 148046 h 400657"/>
                <a:gd name="connsiteX13" fmla="*/ 801188 w 940525"/>
                <a:gd name="connsiteY13" fmla="*/ 156755 h 400657"/>
                <a:gd name="connsiteX14" fmla="*/ 809897 w 940525"/>
                <a:gd name="connsiteY14" fmla="*/ 191589 h 400657"/>
                <a:gd name="connsiteX15" fmla="*/ 818605 w 940525"/>
                <a:gd name="connsiteY15" fmla="*/ 243840 h 400657"/>
                <a:gd name="connsiteX16" fmla="*/ 836022 w 940525"/>
                <a:gd name="connsiteY16" fmla="*/ 269966 h 400657"/>
                <a:gd name="connsiteX17" fmla="*/ 853440 w 940525"/>
                <a:gd name="connsiteY17" fmla="*/ 313509 h 400657"/>
                <a:gd name="connsiteX18" fmla="*/ 914400 w 940525"/>
                <a:gd name="connsiteY18" fmla="*/ 383177 h 400657"/>
                <a:gd name="connsiteX19" fmla="*/ 940525 w 940525"/>
                <a:gd name="connsiteY19" fmla="*/ 400595 h 4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0525" h="400657" extrusionOk="0">
                  <a:moveTo>
                    <a:pt x="0" y="0"/>
                  </a:moveTo>
                  <a:cubicBezTo>
                    <a:pt x="12467" y="1640"/>
                    <a:pt x="27735" y="8008"/>
                    <a:pt x="43542" y="8709"/>
                  </a:cubicBezTo>
                  <a:cubicBezTo>
                    <a:pt x="114296" y="14906"/>
                    <a:pt x="165737" y="9677"/>
                    <a:pt x="235131" y="17417"/>
                  </a:cubicBezTo>
                  <a:cubicBezTo>
                    <a:pt x="243037" y="18671"/>
                    <a:pt x="247350" y="28807"/>
                    <a:pt x="252548" y="34835"/>
                  </a:cubicBezTo>
                  <a:cubicBezTo>
                    <a:pt x="271202" y="58940"/>
                    <a:pt x="272225" y="71593"/>
                    <a:pt x="296091" y="95795"/>
                  </a:cubicBezTo>
                  <a:cubicBezTo>
                    <a:pt x="305390" y="103421"/>
                    <a:pt x="314544" y="105900"/>
                    <a:pt x="322217" y="113212"/>
                  </a:cubicBezTo>
                  <a:cubicBezTo>
                    <a:pt x="352512" y="147094"/>
                    <a:pt x="370513" y="155554"/>
                    <a:pt x="391885" y="182880"/>
                  </a:cubicBezTo>
                  <a:cubicBezTo>
                    <a:pt x="400371" y="189464"/>
                    <a:pt x="407352" y="202746"/>
                    <a:pt x="418011" y="209006"/>
                  </a:cubicBezTo>
                  <a:cubicBezTo>
                    <a:pt x="431905" y="214926"/>
                    <a:pt x="438258" y="222443"/>
                    <a:pt x="444137" y="226423"/>
                  </a:cubicBezTo>
                  <a:cubicBezTo>
                    <a:pt x="479819" y="221908"/>
                    <a:pt x="528579" y="219938"/>
                    <a:pt x="566057" y="209006"/>
                  </a:cubicBezTo>
                  <a:cubicBezTo>
                    <a:pt x="566065" y="209006"/>
                    <a:pt x="670553" y="174175"/>
                    <a:pt x="670560" y="174172"/>
                  </a:cubicBezTo>
                  <a:cubicBezTo>
                    <a:pt x="701308" y="169478"/>
                    <a:pt x="720652" y="165436"/>
                    <a:pt x="748937" y="156755"/>
                  </a:cubicBezTo>
                  <a:cubicBezTo>
                    <a:pt x="758143" y="153901"/>
                    <a:pt x="766503" y="150250"/>
                    <a:pt x="775062" y="148046"/>
                  </a:cubicBezTo>
                  <a:cubicBezTo>
                    <a:pt x="783196" y="151043"/>
                    <a:pt x="794604" y="149001"/>
                    <a:pt x="801188" y="156755"/>
                  </a:cubicBezTo>
                  <a:cubicBezTo>
                    <a:pt x="807106" y="165990"/>
                    <a:pt x="807223" y="179187"/>
                    <a:pt x="809897" y="191589"/>
                  </a:cubicBezTo>
                  <a:cubicBezTo>
                    <a:pt x="813454" y="207634"/>
                    <a:pt x="810147" y="228767"/>
                    <a:pt x="818605" y="243840"/>
                  </a:cubicBezTo>
                  <a:cubicBezTo>
                    <a:pt x="821544" y="254432"/>
                    <a:pt x="831632" y="260821"/>
                    <a:pt x="836022" y="269966"/>
                  </a:cubicBezTo>
                  <a:cubicBezTo>
                    <a:pt x="842982" y="284693"/>
                    <a:pt x="848420" y="298358"/>
                    <a:pt x="853440" y="313509"/>
                  </a:cubicBezTo>
                  <a:cubicBezTo>
                    <a:pt x="866398" y="344609"/>
                    <a:pt x="885796" y="360787"/>
                    <a:pt x="914400" y="383177"/>
                  </a:cubicBezTo>
                  <a:cubicBezTo>
                    <a:pt x="934577" y="404046"/>
                    <a:pt x="922755" y="401044"/>
                    <a:pt x="940525" y="400595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4823CA8-8C8A-F74B-ACA9-32C9E2DC8E5A}"/>
                </a:ext>
              </a:extLst>
            </p:cNvPr>
            <p:cNvSpPr/>
            <p:nvPr/>
          </p:nvSpPr>
          <p:spPr>
            <a:xfrm rot="14273056">
              <a:off x="4679410" y="4701084"/>
              <a:ext cx="733632" cy="218832"/>
            </a:xfrm>
            <a:custGeom>
              <a:avLst/>
              <a:gdLst>
                <a:gd name="connsiteX0" fmla="*/ 0 w 733632"/>
                <a:gd name="connsiteY0" fmla="*/ 0 h 218832"/>
                <a:gd name="connsiteX1" fmla="*/ 33963 w 733632"/>
                <a:gd name="connsiteY1" fmla="*/ 4756 h 218832"/>
                <a:gd name="connsiteX2" fmla="*/ 183407 w 733632"/>
                <a:gd name="connsiteY2" fmla="*/ 9512 h 218832"/>
                <a:gd name="connsiteX3" fmla="*/ 196993 w 733632"/>
                <a:gd name="connsiteY3" fmla="*/ 19026 h 218832"/>
                <a:gd name="connsiteX4" fmla="*/ 230958 w 733632"/>
                <a:gd name="connsiteY4" fmla="*/ 52321 h 218832"/>
                <a:gd name="connsiteX5" fmla="*/ 251336 w 733632"/>
                <a:gd name="connsiteY5" fmla="*/ 61834 h 218832"/>
                <a:gd name="connsiteX6" fmla="*/ 305679 w 733632"/>
                <a:gd name="connsiteY6" fmla="*/ 99885 h 218832"/>
                <a:gd name="connsiteX7" fmla="*/ 326058 w 733632"/>
                <a:gd name="connsiteY7" fmla="*/ 114155 h 218832"/>
                <a:gd name="connsiteX8" fmla="*/ 346437 w 733632"/>
                <a:gd name="connsiteY8" fmla="*/ 123668 h 218832"/>
                <a:gd name="connsiteX9" fmla="*/ 441538 w 733632"/>
                <a:gd name="connsiteY9" fmla="*/ 114155 h 218832"/>
                <a:gd name="connsiteX10" fmla="*/ 523052 w 733632"/>
                <a:gd name="connsiteY10" fmla="*/ 95129 h 218832"/>
                <a:gd name="connsiteX11" fmla="*/ 584188 w 733632"/>
                <a:gd name="connsiteY11" fmla="*/ 85616 h 218832"/>
                <a:gd name="connsiteX12" fmla="*/ 604566 w 733632"/>
                <a:gd name="connsiteY12" fmla="*/ 80860 h 218832"/>
                <a:gd name="connsiteX13" fmla="*/ 624945 w 733632"/>
                <a:gd name="connsiteY13" fmla="*/ 85616 h 218832"/>
                <a:gd name="connsiteX14" fmla="*/ 631739 w 733632"/>
                <a:gd name="connsiteY14" fmla="*/ 104642 h 218832"/>
                <a:gd name="connsiteX15" fmla="*/ 638531 w 733632"/>
                <a:gd name="connsiteY15" fmla="*/ 133181 h 218832"/>
                <a:gd name="connsiteX16" fmla="*/ 652117 w 733632"/>
                <a:gd name="connsiteY16" fmla="*/ 147450 h 218832"/>
                <a:gd name="connsiteX17" fmla="*/ 665703 w 733632"/>
                <a:gd name="connsiteY17" fmla="*/ 171233 h 218832"/>
                <a:gd name="connsiteX18" fmla="*/ 713253 w 733632"/>
                <a:gd name="connsiteY18" fmla="*/ 209284 h 218832"/>
                <a:gd name="connsiteX19" fmla="*/ 733632 w 733632"/>
                <a:gd name="connsiteY19" fmla="*/ 218798 h 218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3632" h="218832" extrusionOk="0">
                  <a:moveTo>
                    <a:pt x="0" y="0"/>
                  </a:moveTo>
                  <a:cubicBezTo>
                    <a:pt x="9499" y="461"/>
                    <a:pt x="21773" y="4413"/>
                    <a:pt x="33963" y="4756"/>
                  </a:cubicBezTo>
                  <a:cubicBezTo>
                    <a:pt x="89629" y="8586"/>
                    <a:pt x="127804" y="5377"/>
                    <a:pt x="183407" y="9512"/>
                  </a:cubicBezTo>
                  <a:cubicBezTo>
                    <a:pt x="189591" y="10235"/>
                    <a:pt x="192837" y="16382"/>
                    <a:pt x="196993" y="19026"/>
                  </a:cubicBezTo>
                  <a:cubicBezTo>
                    <a:pt x="211727" y="32149"/>
                    <a:pt x="212067" y="39043"/>
                    <a:pt x="230958" y="52321"/>
                  </a:cubicBezTo>
                  <a:cubicBezTo>
                    <a:pt x="237030" y="56399"/>
                    <a:pt x="245560" y="57312"/>
                    <a:pt x="251336" y="61834"/>
                  </a:cubicBezTo>
                  <a:cubicBezTo>
                    <a:pt x="274446" y="75456"/>
                    <a:pt x="295282" y="95791"/>
                    <a:pt x="305679" y="99885"/>
                  </a:cubicBezTo>
                  <a:cubicBezTo>
                    <a:pt x="312307" y="103072"/>
                    <a:pt x="317592" y="111079"/>
                    <a:pt x="326058" y="114155"/>
                  </a:cubicBezTo>
                  <a:cubicBezTo>
                    <a:pt x="329278" y="117693"/>
                    <a:pt x="339029" y="120930"/>
                    <a:pt x="346437" y="123668"/>
                  </a:cubicBezTo>
                  <a:cubicBezTo>
                    <a:pt x="369934" y="120424"/>
                    <a:pt x="412533" y="120439"/>
                    <a:pt x="441538" y="114155"/>
                  </a:cubicBezTo>
                  <a:cubicBezTo>
                    <a:pt x="441544" y="114155"/>
                    <a:pt x="523047" y="95132"/>
                    <a:pt x="523052" y="95129"/>
                  </a:cubicBezTo>
                  <a:cubicBezTo>
                    <a:pt x="547098" y="92961"/>
                    <a:pt x="562599" y="91051"/>
                    <a:pt x="584188" y="85616"/>
                  </a:cubicBezTo>
                  <a:cubicBezTo>
                    <a:pt x="591183" y="84143"/>
                    <a:pt x="597985" y="81455"/>
                    <a:pt x="604566" y="80860"/>
                  </a:cubicBezTo>
                  <a:cubicBezTo>
                    <a:pt x="611022" y="82501"/>
                    <a:pt x="619579" y="81085"/>
                    <a:pt x="624945" y="85616"/>
                  </a:cubicBezTo>
                  <a:cubicBezTo>
                    <a:pt x="630241" y="90683"/>
                    <a:pt x="629344" y="97082"/>
                    <a:pt x="631739" y="104642"/>
                  </a:cubicBezTo>
                  <a:cubicBezTo>
                    <a:pt x="634554" y="112552"/>
                    <a:pt x="632921" y="124764"/>
                    <a:pt x="638531" y="133181"/>
                  </a:cubicBezTo>
                  <a:cubicBezTo>
                    <a:pt x="640590" y="139540"/>
                    <a:pt x="649067" y="142784"/>
                    <a:pt x="652117" y="147450"/>
                  </a:cubicBezTo>
                  <a:cubicBezTo>
                    <a:pt x="657561" y="155291"/>
                    <a:pt x="661267" y="162992"/>
                    <a:pt x="665703" y="171233"/>
                  </a:cubicBezTo>
                  <a:cubicBezTo>
                    <a:pt x="675953" y="188530"/>
                    <a:pt x="693596" y="196987"/>
                    <a:pt x="713253" y="209284"/>
                  </a:cubicBezTo>
                  <a:cubicBezTo>
                    <a:pt x="728790" y="220610"/>
                    <a:pt x="719343" y="219373"/>
                    <a:pt x="733632" y="2187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C53998-97BB-B041-A941-7D6F34BBBB05}"/>
                </a:ext>
              </a:extLst>
            </p:cNvPr>
            <p:cNvSpPr/>
            <p:nvPr/>
          </p:nvSpPr>
          <p:spPr>
            <a:xfrm rot="13104819">
              <a:off x="5028250" y="4504919"/>
              <a:ext cx="940525" cy="384661"/>
            </a:xfrm>
            <a:custGeom>
              <a:avLst/>
              <a:gdLst>
                <a:gd name="connsiteX0" fmla="*/ 0 w 940525"/>
                <a:gd name="connsiteY0" fmla="*/ 0 h 384661"/>
                <a:gd name="connsiteX1" fmla="*/ 43542 w 940525"/>
                <a:gd name="connsiteY1" fmla="*/ 8361 h 384661"/>
                <a:gd name="connsiteX2" fmla="*/ 235131 w 940525"/>
                <a:gd name="connsiteY2" fmla="*/ 16721 h 384661"/>
                <a:gd name="connsiteX3" fmla="*/ 252548 w 940525"/>
                <a:gd name="connsiteY3" fmla="*/ 33444 h 384661"/>
                <a:gd name="connsiteX4" fmla="*/ 296091 w 940525"/>
                <a:gd name="connsiteY4" fmla="*/ 91970 h 384661"/>
                <a:gd name="connsiteX5" fmla="*/ 322217 w 940525"/>
                <a:gd name="connsiteY5" fmla="*/ 108692 h 384661"/>
                <a:gd name="connsiteX6" fmla="*/ 391885 w 940525"/>
                <a:gd name="connsiteY6" fmla="*/ 175578 h 384661"/>
                <a:gd name="connsiteX7" fmla="*/ 418011 w 940525"/>
                <a:gd name="connsiteY7" fmla="*/ 200661 h 384661"/>
                <a:gd name="connsiteX8" fmla="*/ 444137 w 940525"/>
                <a:gd name="connsiteY8" fmla="*/ 217383 h 384661"/>
                <a:gd name="connsiteX9" fmla="*/ 566057 w 940525"/>
                <a:gd name="connsiteY9" fmla="*/ 200661 h 384661"/>
                <a:gd name="connsiteX10" fmla="*/ 670560 w 940525"/>
                <a:gd name="connsiteY10" fmla="*/ 167218 h 384661"/>
                <a:gd name="connsiteX11" fmla="*/ 748937 w 940525"/>
                <a:gd name="connsiteY11" fmla="*/ 150496 h 384661"/>
                <a:gd name="connsiteX12" fmla="*/ 775062 w 940525"/>
                <a:gd name="connsiteY12" fmla="*/ 142135 h 384661"/>
                <a:gd name="connsiteX13" fmla="*/ 801188 w 940525"/>
                <a:gd name="connsiteY13" fmla="*/ 150496 h 384661"/>
                <a:gd name="connsiteX14" fmla="*/ 809897 w 940525"/>
                <a:gd name="connsiteY14" fmla="*/ 183939 h 384661"/>
                <a:gd name="connsiteX15" fmla="*/ 818605 w 940525"/>
                <a:gd name="connsiteY15" fmla="*/ 234104 h 384661"/>
                <a:gd name="connsiteX16" fmla="*/ 836022 w 940525"/>
                <a:gd name="connsiteY16" fmla="*/ 259187 h 384661"/>
                <a:gd name="connsiteX17" fmla="*/ 853440 w 940525"/>
                <a:gd name="connsiteY17" fmla="*/ 300992 h 384661"/>
                <a:gd name="connsiteX18" fmla="*/ 914400 w 940525"/>
                <a:gd name="connsiteY18" fmla="*/ 367878 h 384661"/>
                <a:gd name="connsiteX19" fmla="*/ 940525 w 940525"/>
                <a:gd name="connsiteY19" fmla="*/ 384601 h 38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0525" h="384661" extrusionOk="0">
                  <a:moveTo>
                    <a:pt x="0" y="0"/>
                  </a:moveTo>
                  <a:cubicBezTo>
                    <a:pt x="14059" y="2506"/>
                    <a:pt x="28441" y="7439"/>
                    <a:pt x="43542" y="8361"/>
                  </a:cubicBezTo>
                  <a:cubicBezTo>
                    <a:pt x="112432" y="13976"/>
                    <a:pt x="170051" y="9161"/>
                    <a:pt x="235131" y="16721"/>
                  </a:cubicBezTo>
                  <a:cubicBezTo>
                    <a:pt x="242654" y="18308"/>
                    <a:pt x="247170" y="28667"/>
                    <a:pt x="252548" y="33444"/>
                  </a:cubicBezTo>
                  <a:cubicBezTo>
                    <a:pt x="272108" y="57058"/>
                    <a:pt x="273190" y="69207"/>
                    <a:pt x="296091" y="91970"/>
                  </a:cubicBezTo>
                  <a:cubicBezTo>
                    <a:pt x="304930" y="99246"/>
                    <a:pt x="314466" y="101816"/>
                    <a:pt x="322217" y="108692"/>
                  </a:cubicBezTo>
                  <a:cubicBezTo>
                    <a:pt x="357174" y="138439"/>
                    <a:pt x="384314" y="162464"/>
                    <a:pt x="391885" y="175578"/>
                  </a:cubicBezTo>
                  <a:cubicBezTo>
                    <a:pt x="400549" y="183510"/>
                    <a:pt x="407390" y="194620"/>
                    <a:pt x="418011" y="200661"/>
                  </a:cubicBezTo>
                  <a:cubicBezTo>
                    <a:pt x="421884" y="202724"/>
                    <a:pt x="431930" y="207957"/>
                    <a:pt x="444137" y="217383"/>
                  </a:cubicBezTo>
                  <a:cubicBezTo>
                    <a:pt x="478836" y="212876"/>
                    <a:pt x="533106" y="214880"/>
                    <a:pt x="566057" y="200661"/>
                  </a:cubicBezTo>
                  <a:cubicBezTo>
                    <a:pt x="566065" y="200661"/>
                    <a:pt x="670553" y="167221"/>
                    <a:pt x="670560" y="167218"/>
                  </a:cubicBezTo>
                  <a:cubicBezTo>
                    <a:pt x="701444" y="162973"/>
                    <a:pt x="722337" y="160914"/>
                    <a:pt x="748937" y="150496"/>
                  </a:cubicBezTo>
                  <a:cubicBezTo>
                    <a:pt x="757985" y="147880"/>
                    <a:pt x="766536" y="144066"/>
                    <a:pt x="775062" y="142135"/>
                  </a:cubicBezTo>
                  <a:cubicBezTo>
                    <a:pt x="782084" y="145199"/>
                    <a:pt x="794826" y="143181"/>
                    <a:pt x="801188" y="150496"/>
                  </a:cubicBezTo>
                  <a:cubicBezTo>
                    <a:pt x="807980" y="159420"/>
                    <a:pt x="807400" y="172365"/>
                    <a:pt x="809897" y="183939"/>
                  </a:cubicBezTo>
                  <a:cubicBezTo>
                    <a:pt x="813420" y="199746"/>
                    <a:pt x="811801" y="218734"/>
                    <a:pt x="818605" y="234104"/>
                  </a:cubicBezTo>
                  <a:cubicBezTo>
                    <a:pt x="821047" y="245189"/>
                    <a:pt x="832508" y="251067"/>
                    <a:pt x="836022" y="259187"/>
                  </a:cubicBezTo>
                  <a:cubicBezTo>
                    <a:pt x="842903" y="275233"/>
                    <a:pt x="847428" y="286988"/>
                    <a:pt x="853440" y="300992"/>
                  </a:cubicBezTo>
                  <a:cubicBezTo>
                    <a:pt x="864813" y="333458"/>
                    <a:pt x="890424" y="346148"/>
                    <a:pt x="914400" y="367878"/>
                  </a:cubicBezTo>
                  <a:cubicBezTo>
                    <a:pt x="934186" y="387196"/>
                    <a:pt x="923001" y="384920"/>
                    <a:pt x="940525" y="38460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E4F632F-7914-AB49-91E2-FD6AEAC37EBF}"/>
              </a:ext>
            </a:extLst>
          </p:cNvPr>
          <p:cNvSpPr txBox="1"/>
          <p:nvPr/>
        </p:nvSpPr>
        <p:spPr>
          <a:xfrm>
            <a:off x="54344" y="243546"/>
            <a:ext cx="682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Warm temperatures increase oxygen demand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F17382-15A1-BA73-323A-B0503194DB41}"/>
              </a:ext>
            </a:extLst>
          </p:cNvPr>
          <p:cNvGrpSpPr/>
          <p:nvPr/>
        </p:nvGrpSpPr>
        <p:grpSpPr>
          <a:xfrm>
            <a:off x="5688974" y="1223128"/>
            <a:ext cx="5423786" cy="4907877"/>
            <a:chOff x="2991955" y="1475741"/>
            <a:chExt cx="5423786" cy="49078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E6C5C4-745F-58A3-2A13-B3F6E53248E7}"/>
                </a:ext>
              </a:extLst>
            </p:cNvPr>
            <p:cNvSpPr txBox="1"/>
            <p:nvPr/>
          </p:nvSpPr>
          <p:spPr>
            <a:xfrm rot="16200000">
              <a:off x="2015947" y="3379597"/>
              <a:ext cx="24290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Oxygen demand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F4901B-290E-57A9-0767-B9BDAE6397EF}"/>
                </a:ext>
              </a:extLst>
            </p:cNvPr>
            <p:cNvGrpSpPr/>
            <p:nvPr/>
          </p:nvGrpSpPr>
          <p:grpSpPr>
            <a:xfrm>
              <a:off x="3618978" y="1475741"/>
              <a:ext cx="4796763" cy="4907877"/>
              <a:chOff x="3067292" y="2002418"/>
              <a:chExt cx="3933462" cy="4153971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A21FBD1-8410-3B20-053B-0DE5411BD86F}"/>
                  </a:ext>
                </a:extLst>
              </p:cNvPr>
              <p:cNvCxnSpPr/>
              <p:nvPr/>
            </p:nvCxnSpPr>
            <p:spPr>
              <a:xfrm>
                <a:off x="3067292" y="2002418"/>
                <a:ext cx="0" cy="375019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6396927-F0DF-A6FD-546D-AC73AF8C8C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7292" y="5754545"/>
                <a:ext cx="393346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DB872B-42B8-D92E-4092-9C0165FFA478}"/>
                  </a:ext>
                </a:extLst>
              </p:cNvPr>
              <p:cNvSpPr txBox="1"/>
              <p:nvPr/>
            </p:nvSpPr>
            <p:spPr>
              <a:xfrm>
                <a:off x="4337714" y="5752616"/>
                <a:ext cx="1523297" cy="403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/>
                  <a:t>Temperature</a:t>
                </a:r>
              </a:p>
            </p:txBody>
          </p:sp>
        </p:grp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65BBF0B1-FCC7-6828-094D-81679C08677F}"/>
              </a:ext>
            </a:extLst>
          </p:cNvPr>
          <p:cNvSpPr/>
          <p:nvPr/>
        </p:nvSpPr>
        <p:spPr>
          <a:xfrm>
            <a:off x="7381144" y="1690645"/>
            <a:ext cx="2837125" cy="3130216"/>
          </a:xfrm>
          <a:custGeom>
            <a:avLst/>
            <a:gdLst>
              <a:gd name="connsiteX0" fmla="*/ 0 w 2326511"/>
              <a:gd name="connsiteY0" fmla="*/ 2639027 h 2649379"/>
              <a:gd name="connsiteX1" fmla="*/ 1354238 w 2326511"/>
              <a:gd name="connsiteY1" fmla="*/ 2245488 h 2649379"/>
              <a:gd name="connsiteX2" fmla="*/ 2326511 w 2326511"/>
              <a:gd name="connsiteY2" fmla="*/ 0 h 264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6511" h="2649379">
                <a:moveTo>
                  <a:pt x="0" y="2639027"/>
                </a:moveTo>
                <a:cubicBezTo>
                  <a:pt x="483243" y="2662176"/>
                  <a:pt x="966486" y="2685326"/>
                  <a:pt x="1354238" y="2245488"/>
                </a:cubicBezTo>
                <a:cubicBezTo>
                  <a:pt x="1741990" y="1805650"/>
                  <a:pt x="2034250" y="902825"/>
                  <a:pt x="232651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D58800-AEE7-D446-903B-87B453EB24E1}"/>
              </a:ext>
            </a:extLst>
          </p:cNvPr>
          <p:cNvGrpSpPr/>
          <p:nvPr/>
        </p:nvGrpSpPr>
        <p:grpSpPr>
          <a:xfrm>
            <a:off x="472394" y="2191743"/>
            <a:ext cx="3918834" cy="3418373"/>
            <a:chOff x="4062223" y="2641232"/>
            <a:chExt cx="3918834" cy="34183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CA8E44-482C-E040-96AA-5D6813B0A2DE}"/>
                </a:ext>
              </a:extLst>
            </p:cNvPr>
            <p:cNvGrpSpPr/>
            <p:nvPr/>
          </p:nvGrpSpPr>
          <p:grpSpPr>
            <a:xfrm>
              <a:off x="4286544" y="5199466"/>
              <a:ext cx="3618910" cy="858285"/>
              <a:chOff x="254401" y="4103676"/>
              <a:chExt cx="7689342" cy="140419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8F40D38-0392-2C47-BB62-AE39F8FC1799}"/>
                  </a:ext>
                </a:extLst>
              </p:cNvPr>
              <p:cNvSpPr/>
              <p:nvPr/>
            </p:nvSpPr>
            <p:spPr>
              <a:xfrm rot="20557740">
                <a:off x="1550010" y="4813532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Same Side Corner Rectangle 18">
                <a:extLst>
                  <a:ext uri="{FF2B5EF4-FFF2-40B4-BE49-F238E27FC236}">
                    <a16:creationId xmlns:a16="http://schemas.microsoft.com/office/drawing/2014/main" id="{F3926FC6-5E80-DB46-91ED-D0D913F8357A}"/>
                  </a:ext>
                </a:extLst>
              </p:cNvPr>
              <p:cNvSpPr/>
              <p:nvPr/>
            </p:nvSpPr>
            <p:spPr>
              <a:xfrm rot="16200000">
                <a:off x="4691412" y="2604194"/>
                <a:ext cx="502098" cy="3964939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85">
                <a:extLst>
                  <a:ext uri="{FF2B5EF4-FFF2-40B4-BE49-F238E27FC236}">
                    <a16:creationId xmlns:a16="http://schemas.microsoft.com/office/drawing/2014/main" id="{4AFB0720-0260-BA44-9007-DEFB782A9406}"/>
                  </a:ext>
                </a:extLst>
              </p:cNvPr>
              <p:cNvSpPr/>
              <p:nvPr/>
            </p:nvSpPr>
            <p:spPr>
              <a:xfrm>
                <a:off x="2055168" y="4305378"/>
                <a:ext cx="800636" cy="532335"/>
              </a:xfrm>
              <a:custGeom>
                <a:avLst/>
                <a:gdLst>
                  <a:gd name="connsiteX0" fmla="*/ 0 w 774999"/>
                  <a:gd name="connsiteY0" fmla="*/ 106201 h 637195"/>
                  <a:gd name="connsiteX1" fmla="*/ 106201 w 774999"/>
                  <a:gd name="connsiteY1" fmla="*/ 0 h 637195"/>
                  <a:gd name="connsiteX2" fmla="*/ 668798 w 774999"/>
                  <a:gd name="connsiteY2" fmla="*/ 0 h 637195"/>
                  <a:gd name="connsiteX3" fmla="*/ 774999 w 774999"/>
                  <a:gd name="connsiteY3" fmla="*/ 106201 h 637195"/>
                  <a:gd name="connsiteX4" fmla="*/ 774999 w 774999"/>
                  <a:gd name="connsiteY4" fmla="*/ 530994 h 637195"/>
                  <a:gd name="connsiteX5" fmla="*/ 668798 w 774999"/>
                  <a:gd name="connsiteY5" fmla="*/ 637195 h 637195"/>
                  <a:gd name="connsiteX6" fmla="*/ 106201 w 774999"/>
                  <a:gd name="connsiteY6" fmla="*/ 637195 h 637195"/>
                  <a:gd name="connsiteX7" fmla="*/ 0 w 774999"/>
                  <a:gd name="connsiteY7" fmla="*/ 530994 h 637195"/>
                  <a:gd name="connsiteX8" fmla="*/ 0 w 774999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131838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319846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636" h="637195">
                    <a:moveTo>
                      <a:pt x="25637" y="106201"/>
                    </a:moveTo>
                    <a:cubicBezTo>
                      <a:pt x="25637" y="47548"/>
                      <a:pt x="73185" y="0"/>
                      <a:pt x="131838" y="0"/>
                    </a:cubicBezTo>
                    <a:lnTo>
                      <a:pt x="694435" y="0"/>
                    </a:lnTo>
                    <a:cubicBezTo>
                      <a:pt x="753088" y="0"/>
                      <a:pt x="800636" y="47548"/>
                      <a:pt x="800636" y="106201"/>
                    </a:cubicBezTo>
                    <a:lnTo>
                      <a:pt x="800636" y="530994"/>
                    </a:lnTo>
                    <a:cubicBezTo>
                      <a:pt x="800636" y="589647"/>
                      <a:pt x="753088" y="637195"/>
                      <a:pt x="694435" y="637195"/>
                    </a:cubicBezTo>
                    <a:lnTo>
                      <a:pt x="319846" y="637195"/>
                    </a:lnTo>
                    <a:cubicBezTo>
                      <a:pt x="261193" y="637195"/>
                      <a:pt x="0" y="393094"/>
                      <a:pt x="0" y="334441"/>
                    </a:cubicBezTo>
                    <a:cubicBezTo>
                      <a:pt x="0" y="192843"/>
                      <a:pt x="25637" y="247799"/>
                      <a:pt x="25637" y="106201"/>
                    </a:cubicBezTo>
                    <a:close/>
                  </a:path>
                </a:pathLst>
              </a:cu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DD904A42-CF5A-304F-B32C-7B05292000B9}"/>
                  </a:ext>
                </a:extLst>
              </p:cNvPr>
              <p:cNvSpPr/>
              <p:nvPr/>
            </p:nvSpPr>
            <p:spPr>
              <a:xfrm>
                <a:off x="2794446" y="4305380"/>
                <a:ext cx="774998" cy="545295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763AF73F-A550-3148-8A73-BDF8A66CD90B}"/>
                  </a:ext>
                </a:extLst>
              </p:cNvPr>
              <p:cNvSpPr/>
              <p:nvPr/>
            </p:nvSpPr>
            <p:spPr>
              <a:xfrm>
                <a:off x="3492073" y="4305379"/>
                <a:ext cx="774999" cy="545296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7A792BC-2603-4D42-B3AF-8435AC7394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71940" y="4740871"/>
                <a:ext cx="231586" cy="124913"/>
              </a:xfrm>
              <a:prstGeom prst="line">
                <a:avLst/>
              </a:prstGeom>
              <a:ln w="984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3964455-7CF2-1F4D-97DC-162ADEB67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2253" y="4883147"/>
                <a:ext cx="746927" cy="428401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832B05-22E7-3748-9868-F1FB7213AA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0902" y="4670868"/>
                <a:ext cx="269221" cy="345386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3010603-71F5-C849-9296-4FBEBB959F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4337" y="5016253"/>
                <a:ext cx="625594" cy="4916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820B950-17F6-0F4A-ADEE-9BE8B54ACF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2267" y="4670868"/>
                <a:ext cx="231128" cy="304378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A7711F9-738C-1C45-936D-3EFE506E67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42268" y="4975247"/>
                <a:ext cx="1462121" cy="3598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BE06424-2520-6249-9FA1-7E89540277BA}"/>
                  </a:ext>
                </a:extLst>
              </p:cNvPr>
              <p:cNvSpPr/>
              <p:nvPr/>
            </p:nvSpPr>
            <p:spPr>
              <a:xfrm rot="15002103">
                <a:off x="1885479" y="4285694"/>
                <a:ext cx="173005" cy="3758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F24847-9538-ED4E-8876-2F3C722273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6223" y="4129016"/>
                <a:ext cx="556492" cy="295337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806DB5-9A20-F648-80C9-48BA538BE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748" y="4670868"/>
                <a:ext cx="1146995" cy="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AB34DE4-143A-A34C-9C0F-B4EA1BF48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4071" y="4469713"/>
                <a:ext cx="863983" cy="40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74EA23A9-28EB-B24F-9EDE-5AEF7157DFE2}"/>
                  </a:ext>
                </a:extLst>
              </p:cNvPr>
              <p:cNvSpPr/>
              <p:nvPr/>
            </p:nvSpPr>
            <p:spPr>
              <a:xfrm>
                <a:off x="2798023" y="410367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1B56A10-4D28-0041-B61A-885F3ABF388E}"/>
                  </a:ext>
                </a:extLst>
              </p:cNvPr>
              <p:cNvSpPr/>
              <p:nvPr/>
            </p:nvSpPr>
            <p:spPr>
              <a:xfrm>
                <a:off x="3802273" y="412901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4E81E5B-2248-BE42-B4B8-A93277D0E325}"/>
                  </a:ext>
                </a:extLst>
              </p:cNvPr>
              <p:cNvSpPr/>
              <p:nvPr/>
            </p:nvSpPr>
            <p:spPr>
              <a:xfrm rot="19871017">
                <a:off x="1491835" y="4347038"/>
                <a:ext cx="700944" cy="460846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A8CF772D-0ADD-A54B-B747-4716EBD5B5BD}"/>
                  </a:ext>
                </a:extLst>
              </p:cNvPr>
              <p:cNvSpPr/>
              <p:nvPr/>
            </p:nvSpPr>
            <p:spPr>
              <a:xfrm rot="20772038">
                <a:off x="2049895" y="4234297"/>
                <a:ext cx="774999" cy="25440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BE0F9C-2BDF-964C-A0B2-C7780F92484C}"/>
                  </a:ext>
                </a:extLst>
              </p:cNvPr>
              <p:cNvSpPr/>
              <p:nvPr/>
            </p:nvSpPr>
            <p:spPr>
              <a:xfrm rot="15002103">
                <a:off x="1797348" y="4347245"/>
                <a:ext cx="173005" cy="2650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4F74E0-986E-294C-B300-7C65239B6589}"/>
                  </a:ext>
                </a:extLst>
              </p:cNvPr>
              <p:cNvSpPr/>
              <p:nvPr/>
            </p:nvSpPr>
            <p:spPr>
              <a:xfrm rot="20557740">
                <a:off x="1644481" y="4827691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922ED5B-A151-FB4D-91B1-520074167A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80973" y="4305378"/>
                <a:ext cx="443499" cy="23118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B88CA03-F4C5-4841-844C-7313A6BC79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401" y="4309736"/>
                <a:ext cx="957892" cy="37084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C883BB3-5FF8-FA49-B3D2-62451B86D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96" y="435802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DE4ABE5-FD98-6B44-921C-B284A4558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547" y="4346820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1942BE8-93EB-BE40-9A65-B7936118FB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4389" y="434006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D4DDC5A-DB2D-BC46-8AA9-EC432F4D1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594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E6BA939-F4AF-4447-BDDF-0783FC36B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3594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02A1110-C0B0-D042-A818-BE45AD2E9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5545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A686EFD-ED58-764D-989C-C0B75F1DE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070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31A566C-43F7-0540-9474-3C4551E49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253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2080404-875A-9142-9445-485E9AD154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07" y="4145541"/>
                <a:ext cx="709368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FC7E10E-1EB0-F646-B4D6-0F63A20E5709}"/>
                </a:ext>
              </a:extLst>
            </p:cNvPr>
            <p:cNvSpPr/>
            <p:nvPr/>
          </p:nvSpPr>
          <p:spPr>
            <a:xfrm flipV="1">
              <a:off x="4062223" y="5878477"/>
              <a:ext cx="3918834" cy="181128"/>
            </a:xfrm>
            <a:custGeom>
              <a:avLst/>
              <a:gdLst>
                <a:gd name="connsiteX0" fmla="*/ 0 w 7386452"/>
                <a:gd name="connsiteY0" fmla="*/ 142504 h 213755"/>
                <a:gd name="connsiteX1" fmla="*/ 902525 w 7386452"/>
                <a:gd name="connsiteY1" fmla="*/ 142504 h 213755"/>
                <a:gd name="connsiteX2" fmla="*/ 973777 w 7386452"/>
                <a:gd name="connsiteY2" fmla="*/ 118753 h 213755"/>
                <a:gd name="connsiteX3" fmla="*/ 1104405 w 7386452"/>
                <a:gd name="connsiteY3" fmla="*/ 130628 h 213755"/>
                <a:gd name="connsiteX4" fmla="*/ 1223159 w 7386452"/>
                <a:gd name="connsiteY4" fmla="*/ 142504 h 213755"/>
                <a:gd name="connsiteX5" fmla="*/ 1543792 w 7386452"/>
                <a:gd name="connsiteY5" fmla="*/ 118753 h 213755"/>
                <a:gd name="connsiteX6" fmla="*/ 1721922 w 7386452"/>
                <a:gd name="connsiteY6" fmla="*/ 95002 h 213755"/>
                <a:gd name="connsiteX7" fmla="*/ 1793174 w 7386452"/>
                <a:gd name="connsiteY7" fmla="*/ 83127 h 213755"/>
                <a:gd name="connsiteX8" fmla="*/ 1852551 w 7386452"/>
                <a:gd name="connsiteY8" fmla="*/ 71252 h 213755"/>
                <a:gd name="connsiteX9" fmla="*/ 1995055 w 7386452"/>
                <a:gd name="connsiteY9" fmla="*/ 59376 h 213755"/>
                <a:gd name="connsiteX10" fmla="*/ 2268187 w 7386452"/>
                <a:gd name="connsiteY10" fmla="*/ 71252 h 213755"/>
                <a:gd name="connsiteX11" fmla="*/ 2303813 w 7386452"/>
                <a:gd name="connsiteY11" fmla="*/ 83127 h 213755"/>
                <a:gd name="connsiteX12" fmla="*/ 2446317 w 7386452"/>
                <a:gd name="connsiteY12" fmla="*/ 106878 h 213755"/>
                <a:gd name="connsiteX13" fmla="*/ 2695699 w 7386452"/>
                <a:gd name="connsiteY13" fmla="*/ 95002 h 213755"/>
                <a:gd name="connsiteX14" fmla="*/ 2743200 w 7386452"/>
                <a:gd name="connsiteY14" fmla="*/ 83127 h 213755"/>
                <a:gd name="connsiteX15" fmla="*/ 2778826 w 7386452"/>
                <a:gd name="connsiteY15" fmla="*/ 59376 h 213755"/>
                <a:gd name="connsiteX16" fmla="*/ 2850078 w 7386452"/>
                <a:gd name="connsiteY16" fmla="*/ 35626 h 213755"/>
                <a:gd name="connsiteX17" fmla="*/ 2885704 w 7386452"/>
                <a:gd name="connsiteY17" fmla="*/ 23750 h 213755"/>
                <a:gd name="connsiteX18" fmla="*/ 2921330 w 7386452"/>
                <a:gd name="connsiteY18" fmla="*/ 11875 h 213755"/>
                <a:gd name="connsiteX19" fmla="*/ 2956956 w 7386452"/>
                <a:gd name="connsiteY19" fmla="*/ 0 h 213755"/>
                <a:gd name="connsiteX20" fmla="*/ 3313216 w 7386452"/>
                <a:gd name="connsiteY20" fmla="*/ 11875 h 213755"/>
                <a:gd name="connsiteX21" fmla="*/ 3396343 w 7386452"/>
                <a:gd name="connsiteY21" fmla="*/ 23750 h 213755"/>
                <a:gd name="connsiteX22" fmla="*/ 3526972 w 7386452"/>
                <a:gd name="connsiteY22" fmla="*/ 35626 h 213755"/>
                <a:gd name="connsiteX23" fmla="*/ 3633849 w 7386452"/>
                <a:gd name="connsiteY23" fmla="*/ 47501 h 213755"/>
                <a:gd name="connsiteX24" fmla="*/ 3716977 w 7386452"/>
                <a:gd name="connsiteY24" fmla="*/ 71252 h 213755"/>
                <a:gd name="connsiteX25" fmla="*/ 3906982 w 7386452"/>
                <a:gd name="connsiteY25" fmla="*/ 59376 h 213755"/>
                <a:gd name="connsiteX26" fmla="*/ 3978234 w 7386452"/>
                <a:gd name="connsiteY26" fmla="*/ 47501 h 213755"/>
                <a:gd name="connsiteX27" fmla="*/ 4037611 w 7386452"/>
                <a:gd name="connsiteY27" fmla="*/ 35626 h 213755"/>
                <a:gd name="connsiteX28" fmla="*/ 4227616 w 7386452"/>
                <a:gd name="connsiteY28" fmla="*/ 11875 h 213755"/>
                <a:gd name="connsiteX29" fmla="*/ 5260769 w 7386452"/>
                <a:gd name="connsiteY29" fmla="*/ 23750 h 213755"/>
                <a:gd name="connsiteX30" fmla="*/ 5403273 w 7386452"/>
                <a:gd name="connsiteY30" fmla="*/ 47501 h 213755"/>
                <a:gd name="connsiteX31" fmla="*/ 5438899 w 7386452"/>
                <a:gd name="connsiteY31" fmla="*/ 59376 h 213755"/>
                <a:gd name="connsiteX32" fmla="*/ 5557652 w 7386452"/>
                <a:gd name="connsiteY32" fmla="*/ 83127 h 213755"/>
                <a:gd name="connsiteX33" fmla="*/ 5628904 w 7386452"/>
                <a:gd name="connsiteY33" fmla="*/ 95002 h 213755"/>
                <a:gd name="connsiteX34" fmla="*/ 5688281 w 7386452"/>
                <a:gd name="connsiteY34" fmla="*/ 106878 h 213755"/>
                <a:gd name="connsiteX35" fmla="*/ 5913912 w 7386452"/>
                <a:gd name="connsiteY35" fmla="*/ 118753 h 213755"/>
                <a:gd name="connsiteX36" fmla="*/ 6008914 w 7386452"/>
                <a:gd name="connsiteY36" fmla="*/ 142504 h 213755"/>
                <a:gd name="connsiteX37" fmla="*/ 6092042 w 7386452"/>
                <a:gd name="connsiteY37" fmla="*/ 166254 h 213755"/>
                <a:gd name="connsiteX38" fmla="*/ 6246421 w 7386452"/>
                <a:gd name="connsiteY38" fmla="*/ 142504 h 213755"/>
                <a:gd name="connsiteX39" fmla="*/ 6341424 w 7386452"/>
                <a:gd name="connsiteY39" fmla="*/ 118753 h 213755"/>
                <a:gd name="connsiteX40" fmla="*/ 6388925 w 7386452"/>
                <a:gd name="connsiteY40" fmla="*/ 106878 h 213755"/>
                <a:gd name="connsiteX41" fmla="*/ 6495803 w 7386452"/>
                <a:gd name="connsiteY41" fmla="*/ 83127 h 213755"/>
                <a:gd name="connsiteX42" fmla="*/ 6614556 w 7386452"/>
                <a:gd name="connsiteY42" fmla="*/ 71252 h 213755"/>
                <a:gd name="connsiteX43" fmla="*/ 6911439 w 7386452"/>
                <a:gd name="connsiteY43" fmla="*/ 83127 h 213755"/>
                <a:gd name="connsiteX44" fmla="*/ 6947065 w 7386452"/>
                <a:gd name="connsiteY44" fmla="*/ 95002 h 213755"/>
                <a:gd name="connsiteX45" fmla="*/ 7018317 w 7386452"/>
                <a:gd name="connsiteY45" fmla="*/ 142504 h 213755"/>
                <a:gd name="connsiteX46" fmla="*/ 7160821 w 7386452"/>
                <a:gd name="connsiteY46" fmla="*/ 190005 h 213755"/>
                <a:gd name="connsiteX47" fmla="*/ 7196447 w 7386452"/>
                <a:gd name="connsiteY47" fmla="*/ 201880 h 213755"/>
                <a:gd name="connsiteX48" fmla="*/ 7232073 w 7386452"/>
                <a:gd name="connsiteY48" fmla="*/ 213755 h 213755"/>
                <a:gd name="connsiteX49" fmla="*/ 7374577 w 7386452"/>
                <a:gd name="connsiteY49" fmla="*/ 166254 h 213755"/>
                <a:gd name="connsiteX50" fmla="*/ 7386452 w 7386452"/>
                <a:gd name="connsiteY50" fmla="*/ 154379 h 21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386452" h="213755">
                  <a:moveTo>
                    <a:pt x="0" y="142504"/>
                  </a:moveTo>
                  <a:cubicBezTo>
                    <a:pt x="335520" y="198422"/>
                    <a:pt x="151694" y="172142"/>
                    <a:pt x="902525" y="142504"/>
                  </a:cubicBezTo>
                  <a:cubicBezTo>
                    <a:pt x="927541" y="141517"/>
                    <a:pt x="973777" y="118753"/>
                    <a:pt x="973777" y="118753"/>
                  </a:cubicBezTo>
                  <a:lnTo>
                    <a:pt x="1104405" y="130628"/>
                  </a:lnTo>
                  <a:cubicBezTo>
                    <a:pt x="1144008" y="134400"/>
                    <a:pt x="1183377" y="142504"/>
                    <a:pt x="1223159" y="142504"/>
                  </a:cubicBezTo>
                  <a:cubicBezTo>
                    <a:pt x="1335188" y="142504"/>
                    <a:pt x="1435064" y="131544"/>
                    <a:pt x="1543792" y="118753"/>
                  </a:cubicBezTo>
                  <a:cubicBezTo>
                    <a:pt x="1601957" y="111910"/>
                    <a:pt x="1663870" y="103933"/>
                    <a:pt x="1721922" y="95002"/>
                  </a:cubicBezTo>
                  <a:cubicBezTo>
                    <a:pt x="1745720" y="91341"/>
                    <a:pt x="1769484" y="87434"/>
                    <a:pt x="1793174" y="83127"/>
                  </a:cubicBezTo>
                  <a:cubicBezTo>
                    <a:pt x="1813033" y="79516"/>
                    <a:pt x="1832505" y="73610"/>
                    <a:pt x="1852551" y="71252"/>
                  </a:cubicBezTo>
                  <a:cubicBezTo>
                    <a:pt x="1899891" y="65683"/>
                    <a:pt x="1947554" y="63335"/>
                    <a:pt x="1995055" y="59376"/>
                  </a:cubicBezTo>
                  <a:cubicBezTo>
                    <a:pt x="2086099" y="63335"/>
                    <a:pt x="2177325" y="64263"/>
                    <a:pt x="2268187" y="71252"/>
                  </a:cubicBezTo>
                  <a:cubicBezTo>
                    <a:pt x="2280668" y="72212"/>
                    <a:pt x="2291669" y="80091"/>
                    <a:pt x="2303813" y="83127"/>
                  </a:cubicBezTo>
                  <a:cubicBezTo>
                    <a:pt x="2350114" y="94702"/>
                    <a:pt x="2399404" y="100176"/>
                    <a:pt x="2446317" y="106878"/>
                  </a:cubicBezTo>
                  <a:cubicBezTo>
                    <a:pt x="2529444" y="102919"/>
                    <a:pt x="2612743" y="101639"/>
                    <a:pt x="2695699" y="95002"/>
                  </a:cubicBezTo>
                  <a:cubicBezTo>
                    <a:pt x="2711968" y="93700"/>
                    <a:pt x="2728199" y="89556"/>
                    <a:pt x="2743200" y="83127"/>
                  </a:cubicBezTo>
                  <a:cubicBezTo>
                    <a:pt x="2756318" y="77505"/>
                    <a:pt x="2765784" y="65173"/>
                    <a:pt x="2778826" y="59376"/>
                  </a:cubicBezTo>
                  <a:cubicBezTo>
                    <a:pt x="2801704" y="49208"/>
                    <a:pt x="2826327" y="43543"/>
                    <a:pt x="2850078" y="35626"/>
                  </a:cubicBezTo>
                  <a:lnTo>
                    <a:pt x="2885704" y="23750"/>
                  </a:lnTo>
                  <a:lnTo>
                    <a:pt x="2921330" y="11875"/>
                  </a:lnTo>
                  <a:lnTo>
                    <a:pt x="2956956" y="0"/>
                  </a:lnTo>
                  <a:cubicBezTo>
                    <a:pt x="3075709" y="3958"/>
                    <a:pt x="3194570" y="5462"/>
                    <a:pt x="3313216" y="11875"/>
                  </a:cubicBezTo>
                  <a:cubicBezTo>
                    <a:pt x="3341166" y="13386"/>
                    <a:pt x="3368524" y="20659"/>
                    <a:pt x="3396343" y="23750"/>
                  </a:cubicBezTo>
                  <a:cubicBezTo>
                    <a:pt x="3439798" y="28578"/>
                    <a:pt x="3483466" y="31275"/>
                    <a:pt x="3526972" y="35626"/>
                  </a:cubicBezTo>
                  <a:cubicBezTo>
                    <a:pt x="3562639" y="39193"/>
                    <a:pt x="3598223" y="43543"/>
                    <a:pt x="3633849" y="47501"/>
                  </a:cubicBezTo>
                  <a:cubicBezTo>
                    <a:pt x="3650647" y="53100"/>
                    <a:pt x="3702069" y="71252"/>
                    <a:pt x="3716977" y="71252"/>
                  </a:cubicBezTo>
                  <a:cubicBezTo>
                    <a:pt x="3780436" y="71252"/>
                    <a:pt x="3843647" y="63335"/>
                    <a:pt x="3906982" y="59376"/>
                  </a:cubicBezTo>
                  <a:lnTo>
                    <a:pt x="3978234" y="47501"/>
                  </a:lnTo>
                  <a:cubicBezTo>
                    <a:pt x="3998093" y="43890"/>
                    <a:pt x="4017604" y="38294"/>
                    <a:pt x="4037611" y="35626"/>
                  </a:cubicBezTo>
                  <a:cubicBezTo>
                    <a:pt x="4323045" y="-2432"/>
                    <a:pt x="4030739" y="44687"/>
                    <a:pt x="4227616" y="11875"/>
                  </a:cubicBezTo>
                  <a:lnTo>
                    <a:pt x="5260769" y="23750"/>
                  </a:lnTo>
                  <a:cubicBezTo>
                    <a:pt x="5282742" y="24218"/>
                    <a:pt x="5374957" y="40422"/>
                    <a:pt x="5403273" y="47501"/>
                  </a:cubicBezTo>
                  <a:cubicBezTo>
                    <a:pt x="5415417" y="50537"/>
                    <a:pt x="5426702" y="56561"/>
                    <a:pt x="5438899" y="59376"/>
                  </a:cubicBezTo>
                  <a:cubicBezTo>
                    <a:pt x="5478233" y="68453"/>
                    <a:pt x="5517833" y="76491"/>
                    <a:pt x="5557652" y="83127"/>
                  </a:cubicBezTo>
                  <a:lnTo>
                    <a:pt x="5628904" y="95002"/>
                  </a:lnTo>
                  <a:cubicBezTo>
                    <a:pt x="5648763" y="98613"/>
                    <a:pt x="5668166" y="105202"/>
                    <a:pt x="5688281" y="106878"/>
                  </a:cubicBezTo>
                  <a:cubicBezTo>
                    <a:pt x="5763335" y="113133"/>
                    <a:pt x="5838702" y="114795"/>
                    <a:pt x="5913912" y="118753"/>
                  </a:cubicBezTo>
                  <a:cubicBezTo>
                    <a:pt x="6034643" y="142899"/>
                    <a:pt x="5923701" y="118157"/>
                    <a:pt x="6008914" y="142504"/>
                  </a:cubicBezTo>
                  <a:cubicBezTo>
                    <a:pt x="6113320" y="172335"/>
                    <a:pt x="6006603" y="137775"/>
                    <a:pt x="6092042" y="166254"/>
                  </a:cubicBezTo>
                  <a:cubicBezTo>
                    <a:pt x="6122386" y="161919"/>
                    <a:pt x="6213470" y="149565"/>
                    <a:pt x="6246421" y="142504"/>
                  </a:cubicBezTo>
                  <a:cubicBezTo>
                    <a:pt x="6278339" y="135665"/>
                    <a:pt x="6309756" y="126670"/>
                    <a:pt x="6341424" y="118753"/>
                  </a:cubicBezTo>
                  <a:lnTo>
                    <a:pt x="6388925" y="106878"/>
                  </a:lnTo>
                  <a:cubicBezTo>
                    <a:pt x="6421187" y="98812"/>
                    <a:pt x="6463484" y="87436"/>
                    <a:pt x="6495803" y="83127"/>
                  </a:cubicBezTo>
                  <a:cubicBezTo>
                    <a:pt x="6535236" y="77869"/>
                    <a:pt x="6574972" y="75210"/>
                    <a:pt x="6614556" y="71252"/>
                  </a:cubicBezTo>
                  <a:cubicBezTo>
                    <a:pt x="6713517" y="75210"/>
                    <a:pt x="6812651" y="76071"/>
                    <a:pt x="6911439" y="83127"/>
                  </a:cubicBezTo>
                  <a:cubicBezTo>
                    <a:pt x="6923925" y="84019"/>
                    <a:pt x="6936123" y="88923"/>
                    <a:pt x="6947065" y="95002"/>
                  </a:cubicBezTo>
                  <a:cubicBezTo>
                    <a:pt x="6972018" y="108865"/>
                    <a:pt x="6991237" y="133478"/>
                    <a:pt x="7018317" y="142504"/>
                  </a:cubicBezTo>
                  <a:lnTo>
                    <a:pt x="7160821" y="190005"/>
                  </a:lnTo>
                  <a:lnTo>
                    <a:pt x="7196447" y="201880"/>
                  </a:lnTo>
                  <a:lnTo>
                    <a:pt x="7232073" y="213755"/>
                  </a:lnTo>
                  <a:cubicBezTo>
                    <a:pt x="7382285" y="198734"/>
                    <a:pt x="7322568" y="235599"/>
                    <a:pt x="7374577" y="166254"/>
                  </a:cubicBezTo>
                  <a:cubicBezTo>
                    <a:pt x="7377936" y="161776"/>
                    <a:pt x="7382494" y="158337"/>
                    <a:pt x="7386452" y="154379"/>
                  </a:cubicBezTo>
                </a:path>
              </a:pathLst>
            </a:custGeom>
            <a:noFill/>
            <a:ln>
              <a:solidFill>
                <a:srgbClr val="17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B56E1F-9F2D-054C-A3C7-D7EE7E35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62695" y="2641232"/>
              <a:ext cx="527396" cy="1585356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DBBB327-C0FD-2148-82EE-30528A9922CB}"/>
                </a:ext>
              </a:extLst>
            </p:cNvPr>
            <p:cNvSpPr/>
            <p:nvPr/>
          </p:nvSpPr>
          <p:spPr>
            <a:xfrm rot="12860334">
              <a:off x="5328310" y="4321246"/>
              <a:ext cx="940525" cy="400657"/>
            </a:xfrm>
            <a:custGeom>
              <a:avLst/>
              <a:gdLst>
                <a:gd name="connsiteX0" fmla="*/ 0 w 940525"/>
                <a:gd name="connsiteY0" fmla="*/ 0 h 400657"/>
                <a:gd name="connsiteX1" fmla="*/ 43542 w 940525"/>
                <a:gd name="connsiteY1" fmla="*/ 8709 h 400657"/>
                <a:gd name="connsiteX2" fmla="*/ 235131 w 940525"/>
                <a:gd name="connsiteY2" fmla="*/ 17417 h 400657"/>
                <a:gd name="connsiteX3" fmla="*/ 252548 w 940525"/>
                <a:gd name="connsiteY3" fmla="*/ 34835 h 400657"/>
                <a:gd name="connsiteX4" fmla="*/ 296091 w 940525"/>
                <a:gd name="connsiteY4" fmla="*/ 95795 h 400657"/>
                <a:gd name="connsiteX5" fmla="*/ 322217 w 940525"/>
                <a:gd name="connsiteY5" fmla="*/ 113212 h 400657"/>
                <a:gd name="connsiteX6" fmla="*/ 391885 w 940525"/>
                <a:gd name="connsiteY6" fmla="*/ 182880 h 400657"/>
                <a:gd name="connsiteX7" fmla="*/ 418011 w 940525"/>
                <a:gd name="connsiteY7" fmla="*/ 209006 h 400657"/>
                <a:gd name="connsiteX8" fmla="*/ 444137 w 940525"/>
                <a:gd name="connsiteY8" fmla="*/ 226423 h 400657"/>
                <a:gd name="connsiteX9" fmla="*/ 566057 w 940525"/>
                <a:gd name="connsiteY9" fmla="*/ 209006 h 400657"/>
                <a:gd name="connsiteX10" fmla="*/ 670560 w 940525"/>
                <a:gd name="connsiteY10" fmla="*/ 174172 h 400657"/>
                <a:gd name="connsiteX11" fmla="*/ 748937 w 940525"/>
                <a:gd name="connsiteY11" fmla="*/ 156755 h 400657"/>
                <a:gd name="connsiteX12" fmla="*/ 775062 w 940525"/>
                <a:gd name="connsiteY12" fmla="*/ 148046 h 400657"/>
                <a:gd name="connsiteX13" fmla="*/ 801188 w 940525"/>
                <a:gd name="connsiteY13" fmla="*/ 156755 h 400657"/>
                <a:gd name="connsiteX14" fmla="*/ 809897 w 940525"/>
                <a:gd name="connsiteY14" fmla="*/ 191589 h 400657"/>
                <a:gd name="connsiteX15" fmla="*/ 818605 w 940525"/>
                <a:gd name="connsiteY15" fmla="*/ 243840 h 400657"/>
                <a:gd name="connsiteX16" fmla="*/ 836022 w 940525"/>
                <a:gd name="connsiteY16" fmla="*/ 269966 h 400657"/>
                <a:gd name="connsiteX17" fmla="*/ 853440 w 940525"/>
                <a:gd name="connsiteY17" fmla="*/ 313509 h 400657"/>
                <a:gd name="connsiteX18" fmla="*/ 914400 w 940525"/>
                <a:gd name="connsiteY18" fmla="*/ 383177 h 400657"/>
                <a:gd name="connsiteX19" fmla="*/ 940525 w 940525"/>
                <a:gd name="connsiteY19" fmla="*/ 400595 h 4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0525" h="400657" extrusionOk="0">
                  <a:moveTo>
                    <a:pt x="0" y="0"/>
                  </a:moveTo>
                  <a:cubicBezTo>
                    <a:pt x="12467" y="1640"/>
                    <a:pt x="27735" y="8008"/>
                    <a:pt x="43542" y="8709"/>
                  </a:cubicBezTo>
                  <a:cubicBezTo>
                    <a:pt x="114296" y="14906"/>
                    <a:pt x="165737" y="9677"/>
                    <a:pt x="235131" y="17417"/>
                  </a:cubicBezTo>
                  <a:cubicBezTo>
                    <a:pt x="243037" y="18671"/>
                    <a:pt x="247350" y="28807"/>
                    <a:pt x="252548" y="34835"/>
                  </a:cubicBezTo>
                  <a:cubicBezTo>
                    <a:pt x="271202" y="58940"/>
                    <a:pt x="272225" y="71593"/>
                    <a:pt x="296091" y="95795"/>
                  </a:cubicBezTo>
                  <a:cubicBezTo>
                    <a:pt x="305390" y="103421"/>
                    <a:pt x="314544" y="105900"/>
                    <a:pt x="322217" y="113212"/>
                  </a:cubicBezTo>
                  <a:cubicBezTo>
                    <a:pt x="352512" y="147094"/>
                    <a:pt x="370513" y="155554"/>
                    <a:pt x="391885" y="182880"/>
                  </a:cubicBezTo>
                  <a:cubicBezTo>
                    <a:pt x="400371" y="189464"/>
                    <a:pt x="407352" y="202746"/>
                    <a:pt x="418011" y="209006"/>
                  </a:cubicBezTo>
                  <a:cubicBezTo>
                    <a:pt x="431905" y="214926"/>
                    <a:pt x="438258" y="222443"/>
                    <a:pt x="444137" y="226423"/>
                  </a:cubicBezTo>
                  <a:cubicBezTo>
                    <a:pt x="479819" y="221908"/>
                    <a:pt x="528579" y="219938"/>
                    <a:pt x="566057" y="209006"/>
                  </a:cubicBezTo>
                  <a:cubicBezTo>
                    <a:pt x="566065" y="209006"/>
                    <a:pt x="670553" y="174175"/>
                    <a:pt x="670560" y="174172"/>
                  </a:cubicBezTo>
                  <a:cubicBezTo>
                    <a:pt x="701308" y="169478"/>
                    <a:pt x="720652" y="165436"/>
                    <a:pt x="748937" y="156755"/>
                  </a:cubicBezTo>
                  <a:cubicBezTo>
                    <a:pt x="758143" y="153901"/>
                    <a:pt x="766503" y="150250"/>
                    <a:pt x="775062" y="148046"/>
                  </a:cubicBezTo>
                  <a:cubicBezTo>
                    <a:pt x="783196" y="151043"/>
                    <a:pt x="794604" y="149001"/>
                    <a:pt x="801188" y="156755"/>
                  </a:cubicBezTo>
                  <a:cubicBezTo>
                    <a:pt x="807106" y="165990"/>
                    <a:pt x="807223" y="179187"/>
                    <a:pt x="809897" y="191589"/>
                  </a:cubicBezTo>
                  <a:cubicBezTo>
                    <a:pt x="813454" y="207634"/>
                    <a:pt x="810147" y="228767"/>
                    <a:pt x="818605" y="243840"/>
                  </a:cubicBezTo>
                  <a:cubicBezTo>
                    <a:pt x="821544" y="254432"/>
                    <a:pt x="831632" y="260821"/>
                    <a:pt x="836022" y="269966"/>
                  </a:cubicBezTo>
                  <a:cubicBezTo>
                    <a:pt x="842982" y="284693"/>
                    <a:pt x="848420" y="298358"/>
                    <a:pt x="853440" y="313509"/>
                  </a:cubicBezTo>
                  <a:cubicBezTo>
                    <a:pt x="866398" y="344609"/>
                    <a:pt x="885796" y="360787"/>
                    <a:pt x="914400" y="383177"/>
                  </a:cubicBezTo>
                  <a:cubicBezTo>
                    <a:pt x="934577" y="404046"/>
                    <a:pt x="922755" y="401044"/>
                    <a:pt x="940525" y="400595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4823CA8-8C8A-F74B-ACA9-32C9E2DC8E5A}"/>
                </a:ext>
              </a:extLst>
            </p:cNvPr>
            <p:cNvSpPr/>
            <p:nvPr/>
          </p:nvSpPr>
          <p:spPr>
            <a:xfrm rot="14273056">
              <a:off x="4679410" y="4701084"/>
              <a:ext cx="733632" cy="218832"/>
            </a:xfrm>
            <a:custGeom>
              <a:avLst/>
              <a:gdLst>
                <a:gd name="connsiteX0" fmla="*/ 0 w 733632"/>
                <a:gd name="connsiteY0" fmla="*/ 0 h 218832"/>
                <a:gd name="connsiteX1" fmla="*/ 33963 w 733632"/>
                <a:gd name="connsiteY1" fmla="*/ 4756 h 218832"/>
                <a:gd name="connsiteX2" fmla="*/ 183407 w 733632"/>
                <a:gd name="connsiteY2" fmla="*/ 9512 h 218832"/>
                <a:gd name="connsiteX3" fmla="*/ 196993 w 733632"/>
                <a:gd name="connsiteY3" fmla="*/ 19026 h 218832"/>
                <a:gd name="connsiteX4" fmla="*/ 230958 w 733632"/>
                <a:gd name="connsiteY4" fmla="*/ 52321 h 218832"/>
                <a:gd name="connsiteX5" fmla="*/ 251336 w 733632"/>
                <a:gd name="connsiteY5" fmla="*/ 61834 h 218832"/>
                <a:gd name="connsiteX6" fmla="*/ 305679 w 733632"/>
                <a:gd name="connsiteY6" fmla="*/ 99885 h 218832"/>
                <a:gd name="connsiteX7" fmla="*/ 326058 w 733632"/>
                <a:gd name="connsiteY7" fmla="*/ 114155 h 218832"/>
                <a:gd name="connsiteX8" fmla="*/ 346437 w 733632"/>
                <a:gd name="connsiteY8" fmla="*/ 123668 h 218832"/>
                <a:gd name="connsiteX9" fmla="*/ 441538 w 733632"/>
                <a:gd name="connsiteY9" fmla="*/ 114155 h 218832"/>
                <a:gd name="connsiteX10" fmla="*/ 523052 w 733632"/>
                <a:gd name="connsiteY10" fmla="*/ 95129 h 218832"/>
                <a:gd name="connsiteX11" fmla="*/ 584188 w 733632"/>
                <a:gd name="connsiteY11" fmla="*/ 85616 h 218832"/>
                <a:gd name="connsiteX12" fmla="*/ 604566 w 733632"/>
                <a:gd name="connsiteY12" fmla="*/ 80860 h 218832"/>
                <a:gd name="connsiteX13" fmla="*/ 624945 w 733632"/>
                <a:gd name="connsiteY13" fmla="*/ 85616 h 218832"/>
                <a:gd name="connsiteX14" fmla="*/ 631739 w 733632"/>
                <a:gd name="connsiteY14" fmla="*/ 104642 h 218832"/>
                <a:gd name="connsiteX15" fmla="*/ 638531 w 733632"/>
                <a:gd name="connsiteY15" fmla="*/ 133181 h 218832"/>
                <a:gd name="connsiteX16" fmla="*/ 652117 w 733632"/>
                <a:gd name="connsiteY16" fmla="*/ 147450 h 218832"/>
                <a:gd name="connsiteX17" fmla="*/ 665703 w 733632"/>
                <a:gd name="connsiteY17" fmla="*/ 171233 h 218832"/>
                <a:gd name="connsiteX18" fmla="*/ 713253 w 733632"/>
                <a:gd name="connsiteY18" fmla="*/ 209284 h 218832"/>
                <a:gd name="connsiteX19" fmla="*/ 733632 w 733632"/>
                <a:gd name="connsiteY19" fmla="*/ 218798 h 218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3632" h="218832" extrusionOk="0">
                  <a:moveTo>
                    <a:pt x="0" y="0"/>
                  </a:moveTo>
                  <a:cubicBezTo>
                    <a:pt x="9499" y="461"/>
                    <a:pt x="21773" y="4413"/>
                    <a:pt x="33963" y="4756"/>
                  </a:cubicBezTo>
                  <a:cubicBezTo>
                    <a:pt x="89629" y="8586"/>
                    <a:pt x="127804" y="5377"/>
                    <a:pt x="183407" y="9512"/>
                  </a:cubicBezTo>
                  <a:cubicBezTo>
                    <a:pt x="189591" y="10235"/>
                    <a:pt x="192837" y="16382"/>
                    <a:pt x="196993" y="19026"/>
                  </a:cubicBezTo>
                  <a:cubicBezTo>
                    <a:pt x="211727" y="32149"/>
                    <a:pt x="212067" y="39043"/>
                    <a:pt x="230958" y="52321"/>
                  </a:cubicBezTo>
                  <a:cubicBezTo>
                    <a:pt x="237030" y="56399"/>
                    <a:pt x="245560" y="57312"/>
                    <a:pt x="251336" y="61834"/>
                  </a:cubicBezTo>
                  <a:cubicBezTo>
                    <a:pt x="274446" y="75456"/>
                    <a:pt x="295282" y="95791"/>
                    <a:pt x="305679" y="99885"/>
                  </a:cubicBezTo>
                  <a:cubicBezTo>
                    <a:pt x="312307" y="103072"/>
                    <a:pt x="317592" y="111079"/>
                    <a:pt x="326058" y="114155"/>
                  </a:cubicBezTo>
                  <a:cubicBezTo>
                    <a:pt x="329278" y="117693"/>
                    <a:pt x="339029" y="120930"/>
                    <a:pt x="346437" y="123668"/>
                  </a:cubicBezTo>
                  <a:cubicBezTo>
                    <a:pt x="369934" y="120424"/>
                    <a:pt x="412533" y="120439"/>
                    <a:pt x="441538" y="114155"/>
                  </a:cubicBezTo>
                  <a:cubicBezTo>
                    <a:pt x="441544" y="114155"/>
                    <a:pt x="523047" y="95132"/>
                    <a:pt x="523052" y="95129"/>
                  </a:cubicBezTo>
                  <a:cubicBezTo>
                    <a:pt x="547098" y="92961"/>
                    <a:pt x="562599" y="91051"/>
                    <a:pt x="584188" y="85616"/>
                  </a:cubicBezTo>
                  <a:cubicBezTo>
                    <a:pt x="591183" y="84143"/>
                    <a:pt x="597985" y="81455"/>
                    <a:pt x="604566" y="80860"/>
                  </a:cubicBezTo>
                  <a:cubicBezTo>
                    <a:pt x="611022" y="82501"/>
                    <a:pt x="619579" y="81085"/>
                    <a:pt x="624945" y="85616"/>
                  </a:cubicBezTo>
                  <a:cubicBezTo>
                    <a:pt x="630241" y="90683"/>
                    <a:pt x="629344" y="97082"/>
                    <a:pt x="631739" y="104642"/>
                  </a:cubicBezTo>
                  <a:cubicBezTo>
                    <a:pt x="634554" y="112552"/>
                    <a:pt x="632921" y="124764"/>
                    <a:pt x="638531" y="133181"/>
                  </a:cubicBezTo>
                  <a:cubicBezTo>
                    <a:pt x="640590" y="139540"/>
                    <a:pt x="649067" y="142784"/>
                    <a:pt x="652117" y="147450"/>
                  </a:cubicBezTo>
                  <a:cubicBezTo>
                    <a:pt x="657561" y="155291"/>
                    <a:pt x="661267" y="162992"/>
                    <a:pt x="665703" y="171233"/>
                  </a:cubicBezTo>
                  <a:cubicBezTo>
                    <a:pt x="675953" y="188530"/>
                    <a:pt x="693596" y="196987"/>
                    <a:pt x="713253" y="209284"/>
                  </a:cubicBezTo>
                  <a:cubicBezTo>
                    <a:pt x="728790" y="220610"/>
                    <a:pt x="719343" y="219373"/>
                    <a:pt x="733632" y="2187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C53998-97BB-B041-A941-7D6F34BBBB05}"/>
                </a:ext>
              </a:extLst>
            </p:cNvPr>
            <p:cNvSpPr/>
            <p:nvPr/>
          </p:nvSpPr>
          <p:spPr>
            <a:xfrm rot="13104819">
              <a:off x="5028250" y="4504919"/>
              <a:ext cx="940525" cy="384661"/>
            </a:xfrm>
            <a:custGeom>
              <a:avLst/>
              <a:gdLst>
                <a:gd name="connsiteX0" fmla="*/ 0 w 940525"/>
                <a:gd name="connsiteY0" fmla="*/ 0 h 384661"/>
                <a:gd name="connsiteX1" fmla="*/ 43542 w 940525"/>
                <a:gd name="connsiteY1" fmla="*/ 8361 h 384661"/>
                <a:gd name="connsiteX2" fmla="*/ 235131 w 940525"/>
                <a:gd name="connsiteY2" fmla="*/ 16721 h 384661"/>
                <a:gd name="connsiteX3" fmla="*/ 252548 w 940525"/>
                <a:gd name="connsiteY3" fmla="*/ 33444 h 384661"/>
                <a:gd name="connsiteX4" fmla="*/ 296091 w 940525"/>
                <a:gd name="connsiteY4" fmla="*/ 91970 h 384661"/>
                <a:gd name="connsiteX5" fmla="*/ 322217 w 940525"/>
                <a:gd name="connsiteY5" fmla="*/ 108692 h 384661"/>
                <a:gd name="connsiteX6" fmla="*/ 391885 w 940525"/>
                <a:gd name="connsiteY6" fmla="*/ 175578 h 384661"/>
                <a:gd name="connsiteX7" fmla="*/ 418011 w 940525"/>
                <a:gd name="connsiteY7" fmla="*/ 200661 h 384661"/>
                <a:gd name="connsiteX8" fmla="*/ 444137 w 940525"/>
                <a:gd name="connsiteY8" fmla="*/ 217383 h 384661"/>
                <a:gd name="connsiteX9" fmla="*/ 566057 w 940525"/>
                <a:gd name="connsiteY9" fmla="*/ 200661 h 384661"/>
                <a:gd name="connsiteX10" fmla="*/ 670560 w 940525"/>
                <a:gd name="connsiteY10" fmla="*/ 167218 h 384661"/>
                <a:gd name="connsiteX11" fmla="*/ 748937 w 940525"/>
                <a:gd name="connsiteY11" fmla="*/ 150496 h 384661"/>
                <a:gd name="connsiteX12" fmla="*/ 775062 w 940525"/>
                <a:gd name="connsiteY12" fmla="*/ 142135 h 384661"/>
                <a:gd name="connsiteX13" fmla="*/ 801188 w 940525"/>
                <a:gd name="connsiteY13" fmla="*/ 150496 h 384661"/>
                <a:gd name="connsiteX14" fmla="*/ 809897 w 940525"/>
                <a:gd name="connsiteY14" fmla="*/ 183939 h 384661"/>
                <a:gd name="connsiteX15" fmla="*/ 818605 w 940525"/>
                <a:gd name="connsiteY15" fmla="*/ 234104 h 384661"/>
                <a:gd name="connsiteX16" fmla="*/ 836022 w 940525"/>
                <a:gd name="connsiteY16" fmla="*/ 259187 h 384661"/>
                <a:gd name="connsiteX17" fmla="*/ 853440 w 940525"/>
                <a:gd name="connsiteY17" fmla="*/ 300992 h 384661"/>
                <a:gd name="connsiteX18" fmla="*/ 914400 w 940525"/>
                <a:gd name="connsiteY18" fmla="*/ 367878 h 384661"/>
                <a:gd name="connsiteX19" fmla="*/ 940525 w 940525"/>
                <a:gd name="connsiteY19" fmla="*/ 384601 h 38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0525" h="384661" extrusionOk="0">
                  <a:moveTo>
                    <a:pt x="0" y="0"/>
                  </a:moveTo>
                  <a:cubicBezTo>
                    <a:pt x="14059" y="2506"/>
                    <a:pt x="28441" y="7439"/>
                    <a:pt x="43542" y="8361"/>
                  </a:cubicBezTo>
                  <a:cubicBezTo>
                    <a:pt x="112432" y="13976"/>
                    <a:pt x="170051" y="9161"/>
                    <a:pt x="235131" y="16721"/>
                  </a:cubicBezTo>
                  <a:cubicBezTo>
                    <a:pt x="242654" y="18308"/>
                    <a:pt x="247170" y="28667"/>
                    <a:pt x="252548" y="33444"/>
                  </a:cubicBezTo>
                  <a:cubicBezTo>
                    <a:pt x="272108" y="57058"/>
                    <a:pt x="273190" y="69207"/>
                    <a:pt x="296091" y="91970"/>
                  </a:cubicBezTo>
                  <a:cubicBezTo>
                    <a:pt x="304930" y="99246"/>
                    <a:pt x="314466" y="101816"/>
                    <a:pt x="322217" y="108692"/>
                  </a:cubicBezTo>
                  <a:cubicBezTo>
                    <a:pt x="357174" y="138439"/>
                    <a:pt x="384314" y="162464"/>
                    <a:pt x="391885" y="175578"/>
                  </a:cubicBezTo>
                  <a:cubicBezTo>
                    <a:pt x="400549" y="183510"/>
                    <a:pt x="407390" y="194620"/>
                    <a:pt x="418011" y="200661"/>
                  </a:cubicBezTo>
                  <a:cubicBezTo>
                    <a:pt x="421884" y="202724"/>
                    <a:pt x="431930" y="207957"/>
                    <a:pt x="444137" y="217383"/>
                  </a:cubicBezTo>
                  <a:cubicBezTo>
                    <a:pt x="478836" y="212876"/>
                    <a:pt x="533106" y="214880"/>
                    <a:pt x="566057" y="200661"/>
                  </a:cubicBezTo>
                  <a:cubicBezTo>
                    <a:pt x="566065" y="200661"/>
                    <a:pt x="670553" y="167221"/>
                    <a:pt x="670560" y="167218"/>
                  </a:cubicBezTo>
                  <a:cubicBezTo>
                    <a:pt x="701444" y="162973"/>
                    <a:pt x="722337" y="160914"/>
                    <a:pt x="748937" y="150496"/>
                  </a:cubicBezTo>
                  <a:cubicBezTo>
                    <a:pt x="757985" y="147880"/>
                    <a:pt x="766536" y="144066"/>
                    <a:pt x="775062" y="142135"/>
                  </a:cubicBezTo>
                  <a:cubicBezTo>
                    <a:pt x="782084" y="145199"/>
                    <a:pt x="794826" y="143181"/>
                    <a:pt x="801188" y="150496"/>
                  </a:cubicBezTo>
                  <a:cubicBezTo>
                    <a:pt x="807980" y="159420"/>
                    <a:pt x="807400" y="172365"/>
                    <a:pt x="809897" y="183939"/>
                  </a:cubicBezTo>
                  <a:cubicBezTo>
                    <a:pt x="813420" y="199746"/>
                    <a:pt x="811801" y="218734"/>
                    <a:pt x="818605" y="234104"/>
                  </a:cubicBezTo>
                  <a:cubicBezTo>
                    <a:pt x="821047" y="245189"/>
                    <a:pt x="832508" y="251067"/>
                    <a:pt x="836022" y="259187"/>
                  </a:cubicBezTo>
                  <a:cubicBezTo>
                    <a:pt x="842903" y="275233"/>
                    <a:pt x="847428" y="286988"/>
                    <a:pt x="853440" y="300992"/>
                  </a:cubicBezTo>
                  <a:cubicBezTo>
                    <a:pt x="864813" y="333458"/>
                    <a:pt x="890424" y="346148"/>
                    <a:pt x="914400" y="367878"/>
                  </a:cubicBezTo>
                  <a:cubicBezTo>
                    <a:pt x="934186" y="387196"/>
                    <a:pt x="923001" y="384920"/>
                    <a:pt x="940525" y="38460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E4F632F-7914-AB49-91E2-FD6AEAC37EBF}"/>
              </a:ext>
            </a:extLst>
          </p:cNvPr>
          <p:cNvSpPr txBox="1"/>
          <p:nvPr/>
        </p:nvSpPr>
        <p:spPr>
          <a:xfrm>
            <a:off x="54344" y="243546"/>
            <a:ext cx="682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Warm temperatures increase oxygen demand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F17382-15A1-BA73-323A-B0503194DB41}"/>
              </a:ext>
            </a:extLst>
          </p:cNvPr>
          <p:cNvGrpSpPr/>
          <p:nvPr/>
        </p:nvGrpSpPr>
        <p:grpSpPr>
          <a:xfrm>
            <a:off x="5688974" y="1223128"/>
            <a:ext cx="5423786" cy="4907877"/>
            <a:chOff x="2991955" y="1475741"/>
            <a:chExt cx="5423786" cy="49078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E6C5C4-745F-58A3-2A13-B3F6E53248E7}"/>
                </a:ext>
              </a:extLst>
            </p:cNvPr>
            <p:cNvSpPr txBox="1"/>
            <p:nvPr/>
          </p:nvSpPr>
          <p:spPr>
            <a:xfrm rot="16200000">
              <a:off x="1250431" y="3497260"/>
              <a:ext cx="39601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Oxygen </a:t>
              </a:r>
              <a:r>
                <a:rPr lang="en-US" sz="2500" b="1" dirty="0">
                  <a:solidFill>
                    <a:srgbClr val="FF0000"/>
                  </a:solidFill>
                </a:rPr>
                <a:t>supply</a:t>
              </a:r>
              <a:r>
                <a:rPr lang="en-US" sz="2500" dirty="0"/>
                <a:t> &amp; demand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F4901B-290E-57A9-0767-B9BDAE6397EF}"/>
                </a:ext>
              </a:extLst>
            </p:cNvPr>
            <p:cNvGrpSpPr/>
            <p:nvPr/>
          </p:nvGrpSpPr>
          <p:grpSpPr>
            <a:xfrm>
              <a:off x="3618978" y="1475741"/>
              <a:ext cx="4796763" cy="4907877"/>
              <a:chOff x="3067292" y="2002418"/>
              <a:chExt cx="3933462" cy="4153971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A21FBD1-8410-3B20-053B-0DE5411BD86F}"/>
                  </a:ext>
                </a:extLst>
              </p:cNvPr>
              <p:cNvCxnSpPr/>
              <p:nvPr/>
            </p:nvCxnSpPr>
            <p:spPr>
              <a:xfrm>
                <a:off x="3067292" y="2002418"/>
                <a:ext cx="0" cy="375019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6396927-F0DF-A6FD-546D-AC73AF8C8C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7292" y="5754545"/>
                <a:ext cx="393346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DB872B-42B8-D92E-4092-9C0165FFA478}"/>
                  </a:ext>
                </a:extLst>
              </p:cNvPr>
              <p:cNvSpPr txBox="1"/>
              <p:nvPr/>
            </p:nvSpPr>
            <p:spPr>
              <a:xfrm>
                <a:off x="4337714" y="5752616"/>
                <a:ext cx="1523297" cy="403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/>
                  <a:t>Temperature</a:t>
                </a:r>
              </a:p>
            </p:txBody>
          </p:sp>
        </p:grp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65BBF0B1-FCC7-6828-094D-81679C08677F}"/>
              </a:ext>
            </a:extLst>
          </p:cNvPr>
          <p:cNvSpPr/>
          <p:nvPr/>
        </p:nvSpPr>
        <p:spPr>
          <a:xfrm>
            <a:off x="7381144" y="1690645"/>
            <a:ext cx="2837125" cy="3130216"/>
          </a:xfrm>
          <a:custGeom>
            <a:avLst/>
            <a:gdLst>
              <a:gd name="connsiteX0" fmla="*/ 0 w 2326511"/>
              <a:gd name="connsiteY0" fmla="*/ 2639027 h 2649379"/>
              <a:gd name="connsiteX1" fmla="*/ 1354238 w 2326511"/>
              <a:gd name="connsiteY1" fmla="*/ 2245488 h 2649379"/>
              <a:gd name="connsiteX2" fmla="*/ 2326511 w 2326511"/>
              <a:gd name="connsiteY2" fmla="*/ 0 h 264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6511" h="2649379">
                <a:moveTo>
                  <a:pt x="0" y="2639027"/>
                </a:moveTo>
                <a:cubicBezTo>
                  <a:pt x="483243" y="2662176"/>
                  <a:pt x="966486" y="2685326"/>
                  <a:pt x="1354238" y="2245488"/>
                </a:cubicBezTo>
                <a:cubicBezTo>
                  <a:pt x="1741990" y="1805650"/>
                  <a:pt x="2034250" y="902825"/>
                  <a:pt x="232651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B9C25-7145-FB5A-0598-95A3C7932865}"/>
              </a:ext>
            </a:extLst>
          </p:cNvPr>
          <p:cNvSpPr txBox="1"/>
          <p:nvPr/>
        </p:nvSpPr>
        <p:spPr>
          <a:xfrm>
            <a:off x="6694703" y="243546"/>
            <a:ext cx="6131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more than supply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ECD0EE-9AA4-7994-9805-539F4E3BE2B5}"/>
              </a:ext>
            </a:extLst>
          </p:cNvPr>
          <p:cNvSpPr txBox="1"/>
          <p:nvPr/>
        </p:nvSpPr>
        <p:spPr>
          <a:xfrm>
            <a:off x="8528779" y="1186882"/>
            <a:ext cx="145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Oxygen Demand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4833C3-BAB5-866A-3E06-2ED16E1CC0C9}"/>
              </a:ext>
            </a:extLst>
          </p:cNvPr>
          <p:cNvSpPr txBox="1"/>
          <p:nvPr/>
        </p:nvSpPr>
        <p:spPr>
          <a:xfrm>
            <a:off x="10242214" y="3342239"/>
            <a:ext cx="145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Oxygen Supply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B778AF0-C705-11AE-94CA-3733C2591179}"/>
              </a:ext>
            </a:extLst>
          </p:cNvPr>
          <p:cNvCxnSpPr>
            <a:cxnSpLocks/>
          </p:cNvCxnSpPr>
          <p:nvPr/>
        </p:nvCxnSpPr>
        <p:spPr>
          <a:xfrm flipV="1">
            <a:off x="6718531" y="3269051"/>
            <a:ext cx="3533426" cy="9421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F12AF63-2787-3332-04F4-A8144F273CCE}"/>
              </a:ext>
            </a:extLst>
          </p:cNvPr>
          <p:cNvSpPr txBox="1"/>
          <p:nvPr/>
        </p:nvSpPr>
        <p:spPr>
          <a:xfrm>
            <a:off x="10231079" y="6507426"/>
            <a:ext cx="196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Verberk et al. 2011</a:t>
            </a:r>
          </a:p>
        </p:txBody>
      </p:sp>
    </p:spTree>
    <p:extLst>
      <p:ext uri="{BB962C8B-B14F-4D97-AF65-F5344CB8AC3E}">
        <p14:creationId xmlns:p14="http://schemas.microsoft.com/office/powerpoint/2010/main" val="19233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D58800-AEE7-D446-903B-87B453EB24E1}"/>
              </a:ext>
            </a:extLst>
          </p:cNvPr>
          <p:cNvGrpSpPr/>
          <p:nvPr/>
        </p:nvGrpSpPr>
        <p:grpSpPr>
          <a:xfrm>
            <a:off x="472394" y="2191743"/>
            <a:ext cx="3918834" cy="3418373"/>
            <a:chOff x="4062223" y="2641232"/>
            <a:chExt cx="3918834" cy="34183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CA8E44-482C-E040-96AA-5D6813B0A2DE}"/>
                </a:ext>
              </a:extLst>
            </p:cNvPr>
            <p:cNvGrpSpPr/>
            <p:nvPr/>
          </p:nvGrpSpPr>
          <p:grpSpPr>
            <a:xfrm>
              <a:off x="4286544" y="5199466"/>
              <a:ext cx="3618910" cy="858285"/>
              <a:chOff x="254401" y="4103676"/>
              <a:chExt cx="7689342" cy="140419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8F40D38-0392-2C47-BB62-AE39F8FC1799}"/>
                  </a:ext>
                </a:extLst>
              </p:cNvPr>
              <p:cNvSpPr/>
              <p:nvPr/>
            </p:nvSpPr>
            <p:spPr>
              <a:xfrm rot="20557740">
                <a:off x="1550010" y="4813532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Same Side Corner Rectangle 18">
                <a:extLst>
                  <a:ext uri="{FF2B5EF4-FFF2-40B4-BE49-F238E27FC236}">
                    <a16:creationId xmlns:a16="http://schemas.microsoft.com/office/drawing/2014/main" id="{F3926FC6-5E80-DB46-91ED-D0D913F8357A}"/>
                  </a:ext>
                </a:extLst>
              </p:cNvPr>
              <p:cNvSpPr/>
              <p:nvPr/>
            </p:nvSpPr>
            <p:spPr>
              <a:xfrm rot="16200000">
                <a:off x="4691412" y="2604194"/>
                <a:ext cx="502098" cy="3964939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85">
                <a:extLst>
                  <a:ext uri="{FF2B5EF4-FFF2-40B4-BE49-F238E27FC236}">
                    <a16:creationId xmlns:a16="http://schemas.microsoft.com/office/drawing/2014/main" id="{4AFB0720-0260-BA44-9007-DEFB782A9406}"/>
                  </a:ext>
                </a:extLst>
              </p:cNvPr>
              <p:cNvSpPr/>
              <p:nvPr/>
            </p:nvSpPr>
            <p:spPr>
              <a:xfrm>
                <a:off x="2055168" y="4305378"/>
                <a:ext cx="800636" cy="532335"/>
              </a:xfrm>
              <a:custGeom>
                <a:avLst/>
                <a:gdLst>
                  <a:gd name="connsiteX0" fmla="*/ 0 w 774999"/>
                  <a:gd name="connsiteY0" fmla="*/ 106201 h 637195"/>
                  <a:gd name="connsiteX1" fmla="*/ 106201 w 774999"/>
                  <a:gd name="connsiteY1" fmla="*/ 0 h 637195"/>
                  <a:gd name="connsiteX2" fmla="*/ 668798 w 774999"/>
                  <a:gd name="connsiteY2" fmla="*/ 0 h 637195"/>
                  <a:gd name="connsiteX3" fmla="*/ 774999 w 774999"/>
                  <a:gd name="connsiteY3" fmla="*/ 106201 h 637195"/>
                  <a:gd name="connsiteX4" fmla="*/ 774999 w 774999"/>
                  <a:gd name="connsiteY4" fmla="*/ 530994 h 637195"/>
                  <a:gd name="connsiteX5" fmla="*/ 668798 w 774999"/>
                  <a:gd name="connsiteY5" fmla="*/ 637195 h 637195"/>
                  <a:gd name="connsiteX6" fmla="*/ 106201 w 774999"/>
                  <a:gd name="connsiteY6" fmla="*/ 637195 h 637195"/>
                  <a:gd name="connsiteX7" fmla="*/ 0 w 774999"/>
                  <a:gd name="connsiteY7" fmla="*/ 530994 h 637195"/>
                  <a:gd name="connsiteX8" fmla="*/ 0 w 774999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131838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319846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636" h="637195">
                    <a:moveTo>
                      <a:pt x="25637" y="106201"/>
                    </a:moveTo>
                    <a:cubicBezTo>
                      <a:pt x="25637" y="47548"/>
                      <a:pt x="73185" y="0"/>
                      <a:pt x="131838" y="0"/>
                    </a:cubicBezTo>
                    <a:lnTo>
                      <a:pt x="694435" y="0"/>
                    </a:lnTo>
                    <a:cubicBezTo>
                      <a:pt x="753088" y="0"/>
                      <a:pt x="800636" y="47548"/>
                      <a:pt x="800636" y="106201"/>
                    </a:cubicBezTo>
                    <a:lnTo>
                      <a:pt x="800636" y="530994"/>
                    </a:lnTo>
                    <a:cubicBezTo>
                      <a:pt x="800636" y="589647"/>
                      <a:pt x="753088" y="637195"/>
                      <a:pt x="694435" y="637195"/>
                    </a:cubicBezTo>
                    <a:lnTo>
                      <a:pt x="319846" y="637195"/>
                    </a:lnTo>
                    <a:cubicBezTo>
                      <a:pt x="261193" y="637195"/>
                      <a:pt x="0" y="393094"/>
                      <a:pt x="0" y="334441"/>
                    </a:cubicBezTo>
                    <a:cubicBezTo>
                      <a:pt x="0" y="192843"/>
                      <a:pt x="25637" y="247799"/>
                      <a:pt x="25637" y="106201"/>
                    </a:cubicBezTo>
                    <a:close/>
                  </a:path>
                </a:pathLst>
              </a:cu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DD904A42-CF5A-304F-B32C-7B05292000B9}"/>
                  </a:ext>
                </a:extLst>
              </p:cNvPr>
              <p:cNvSpPr/>
              <p:nvPr/>
            </p:nvSpPr>
            <p:spPr>
              <a:xfrm>
                <a:off x="2794446" y="4305380"/>
                <a:ext cx="774998" cy="545295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763AF73F-A550-3148-8A73-BDF8A66CD90B}"/>
                  </a:ext>
                </a:extLst>
              </p:cNvPr>
              <p:cNvSpPr/>
              <p:nvPr/>
            </p:nvSpPr>
            <p:spPr>
              <a:xfrm>
                <a:off x="3492073" y="4305379"/>
                <a:ext cx="774999" cy="545296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7A792BC-2603-4D42-B3AF-8435AC7394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71940" y="4740871"/>
                <a:ext cx="231586" cy="124913"/>
              </a:xfrm>
              <a:prstGeom prst="line">
                <a:avLst/>
              </a:prstGeom>
              <a:ln w="984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3964455-7CF2-1F4D-97DC-162ADEB67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2253" y="4883147"/>
                <a:ext cx="746927" cy="428401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832B05-22E7-3748-9868-F1FB7213AA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0902" y="4670868"/>
                <a:ext cx="269221" cy="345386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3010603-71F5-C849-9296-4FBEBB959F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4337" y="5016253"/>
                <a:ext cx="625594" cy="4916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820B950-17F6-0F4A-ADEE-9BE8B54ACF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2267" y="4670868"/>
                <a:ext cx="231128" cy="304378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A7711F9-738C-1C45-936D-3EFE506E67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42268" y="4975247"/>
                <a:ext cx="1462121" cy="3598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BE06424-2520-6249-9FA1-7E89540277BA}"/>
                  </a:ext>
                </a:extLst>
              </p:cNvPr>
              <p:cNvSpPr/>
              <p:nvPr/>
            </p:nvSpPr>
            <p:spPr>
              <a:xfrm rot="15002103">
                <a:off x="1885479" y="4285694"/>
                <a:ext cx="173005" cy="3758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F24847-9538-ED4E-8876-2F3C722273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6223" y="4129016"/>
                <a:ext cx="556492" cy="295337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806DB5-9A20-F648-80C9-48BA538BE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748" y="4670868"/>
                <a:ext cx="1146995" cy="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AB34DE4-143A-A34C-9C0F-B4EA1BF48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4071" y="4469713"/>
                <a:ext cx="863983" cy="40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74EA23A9-28EB-B24F-9EDE-5AEF7157DFE2}"/>
                  </a:ext>
                </a:extLst>
              </p:cNvPr>
              <p:cNvSpPr/>
              <p:nvPr/>
            </p:nvSpPr>
            <p:spPr>
              <a:xfrm>
                <a:off x="2798023" y="410367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81B56A10-4D28-0041-B61A-885F3ABF388E}"/>
                  </a:ext>
                </a:extLst>
              </p:cNvPr>
              <p:cNvSpPr/>
              <p:nvPr/>
            </p:nvSpPr>
            <p:spPr>
              <a:xfrm>
                <a:off x="3802273" y="412901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4E81E5B-2248-BE42-B4B8-A93277D0E325}"/>
                  </a:ext>
                </a:extLst>
              </p:cNvPr>
              <p:cNvSpPr/>
              <p:nvPr/>
            </p:nvSpPr>
            <p:spPr>
              <a:xfrm rot="19871017">
                <a:off x="1491835" y="4347038"/>
                <a:ext cx="700944" cy="460846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A8CF772D-0ADD-A54B-B747-4716EBD5B5BD}"/>
                  </a:ext>
                </a:extLst>
              </p:cNvPr>
              <p:cNvSpPr/>
              <p:nvPr/>
            </p:nvSpPr>
            <p:spPr>
              <a:xfrm rot="20772038">
                <a:off x="2049895" y="4234297"/>
                <a:ext cx="774999" cy="25440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BE0F9C-2BDF-964C-A0B2-C7780F92484C}"/>
                  </a:ext>
                </a:extLst>
              </p:cNvPr>
              <p:cNvSpPr/>
              <p:nvPr/>
            </p:nvSpPr>
            <p:spPr>
              <a:xfrm rot="15002103">
                <a:off x="1797348" y="4347245"/>
                <a:ext cx="173005" cy="2650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4F74E0-986E-294C-B300-7C65239B6589}"/>
                  </a:ext>
                </a:extLst>
              </p:cNvPr>
              <p:cNvSpPr/>
              <p:nvPr/>
            </p:nvSpPr>
            <p:spPr>
              <a:xfrm rot="20557740">
                <a:off x="1644481" y="4827691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922ED5B-A151-FB4D-91B1-520074167A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80973" y="4305378"/>
                <a:ext cx="443499" cy="23118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B88CA03-F4C5-4841-844C-7313A6BC79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401" y="4309736"/>
                <a:ext cx="957892" cy="37084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C883BB3-5FF8-FA49-B3D2-62451B86D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96" y="435802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DE4ABE5-FD98-6B44-921C-B284A4558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547" y="4346820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1942BE8-93EB-BE40-9A65-B7936118FB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4389" y="434006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D4DDC5A-DB2D-BC46-8AA9-EC432F4D1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594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E6BA939-F4AF-4447-BDDF-0783FC36B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3594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02A1110-C0B0-D042-A818-BE45AD2E9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5545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A686EFD-ED58-764D-989C-C0B75F1DE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070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31A566C-43F7-0540-9474-3C4551E49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253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2080404-875A-9142-9445-485E9AD154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07" y="4145541"/>
                <a:ext cx="709368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FC7E10E-1EB0-F646-B4D6-0F63A20E5709}"/>
                </a:ext>
              </a:extLst>
            </p:cNvPr>
            <p:cNvSpPr/>
            <p:nvPr/>
          </p:nvSpPr>
          <p:spPr>
            <a:xfrm flipV="1">
              <a:off x="4062223" y="5878477"/>
              <a:ext cx="3918834" cy="181128"/>
            </a:xfrm>
            <a:custGeom>
              <a:avLst/>
              <a:gdLst>
                <a:gd name="connsiteX0" fmla="*/ 0 w 7386452"/>
                <a:gd name="connsiteY0" fmla="*/ 142504 h 213755"/>
                <a:gd name="connsiteX1" fmla="*/ 902525 w 7386452"/>
                <a:gd name="connsiteY1" fmla="*/ 142504 h 213755"/>
                <a:gd name="connsiteX2" fmla="*/ 973777 w 7386452"/>
                <a:gd name="connsiteY2" fmla="*/ 118753 h 213755"/>
                <a:gd name="connsiteX3" fmla="*/ 1104405 w 7386452"/>
                <a:gd name="connsiteY3" fmla="*/ 130628 h 213755"/>
                <a:gd name="connsiteX4" fmla="*/ 1223159 w 7386452"/>
                <a:gd name="connsiteY4" fmla="*/ 142504 h 213755"/>
                <a:gd name="connsiteX5" fmla="*/ 1543792 w 7386452"/>
                <a:gd name="connsiteY5" fmla="*/ 118753 h 213755"/>
                <a:gd name="connsiteX6" fmla="*/ 1721922 w 7386452"/>
                <a:gd name="connsiteY6" fmla="*/ 95002 h 213755"/>
                <a:gd name="connsiteX7" fmla="*/ 1793174 w 7386452"/>
                <a:gd name="connsiteY7" fmla="*/ 83127 h 213755"/>
                <a:gd name="connsiteX8" fmla="*/ 1852551 w 7386452"/>
                <a:gd name="connsiteY8" fmla="*/ 71252 h 213755"/>
                <a:gd name="connsiteX9" fmla="*/ 1995055 w 7386452"/>
                <a:gd name="connsiteY9" fmla="*/ 59376 h 213755"/>
                <a:gd name="connsiteX10" fmla="*/ 2268187 w 7386452"/>
                <a:gd name="connsiteY10" fmla="*/ 71252 h 213755"/>
                <a:gd name="connsiteX11" fmla="*/ 2303813 w 7386452"/>
                <a:gd name="connsiteY11" fmla="*/ 83127 h 213755"/>
                <a:gd name="connsiteX12" fmla="*/ 2446317 w 7386452"/>
                <a:gd name="connsiteY12" fmla="*/ 106878 h 213755"/>
                <a:gd name="connsiteX13" fmla="*/ 2695699 w 7386452"/>
                <a:gd name="connsiteY13" fmla="*/ 95002 h 213755"/>
                <a:gd name="connsiteX14" fmla="*/ 2743200 w 7386452"/>
                <a:gd name="connsiteY14" fmla="*/ 83127 h 213755"/>
                <a:gd name="connsiteX15" fmla="*/ 2778826 w 7386452"/>
                <a:gd name="connsiteY15" fmla="*/ 59376 h 213755"/>
                <a:gd name="connsiteX16" fmla="*/ 2850078 w 7386452"/>
                <a:gd name="connsiteY16" fmla="*/ 35626 h 213755"/>
                <a:gd name="connsiteX17" fmla="*/ 2885704 w 7386452"/>
                <a:gd name="connsiteY17" fmla="*/ 23750 h 213755"/>
                <a:gd name="connsiteX18" fmla="*/ 2921330 w 7386452"/>
                <a:gd name="connsiteY18" fmla="*/ 11875 h 213755"/>
                <a:gd name="connsiteX19" fmla="*/ 2956956 w 7386452"/>
                <a:gd name="connsiteY19" fmla="*/ 0 h 213755"/>
                <a:gd name="connsiteX20" fmla="*/ 3313216 w 7386452"/>
                <a:gd name="connsiteY20" fmla="*/ 11875 h 213755"/>
                <a:gd name="connsiteX21" fmla="*/ 3396343 w 7386452"/>
                <a:gd name="connsiteY21" fmla="*/ 23750 h 213755"/>
                <a:gd name="connsiteX22" fmla="*/ 3526972 w 7386452"/>
                <a:gd name="connsiteY22" fmla="*/ 35626 h 213755"/>
                <a:gd name="connsiteX23" fmla="*/ 3633849 w 7386452"/>
                <a:gd name="connsiteY23" fmla="*/ 47501 h 213755"/>
                <a:gd name="connsiteX24" fmla="*/ 3716977 w 7386452"/>
                <a:gd name="connsiteY24" fmla="*/ 71252 h 213755"/>
                <a:gd name="connsiteX25" fmla="*/ 3906982 w 7386452"/>
                <a:gd name="connsiteY25" fmla="*/ 59376 h 213755"/>
                <a:gd name="connsiteX26" fmla="*/ 3978234 w 7386452"/>
                <a:gd name="connsiteY26" fmla="*/ 47501 h 213755"/>
                <a:gd name="connsiteX27" fmla="*/ 4037611 w 7386452"/>
                <a:gd name="connsiteY27" fmla="*/ 35626 h 213755"/>
                <a:gd name="connsiteX28" fmla="*/ 4227616 w 7386452"/>
                <a:gd name="connsiteY28" fmla="*/ 11875 h 213755"/>
                <a:gd name="connsiteX29" fmla="*/ 5260769 w 7386452"/>
                <a:gd name="connsiteY29" fmla="*/ 23750 h 213755"/>
                <a:gd name="connsiteX30" fmla="*/ 5403273 w 7386452"/>
                <a:gd name="connsiteY30" fmla="*/ 47501 h 213755"/>
                <a:gd name="connsiteX31" fmla="*/ 5438899 w 7386452"/>
                <a:gd name="connsiteY31" fmla="*/ 59376 h 213755"/>
                <a:gd name="connsiteX32" fmla="*/ 5557652 w 7386452"/>
                <a:gd name="connsiteY32" fmla="*/ 83127 h 213755"/>
                <a:gd name="connsiteX33" fmla="*/ 5628904 w 7386452"/>
                <a:gd name="connsiteY33" fmla="*/ 95002 h 213755"/>
                <a:gd name="connsiteX34" fmla="*/ 5688281 w 7386452"/>
                <a:gd name="connsiteY34" fmla="*/ 106878 h 213755"/>
                <a:gd name="connsiteX35" fmla="*/ 5913912 w 7386452"/>
                <a:gd name="connsiteY35" fmla="*/ 118753 h 213755"/>
                <a:gd name="connsiteX36" fmla="*/ 6008914 w 7386452"/>
                <a:gd name="connsiteY36" fmla="*/ 142504 h 213755"/>
                <a:gd name="connsiteX37" fmla="*/ 6092042 w 7386452"/>
                <a:gd name="connsiteY37" fmla="*/ 166254 h 213755"/>
                <a:gd name="connsiteX38" fmla="*/ 6246421 w 7386452"/>
                <a:gd name="connsiteY38" fmla="*/ 142504 h 213755"/>
                <a:gd name="connsiteX39" fmla="*/ 6341424 w 7386452"/>
                <a:gd name="connsiteY39" fmla="*/ 118753 h 213755"/>
                <a:gd name="connsiteX40" fmla="*/ 6388925 w 7386452"/>
                <a:gd name="connsiteY40" fmla="*/ 106878 h 213755"/>
                <a:gd name="connsiteX41" fmla="*/ 6495803 w 7386452"/>
                <a:gd name="connsiteY41" fmla="*/ 83127 h 213755"/>
                <a:gd name="connsiteX42" fmla="*/ 6614556 w 7386452"/>
                <a:gd name="connsiteY42" fmla="*/ 71252 h 213755"/>
                <a:gd name="connsiteX43" fmla="*/ 6911439 w 7386452"/>
                <a:gd name="connsiteY43" fmla="*/ 83127 h 213755"/>
                <a:gd name="connsiteX44" fmla="*/ 6947065 w 7386452"/>
                <a:gd name="connsiteY44" fmla="*/ 95002 h 213755"/>
                <a:gd name="connsiteX45" fmla="*/ 7018317 w 7386452"/>
                <a:gd name="connsiteY45" fmla="*/ 142504 h 213755"/>
                <a:gd name="connsiteX46" fmla="*/ 7160821 w 7386452"/>
                <a:gd name="connsiteY46" fmla="*/ 190005 h 213755"/>
                <a:gd name="connsiteX47" fmla="*/ 7196447 w 7386452"/>
                <a:gd name="connsiteY47" fmla="*/ 201880 h 213755"/>
                <a:gd name="connsiteX48" fmla="*/ 7232073 w 7386452"/>
                <a:gd name="connsiteY48" fmla="*/ 213755 h 213755"/>
                <a:gd name="connsiteX49" fmla="*/ 7374577 w 7386452"/>
                <a:gd name="connsiteY49" fmla="*/ 166254 h 213755"/>
                <a:gd name="connsiteX50" fmla="*/ 7386452 w 7386452"/>
                <a:gd name="connsiteY50" fmla="*/ 154379 h 21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386452" h="213755">
                  <a:moveTo>
                    <a:pt x="0" y="142504"/>
                  </a:moveTo>
                  <a:cubicBezTo>
                    <a:pt x="335520" y="198422"/>
                    <a:pt x="151694" y="172142"/>
                    <a:pt x="902525" y="142504"/>
                  </a:cubicBezTo>
                  <a:cubicBezTo>
                    <a:pt x="927541" y="141517"/>
                    <a:pt x="973777" y="118753"/>
                    <a:pt x="973777" y="118753"/>
                  </a:cubicBezTo>
                  <a:lnTo>
                    <a:pt x="1104405" y="130628"/>
                  </a:lnTo>
                  <a:cubicBezTo>
                    <a:pt x="1144008" y="134400"/>
                    <a:pt x="1183377" y="142504"/>
                    <a:pt x="1223159" y="142504"/>
                  </a:cubicBezTo>
                  <a:cubicBezTo>
                    <a:pt x="1335188" y="142504"/>
                    <a:pt x="1435064" y="131544"/>
                    <a:pt x="1543792" y="118753"/>
                  </a:cubicBezTo>
                  <a:cubicBezTo>
                    <a:pt x="1601957" y="111910"/>
                    <a:pt x="1663870" y="103933"/>
                    <a:pt x="1721922" y="95002"/>
                  </a:cubicBezTo>
                  <a:cubicBezTo>
                    <a:pt x="1745720" y="91341"/>
                    <a:pt x="1769484" y="87434"/>
                    <a:pt x="1793174" y="83127"/>
                  </a:cubicBezTo>
                  <a:cubicBezTo>
                    <a:pt x="1813033" y="79516"/>
                    <a:pt x="1832505" y="73610"/>
                    <a:pt x="1852551" y="71252"/>
                  </a:cubicBezTo>
                  <a:cubicBezTo>
                    <a:pt x="1899891" y="65683"/>
                    <a:pt x="1947554" y="63335"/>
                    <a:pt x="1995055" y="59376"/>
                  </a:cubicBezTo>
                  <a:cubicBezTo>
                    <a:pt x="2086099" y="63335"/>
                    <a:pt x="2177325" y="64263"/>
                    <a:pt x="2268187" y="71252"/>
                  </a:cubicBezTo>
                  <a:cubicBezTo>
                    <a:pt x="2280668" y="72212"/>
                    <a:pt x="2291669" y="80091"/>
                    <a:pt x="2303813" y="83127"/>
                  </a:cubicBezTo>
                  <a:cubicBezTo>
                    <a:pt x="2350114" y="94702"/>
                    <a:pt x="2399404" y="100176"/>
                    <a:pt x="2446317" y="106878"/>
                  </a:cubicBezTo>
                  <a:cubicBezTo>
                    <a:pt x="2529444" y="102919"/>
                    <a:pt x="2612743" y="101639"/>
                    <a:pt x="2695699" y="95002"/>
                  </a:cubicBezTo>
                  <a:cubicBezTo>
                    <a:pt x="2711968" y="93700"/>
                    <a:pt x="2728199" y="89556"/>
                    <a:pt x="2743200" y="83127"/>
                  </a:cubicBezTo>
                  <a:cubicBezTo>
                    <a:pt x="2756318" y="77505"/>
                    <a:pt x="2765784" y="65173"/>
                    <a:pt x="2778826" y="59376"/>
                  </a:cubicBezTo>
                  <a:cubicBezTo>
                    <a:pt x="2801704" y="49208"/>
                    <a:pt x="2826327" y="43543"/>
                    <a:pt x="2850078" y="35626"/>
                  </a:cubicBezTo>
                  <a:lnTo>
                    <a:pt x="2885704" y="23750"/>
                  </a:lnTo>
                  <a:lnTo>
                    <a:pt x="2921330" y="11875"/>
                  </a:lnTo>
                  <a:lnTo>
                    <a:pt x="2956956" y="0"/>
                  </a:lnTo>
                  <a:cubicBezTo>
                    <a:pt x="3075709" y="3958"/>
                    <a:pt x="3194570" y="5462"/>
                    <a:pt x="3313216" y="11875"/>
                  </a:cubicBezTo>
                  <a:cubicBezTo>
                    <a:pt x="3341166" y="13386"/>
                    <a:pt x="3368524" y="20659"/>
                    <a:pt x="3396343" y="23750"/>
                  </a:cubicBezTo>
                  <a:cubicBezTo>
                    <a:pt x="3439798" y="28578"/>
                    <a:pt x="3483466" y="31275"/>
                    <a:pt x="3526972" y="35626"/>
                  </a:cubicBezTo>
                  <a:cubicBezTo>
                    <a:pt x="3562639" y="39193"/>
                    <a:pt x="3598223" y="43543"/>
                    <a:pt x="3633849" y="47501"/>
                  </a:cubicBezTo>
                  <a:cubicBezTo>
                    <a:pt x="3650647" y="53100"/>
                    <a:pt x="3702069" y="71252"/>
                    <a:pt x="3716977" y="71252"/>
                  </a:cubicBezTo>
                  <a:cubicBezTo>
                    <a:pt x="3780436" y="71252"/>
                    <a:pt x="3843647" y="63335"/>
                    <a:pt x="3906982" y="59376"/>
                  </a:cubicBezTo>
                  <a:lnTo>
                    <a:pt x="3978234" y="47501"/>
                  </a:lnTo>
                  <a:cubicBezTo>
                    <a:pt x="3998093" y="43890"/>
                    <a:pt x="4017604" y="38294"/>
                    <a:pt x="4037611" y="35626"/>
                  </a:cubicBezTo>
                  <a:cubicBezTo>
                    <a:pt x="4323045" y="-2432"/>
                    <a:pt x="4030739" y="44687"/>
                    <a:pt x="4227616" y="11875"/>
                  </a:cubicBezTo>
                  <a:lnTo>
                    <a:pt x="5260769" y="23750"/>
                  </a:lnTo>
                  <a:cubicBezTo>
                    <a:pt x="5282742" y="24218"/>
                    <a:pt x="5374957" y="40422"/>
                    <a:pt x="5403273" y="47501"/>
                  </a:cubicBezTo>
                  <a:cubicBezTo>
                    <a:pt x="5415417" y="50537"/>
                    <a:pt x="5426702" y="56561"/>
                    <a:pt x="5438899" y="59376"/>
                  </a:cubicBezTo>
                  <a:cubicBezTo>
                    <a:pt x="5478233" y="68453"/>
                    <a:pt x="5517833" y="76491"/>
                    <a:pt x="5557652" y="83127"/>
                  </a:cubicBezTo>
                  <a:lnTo>
                    <a:pt x="5628904" y="95002"/>
                  </a:lnTo>
                  <a:cubicBezTo>
                    <a:pt x="5648763" y="98613"/>
                    <a:pt x="5668166" y="105202"/>
                    <a:pt x="5688281" y="106878"/>
                  </a:cubicBezTo>
                  <a:cubicBezTo>
                    <a:pt x="5763335" y="113133"/>
                    <a:pt x="5838702" y="114795"/>
                    <a:pt x="5913912" y="118753"/>
                  </a:cubicBezTo>
                  <a:cubicBezTo>
                    <a:pt x="6034643" y="142899"/>
                    <a:pt x="5923701" y="118157"/>
                    <a:pt x="6008914" y="142504"/>
                  </a:cubicBezTo>
                  <a:cubicBezTo>
                    <a:pt x="6113320" y="172335"/>
                    <a:pt x="6006603" y="137775"/>
                    <a:pt x="6092042" y="166254"/>
                  </a:cubicBezTo>
                  <a:cubicBezTo>
                    <a:pt x="6122386" y="161919"/>
                    <a:pt x="6213470" y="149565"/>
                    <a:pt x="6246421" y="142504"/>
                  </a:cubicBezTo>
                  <a:cubicBezTo>
                    <a:pt x="6278339" y="135665"/>
                    <a:pt x="6309756" y="126670"/>
                    <a:pt x="6341424" y="118753"/>
                  </a:cubicBezTo>
                  <a:lnTo>
                    <a:pt x="6388925" y="106878"/>
                  </a:lnTo>
                  <a:cubicBezTo>
                    <a:pt x="6421187" y="98812"/>
                    <a:pt x="6463484" y="87436"/>
                    <a:pt x="6495803" y="83127"/>
                  </a:cubicBezTo>
                  <a:cubicBezTo>
                    <a:pt x="6535236" y="77869"/>
                    <a:pt x="6574972" y="75210"/>
                    <a:pt x="6614556" y="71252"/>
                  </a:cubicBezTo>
                  <a:cubicBezTo>
                    <a:pt x="6713517" y="75210"/>
                    <a:pt x="6812651" y="76071"/>
                    <a:pt x="6911439" y="83127"/>
                  </a:cubicBezTo>
                  <a:cubicBezTo>
                    <a:pt x="6923925" y="84019"/>
                    <a:pt x="6936123" y="88923"/>
                    <a:pt x="6947065" y="95002"/>
                  </a:cubicBezTo>
                  <a:cubicBezTo>
                    <a:pt x="6972018" y="108865"/>
                    <a:pt x="6991237" y="133478"/>
                    <a:pt x="7018317" y="142504"/>
                  </a:cubicBezTo>
                  <a:lnTo>
                    <a:pt x="7160821" y="190005"/>
                  </a:lnTo>
                  <a:lnTo>
                    <a:pt x="7196447" y="201880"/>
                  </a:lnTo>
                  <a:lnTo>
                    <a:pt x="7232073" y="213755"/>
                  </a:lnTo>
                  <a:cubicBezTo>
                    <a:pt x="7382285" y="198734"/>
                    <a:pt x="7322568" y="235599"/>
                    <a:pt x="7374577" y="166254"/>
                  </a:cubicBezTo>
                  <a:cubicBezTo>
                    <a:pt x="7377936" y="161776"/>
                    <a:pt x="7382494" y="158337"/>
                    <a:pt x="7386452" y="154379"/>
                  </a:cubicBezTo>
                </a:path>
              </a:pathLst>
            </a:custGeom>
            <a:noFill/>
            <a:ln>
              <a:solidFill>
                <a:srgbClr val="17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B56E1F-9F2D-054C-A3C7-D7EE7E35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62695" y="2641232"/>
              <a:ext cx="527396" cy="1585356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DBBB327-C0FD-2148-82EE-30528A9922CB}"/>
                </a:ext>
              </a:extLst>
            </p:cNvPr>
            <p:cNvSpPr/>
            <p:nvPr/>
          </p:nvSpPr>
          <p:spPr>
            <a:xfrm rot="12860334">
              <a:off x="5328310" y="4321246"/>
              <a:ext cx="940525" cy="400657"/>
            </a:xfrm>
            <a:custGeom>
              <a:avLst/>
              <a:gdLst>
                <a:gd name="connsiteX0" fmla="*/ 0 w 940525"/>
                <a:gd name="connsiteY0" fmla="*/ 0 h 400657"/>
                <a:gd name="connsiteX1" fmla="*/ 43542 w 940525"/>
                <a:gd name="connsiteY1" fmla="*/ 8709 h 400657"/>
                <a:gd name="connsiteX2" fmla="*/ 235131 w 940525"/>
                <a:gd name="connsiteY2" fmla="*/ 17417 h 400657"/>
                <a:gd name="connsiteX3" fmla="*/ 252548 w 940525"/>
                <a:gd name="connsiteY3" fmla="*/ 34835 h 400657"/>
                <a:gd name="connsiteX4" fmla="*/ 296091 w 940525"/>
                <a:gd name="connsiteY4" fmla="*/ 95795 h 400657"/>
                <a:gd name="connsiteX5" fmla="*/ 322217 w 940525"/>
                <a:gd name="connsiteY5" fmla="*/ 113212 h 400657"/>
                <a:gd name="connsiteX6" fmla="*/ 391885 w 940525"/>
                <a:gd name="connsiteY6" fmla="*/ 182880 h 400657"/>
                <a:gd name="connsiteX7" fmla="*/ 418011 w 940525"/>
                <a:gd name="connsiteY7" fmla="*/ 209006 h 400657"/>
                <a:gd name="connsiteX8" fmla="*/ 444137 w 940525"/>
                <a:gd name="connsiteY8" fmla="*/ 226423 h 400657"/>
                <a:gd name="connsiteX9" fmla="*/ 566057 w 940525"/>
                <a:gd name="connsiteY9" fmla="*/ 209006 h 400657"/>
                <a:gd name="connsiteX10" fmla="*/ 670560 w 940525"/>
                <a:gd name="connsiteY10" fmla="*/ 174172 h 400657"/>
                <a:gd name="connsiteX11" fmla="*/ 748937 w 940525"/>
                <a:gd name="connsiteY11" fmla="*/ 156755 h 400657"/>
                <a:gd name="connsiteX12" fmla="*/ 775062 w 940525"/>
                <a:gd name="connsiteY12" fmla="*/ 148046 h 400657"/>
                <a:gd name="connsiteX13" fmla="*/ 801188 w 940525"/>
                <a:gd name="connsiteY13" fmla="*/ 156755 h 400657"/>
                <a:gd name="connsiteX14" fmla="*/ 809897 w 940525"/>
                <a:gd name="connsiteY14" fmla="*/ 191589 h 400657"/>
                <a:gd name="connsiteX15" fmla="*/ 818605 w 940525"/>
                <a:gd name="connsiteY15" fmla="*/ 243840 h 400657"/>
                <a:gd name="connsiteX16" fmla="*/ 836022 w 940525"/>
                <a:gd name="connsiteY16" fmla="*/ 269966 h 400657"/>
                <a:gd name="connsiteX17" fmla="*/ 853440 w 940525"/>
                <a:gd name="connsiteY17" fmla="*/ 313509 h 400657"/>
                <a:gd name="connsiteX18" fmla="*/ 914400 w 940525"/>
                <a:gd name="connsiteY18" fmla="*/ 383177 h 400657"/>
                <a:gd name="connsiteX19" fmla="*/ 940525 w 940525"/>
                <a:gd name="connsiteY19" fmla="*/ 400595 h 4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0525" h="400657" extrusionOk="0">
                  <a:moveTo>
                    <a:pt x="0" y="0"/>
                  </a:moveTo>
                  <a:cubicBezTo>
                    <a:pt x="12467" y="1640"/>
                    <a:pt x="27735" y="8008"/>
                    <a:pt x="43542" y="8709"/>
                  </a:cubicBezTo>
                  <a:cubicBezTo>
                    <a:pt x="114296" y="14906"/>
                    <a:pt x="165737" y="9677"/>
                    <a:pt x="235131" y="17417"/>
                  </a:cubicBezTo>
                  <a:cubicBezTo>
                    <a:pt x="243037" y="18671"/>
                    <a:pt x="247350" y="28807"/>
                    <a:pt x="252548" y="34835"/>
                  </a:cubicBezTo>
                  <a:cubicBezTo>
                    <a:pt x="271202" y="58940"/>
                    <a:pt x="272225" y="71593"/>
                    <a:pt x="296091" y="95795"/>
                  </a:cubicBezTo>
                  <a:cubicBezTo>
                    <a:pt x="305390" y="103421"/>
                    <a:pt x="314544" y="105900"/>
                    <a:pt x="322217" y="113212"/>
                  </a:cubicBezTo>
                  <a:cubicBezTo>
                    <a:pt x="352512" y="147094"/>
                    <a:pt x="370513" y="155554"/>
                    <a:pt x="391885" y="182880"/>
                  </a:cubicBezTo>
                  <a:cubicBezTo>
                    <a:pt x="400371" y="189464"/>
                    <a:pt x="407352" y="202746"/>
                    <a:pt x="418011" y="209006"/>
                  </a:cubicBezTo>
                  <a:cubicBezTo>
                    <a:pt x="431905" y="214926"/>
                    <a:pt x="438258" y="222443"/>
                    <a:pt x="444137" y="226423"/>
                  </a:cubicBezTo>
                  <a:cubicBezTo>
                    <a:pt x="479819" y="221908"/>
                    <a:pt x="528579" y="219938"/>
                    <a:pt x="566057" y="209006"/>
                  </a:cubicBezTo>
                  <a:cubicBezTo>
                    <a:pt x="566065" y="209006"/>
                    <a:pt x="670553" y="174175"/>
                    <a:pt x="670560" y="174172"/>
                  </a:cubicBezTo>
                  <a:cubicBezTo>
                    <a:pt x="701308" y="169478"/>
                    <a:pt x="720652" y="165436"/>
                    <a:pt x="748937" y="156755"/>
                  </a:cubicBezTo>
                  <a:cubicBezTo>
                    <a:pt x="758143" y="153901"/>
                    <a:pt x="766503" y="150250"/>
                    <a:pt x="775062" y="148046"/>
                  </a:cubicBezTo>
                  <a:cubicBezTo>
                    <a:pt x="783196" y="151043"/>
                    <a:pt x="794604" y="149001"/>
                    <a:pt x="801188" y="156755"/>
                  </a:cubicBezTo>
                  <a:cubicBezTo>
                    <a:pt x="807106" y="165990"/>
                    <a:pt x="807223" y="179187"/>
                    <a:pt x="809897" y="191589"/>
                  </a:cubicBezTo>
                  <a:cubicBezTo>
                    <a:pt x="813454" y="207634"/>
                    <a:pt x="810147" y="228767"/>
                    <a:pt x="818605" y="243840"/>
                  </a:cubicBezTo>
                  <a:cubicBezTo>
                    <a:pt x="821544" y="254432"/>
                    <a:pt x="831632" y="260821"/>
                    <a:pt x="836022" y="269966"/>
                  </a:cubicBezTo>
                  <a:cubicBezTo>
                    <a:pt x="842982" y="284693"/>
                    <a:pt x="848420" y="298358"/>
                    <a:pt x="853440" y="313509"/>
                  </a:cubicBezTo>
                  <a:cubicBezTo>
                    <a:pt x="866398" y="344609"/>
                    <a:pt x="885796" y="360787"/>
                    <a:pt x="914400" y="383177"/>
                  </a:cubicBezTo>
                  <a:cubicBezTo>
                    <a:pt x="934577" y="404046"/>
                    <a:pt x="922755" y="401044"/>
                    <a:pt x="940525" y="400595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4823CA8-8C8A-F74B-ACA9-32C9E2DC8E5A}"/>
                </a:ext>
              </a:extLst>
            </p:cNvPr>
            <p:cNvSpPr/>
            <p:nvPr/>
          </p:nvSpPr>
          <p:spPr>
            <a:xfrm rot="14273056">
              <a:off x="4679410" y="4701084"/>
              <a:ext cx="733632" cy="218832"/>
            </a:xfrm>
            <a:custGeom>
              <a:avLst/>
              <a:gdLst>
                <a:gd name="connsiteX0" fmla="*/ 0 w 733632"/>
                <a:gd name="connsiteY0" fmla="*/ 0 h 218832"/>
                <a:gd name="connsiteX1" fmla="*/ 33963 w 733632"/>
                <a:gd name="connsiteY1" fmla="*/ 4756 h 218832"/>
                <a:gd name="connsiteX2" fmla="*/ 183407 w 733632"/>
                <a:gd name="connsiteY2" fmla="*/ 9512 h 218832"/>
                <a:gd name="connsiteX3" fmla="*/ 196993 w 733632"/>
                <a:gd name="connsiteY3" fmla="*/ 19026 h 218832"/>
                <a:gd name="connsiteX4" fmla="*/ 230958 w 733632"/>
                <a:gd name="connsiteY4" fmla="*/ 52321 h 218832"/>
                <a:gd name="connsiteX5" fmla="*/ 251336 w 733632"/>
                <a:gd name="connsiteY5" fmla="*/ 61834 h 218832"/>
                <a:gd name="connsiteX6" fmla="*/ 305679 w 733632"/>
                <a:gd name="connsiteY6" fmla="*/ 99885 h 218832"/>
                <a:gd name="connsiteX7" fmla="*/ 326058 w 733632"/>
                <a:gd name="connsiteY7" fmla="*/ 114155 h 218832"/>
                <a:gd name="connsiteX8" fmla="*/ 346437 w 733632"/>
                <a:gd name="connsiteY8" fmla="*/ 123668 h 218832"/>
                <a:gd name="connsiteX9" fmla="*/ 441538 w 733632"/>
                <a:gd name="connsiteY9" fmla="*/ 114155 h 218832"/>
                <a:gd name="connsiteX10" fmla="*/ 523052 w 733632"/>
                <a:gd name="connsiteY10" fmla="*/ 95129 h 218832"/>
                <a:gd name="connsiteX11" fmla="*/ 584188 w 733632"/>
                <a:gd name="connsiteY11" fmla="*/ 85616 h 218832"/>
                <a:gd name="connsiteX12" fmla="*/ 604566 w 733632"/>
                <a:gd name="connsiteY12" fmla="*/ 80860 h 218832"/>
                <a:gd name="connsiteX13" fmla="*/ 624945 w 733632"/>
                <a:gd name="connsiteY13" fmla="*/ 85616 h 218832"/>
                <a:gd name="connsiteX14" fmla="*/ 631739 w 733632"/>
                <a:gd name="connsiteY14" fmla="*/ 104642 h 218832"/>
                <a:gd name="connsiteX15" fmla="*/ 638531 w 733632"/>
                <a:gd name="connsiteY15" fmla="*/ 133181 h 218832"/>
                <a:gd name="connsiteX16" fmla="*/ 652117 w 733632"/>
                <a:gd name="connsiteY16" fmla="*/ 147450 h 218832"/>
                <a:gd name="connsiteX17" fmla="*/ 665703 w 733632"/>
                <a:gd name="connsiteY17" fmla="*/ 171233 h 218832"/>
                <a:gd name="connsiteX18" fmla="*/ 713253 w 733632"/>
                <a:gd name="connsiteY18" fmla="*/ 209284 h 218832"/>
                <a:gd name="connsiteX19" fmla="*/ 733632 w 733632"/>
                <a:gd name="connsiteY19" fmla="*/ 218798 h 218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3632" h="218832" extrusionOk="0">
                  <a:moveTo>
                    <a:pt x="0" y="0"/>
                  </a:moveTo>
                  <a:cubicBezTo>
                    <a:pt x="9499" y="461"/>
                    <a:pt x="21773" y="4413"/>
                    <a:pt x="33963" y="4756"/>
                  </a:cubicBezTo>
                  <a:cubicBezTo>
                    <a:pt x="89629" y="8586"/>
                    <a:pt x="127804" y="5377"/>
                    <a:pt x="183407" y="9512"/>
                  </a:cubicBezTo>
                  <a:cubicBezTo>
                    <a:pt x="189591" y="10235"/>
                    <a:pt x="192837" y="16382"/>
                    <a:pt x="196993" y="19026"/>
                  </a:cubicBezTo>
                  <a:cubicBezTo>
                    <a:pt x="211727" y="32149"/>
                    <a:pt x="212067" y="39043"/>
                    <a:pt x="230958" y="52321"/>
                  </a:cubicBezTo>
                  <a:cubicBezTo>
                    <a:pt x="237030" y="56399"/>
                    <a:pt x="245560" y="57312"/>
                    <a:pt x="251336" y="61834"/>
                  </a:cubicBezTo>
                  <a:cubicBezTo>
                    <a:pt x="274446" y="75456"/>
                    <a:pt x="295282" y="95791"/>
                    <a:pt x="305679" y="99885"/>
                  </a:cubicBezTo>
                  <a:cubicBezTo>
                    <a:pt x="312307" y="103072"/>
                    <a:pt x="317592" y="111079"/>
                    <a:pt x="326058" y="114155"/>
                  </a:cubicBezTo>
                  <a:cubicBezTo>
                    <a:pt x="329278" y="117693"/>
                    <a:pt x="339029" y="120930"/>
                    <a:pt x="346437" y="123668"/>
                  </a:cubicBezTo>
                  <a:cubicBezTo>
                    <a:pt x="369934" y="120424"/>
                    <a:pt x="412533" y="120439"/>
                    <a:pt x="441538" y="114155"/>
                  </a:cubicBezTo>
                  <a:cubicBezTo>
                    <a:pt x="441544" y="114155"/>
                    <a:pt x="523047" y="95132"/>
                    <a:pt x="523052" y="95129"/>
                  </a:cubicBezTo>
                  <a:cubicBezTo>
                    <a:pt x="547098" y="92961"/>
                    <a:pt x="562599" y="91051"/>
                    <a:pt x="584188" y="85616"/>
                  </a:cubicBezTo>
                  <a:cubicBezTo>
                    <a:pt x="591183" y="84143"/>
                    <a:pt x="597985" y="81455"/>
                    <a:pt x="604566" y="80860"/>
                  </a:cubicBezTo>
                  <a:cubicBezTo>
                    <a:pt x="611022" y="82501"/>
                    <a:pt x="619579" y="81085"/>
                    <a:pt x="624945" y="85616"/>
                  </a:cubicBezTo>
                  <a:cubicBezTo>
                    <a:pt x="630241" y="90683"/>
                    <a:pt x="629344" y="97082"/>
                    <a:pt x="631739" y="104642"/>
                  </a:cubicBezTo>
                  <a:cubicBezTo>
                    <a:pt x="634554" y="112552"/>
                    <a:pt x="632921" y="124764"/>
                    <a:pt x="638531" y="133181"/>
                  </a:cubicBezTo>
                  <a:cubicBezTo>
                    <a:pt x="640590" y="139540"/>
                    <a:pt x="649067" y="142784"/>
                    <a:pt x="652117" y="147450"/>
                  </a:cubicBezTo>
                  <a:cubicBezTo>
                    <a:pt x="657561" y="155291"/>
                    <a:pt x="661267" y="162992"/>
                    <a:pt x="665703" y="171233"/>
                  </a:cubicBezTo>
                  <a:cubicBezTo>
                    <a:pt x="675953" y="188530"/>
                    <a:pt x="693596" y="196987"/>
                    <a:pt x="713253" y="209284"/>
                  </a:cubicBezTo>
                  <a:cubicBezTo>
                    <a:pt x="728790" y="220610"/>
                    <a:pt x="719343" y="219373"/>
                    <a:pt x="733632" y="2187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C53998-97BB-B041-A941-7D6F34BBBB05}"/>
                </a:ext>
              </a:extLst>
            </p:cNvPr>
            <p:cNvSpPr/>
            <p:nvPr/>
          </p:nvSpPr>
          <p:spPr>
            <a:xfrm rot="13104819">
              <a:off x="5028250" y="4504919"/>
              <a:ext cx="940525" cy="384661"/>
            </a:xfrm>
            <a:custGeom>
              <a:avLst/>
              <a:gdLst>
                <a:gd name="connsiteX0" fmla="*/ 0 w 940525"/>
                <a:gd name="connsiteY0" fmla="*/ 0 h 384661"/>
                <a:gd name="connsiteX1" fmla="*/ 43542 w 940525"/>
                <a:gd name="connsiteY1" fmla="*/ 8361 h 384661"/>
                <a:gd name="connsiteX2" fmla="*/ 235131 w 940525"/>
                <a:gd name="connsiteY2" fmla="*/ 16721 h 384661"/>
                <a:gd name="connsiteX3" fmla="*/ 252548 w 940525"/>
                <a:gd name="connsiteY3" fmla="*/ 33444 h 384661"/>
                <a:gd name="connsiteX4" fmla="*/ 296091 w 940525"/>
                <a:gd name="connsiteY4" fmla="*/ 91970 h 384661"/>
                <a:gd name="connsiteX5" fmla="*/ 322217 w 940525"/>
                <a:gd name="connsiteY5" fmla="*/ 108692 h 384661"/>
                <a:gd name="connsiteX6" fmla="*/ 391885 w 940525"/>
                <a:gd name="connsiteY6" fmla="*/ 175578 h 384661"/>
                <a:gd name="connsiteX7" fmla="*/ 418011 w 940525"/>
                <a:gd name="connsiteY7" fmla="*/ 200661 h 384661"/>
                <a:gd name="connsiteX8" fmla="*/ 444137 w 940525"/>
                <a:gd name="connsiteY8" fmla="*/ 217383 h 384661"/>
                <a:gd name="connsiteX9" fmla="*/ 566057 w 940525"/>
                <a:gd name="connsiteY9" fmla="*/ 200661 h 384661"/>
                <a:gd name="connsiteX10" fmla="*/ 670560 w 940525"/>
                <a:gd name="connsiteY10" fmla="*/ 167218 h 384661"/>
                <a:gd name="connsiteX11" fmla="*/ 748937 w 940525"/>
                <a:gd name="connsiteY11" fmla="*/ 150496 h 384661"/>
                <a:gd name="connsiteX12" fmla="*/ 775062 w 940525"/>
                <a:gd name="connsiteY12" fmla="*/ 142135 h 384661"/>
                <a:gd name="connsiteX13" fmla="*/ 801188 w 940525"/>
                <a:gd name="connsiteY13" fmla="*/ 150496 h 384661"/>
                <a:gd name="connsiteX14" fmla="*/ 809897 w 940525"/>
                <a:gd name="connsiteY14" fmla="*/ 183939 h 384661"/>
                <a:gd name="connsiteX15" fmla="*/ 818605 w 940525"/>
                <a:gd name="connsiteY15" fmla="*/ 234104 h 384661"/>
                <a:gd name="connsiteX16" fmla="*/ 836022 w 940525"/>
                <a:gd name="connsiteY16" fmla="*/ 259187 h 384661"/>
                <a:gd name="connsiteX17" fmla="*/ 853440 w 940525"/>
                <a:gd name="connsiteY17" fmla="*/ 300992 h 384661"/>
                <a:gd name="connsiteX18" fmla="*/ 914400 w 940525"/>
                <a:gd name="connsiteY18" fmla="*/ 367878 h 384661"/>
                <a:gd name="connsiteX19" fmla="*/ 940525 w 940525"/>
                <a:gd name="connsiteY19" fmla="*/ 384601 h 38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0525" h="384661" extrusionOk="0">
                  <a:moveTo>
                    <a:pt x="0" y="0"/>
                  </a:moveTo>
                  <a:cubicBezTo>
                    <a:pt x="14059" y="2506"/>
                    <a:pt x="28441" y="7439"/>
                    <a:pt x="43542" y="8361"/>
                  </a:cubicBezTo>
                  <a:cubicBezTo>
                    <a:pt x="112432" y="13976"/>
                    <a:pt x="170051" y="9161"/>
                    <a:pt x="235131" y="16721"/>
                  </a:cubicBezTo>
                  <a:cubicBezTo>
                    <a:pt x="242654" y="18308"/>
                    <a:pt x="247170" y="28667"/>
                    <a:pt x="252548" y="33444"/>
                  </a:cubicBezTo>
                  <a:cubicBezTo>
                    <a:pt x="272108" y="57058"/>
                    <a:pt x="273190" y="69207"/>
                    <a:pt x="296091" y="91970"/>
                  </a:cubicBezTo>
                  <a:cubicBezTo>
                    <a:pt x="304930" y="99246"/>
                    <a:pt x="314466" y="101816"/>
                    <a:pt x="322217" y="108692"/>
                  </a:cubicBezTo>
                  <a:cubicBezTo>
                    <a:pt x="357174" y="138439"/>
                    <a:pt x="384314" y="162464"/>
                    <a:pt x="391885" y="175578"/>
                  </a:cubicBezTo>
                  <a:cubicBezTo>
                    <a:pt x="400549" y="183510"/>
                    <a:pt x="407390" y="194620"/>
                    <a:pt x="418011" y="200661"/>
                  </a:cubicBezTo>
                  <a:cubicBezTo>
                    <a:pt x="421884" y="202724"/>
                    <a:pt x="431930" y="207957"/>
                    <a:pt x="444137" y="217383"/>
                  </a:cubicBezTo>
                  <a:cubicBezTo>
                    <a:pt x="478836" y="212876"/>
                    <a:pt x="533106" y="214880"/>
                    <a:pt x="566057" y="200661"/>
                  </a:cubicBezTo>
                  <a:cubicBezTo>
                    <a:pt x="566065" y="200661"/>
                    <a:pt x="670553" y="167221"/>
                    <a:pt x="670560" y="167218"/>
                  </a:cubicBezTo>
                  <a:cubicBezTo>
                    <a:pt x="701444" y="162973"/>
                    <a:pt x="722337" y="160914"/>
                    <a:pt x="748937" y="150496"/>
                  </a:cubicBezTo>
                  <a:cubicBezTo>
                    <a:pt x="757985" y="147880"/>
                    <a:pt x="766536" y="144066"/>
                    <a:pt x="775062" y="142135"/>
                  </a:cubicBezTo>
                  <a:cubicBezTo>
                    <a:pt x="782084" y="145199"/>
                    <a:pt x="794826" y="143181"/>
                    <a:pt x="801188" y="150496"/>
                  </a:cubicBezTo>
                  <a:cubicBezTo>
                    <a:pt x="807980" y="159420"/>
                    <a:pt x="807400" y="172365"/>
                    <a:pt x="809897" y="183939"/>
                  </a:cubicBezTo>
                  <a:cubicBezTo>
                    <a:pt x="813420" y="199746"/>
                    <a:pt x="811801" y="218734"/>
                    <a:pt x="818605" y="234104"/>
                  </a:cubicBezTo>
                  <a:cubicBezTo>
                    <a:pt x="821047" y="245189"/>
                    <a:pt x="832508" y="251067"/>
                    <a:pt x="836022" y="259187"/>
                  </a:cubicBezTo>
                  <a:cubicBezTo>
                    <a:pt x="842903" y="275233"/>
                    <a:pt x="847428" y="286988"/>
                    <a:pt x="853440" y="300992"/>
                  </a:cubicBezTo>
                  <a:cubicBezTo>
                    <a:pt x="864813" y="333458"/>
                    <a:pt x="890424" y="346148"/>
                    <a:pt x="914400" y="367878"/>
                  </a:cubicBezTo>
                  <a:cubicBezTo>
                    <a:pt x="934186" y="387196"/>
                    <a:pt x="923001" y="384920"/>
                    <a:pt x="940525" y="38460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40525"/>
                        <a:gd name="connsiteY0" fmla="*/ 0 h 400657"/>
                        <a:gd name="connsiteX1" fmla="*/ 43542 w 940525"/>
                        <a:gd name="connsiteY1" fmla="*/ 8709 h 400657"/>
                        <a:gd name="connsiteX2" fmla="*/ 235131 w 940525"/>
                        <a:gd name="connsiteY2" fmla="*/ 17417 h 400657"/>
                        <a:gd name="connsiteX3" fmla="*/ 252548 w 940525"/>
                        <a:gd name="connsiteY3" fmla="*/ 34835 h 400657"/>
                        <a:gd name="connsiteX4" fmla="*/ 296091 w 940525"/>
                        <a:gd name="connsiteY4" fmla="*/ 95795 h 400657"/>
                        <a:gd name="connsiteX5" fmla="*/ 322217 w 940525"/>
                        <a:gd name="connsiteY5" fmla="*/ 113212 h 400657"/>
                        <a:gd name="connsiteX6" fmla="*/ 391885 w 940525"/>
                        <a:gd name="connsiteY6" fmla="*/ 182880 h 400657"/>
                        <a:gd name="connsiteX7" fmla="*/ 418011 w 940525"/>
                        <a:gd name="connsiteY7" fmla="*/ 209006 h 400657"/>
                        <a:gd name="connsiteX8" fmla="*/ 444137 w 940525"/>
                        <a:gd name="connsiteY8" fmla="*/ 226423 h 400657"/>
                        <a:gd name="connsiteX9" fmla="*/ 566057 w 940525"/>
                        <a:gd name="connsiteY9" fmla="*/ 209006 h 400657"/>
                        <a:gd name="connsiteX10" fmla="*/ 670560 w 940525"/>
                        <a:gd name="connsiteY10" fmla="*/ 174172 h 400657"/>
                        <a:gd name="connsiteX11" fmla="*/ 748937 w 940525"/>
                        <a:gd name="connsiteY11" fmla="*/ 156755 h 400657"/>
                        <a:gd name="connsiteX12" fmla="*/ 775062 w 940525"/>
                        <a:gd name="connsiteY12" fmla="*/ 148046 h 400657"/>
                        <a:gd name="connsiteX13" fmla="*/ 801188 w 940525"/>
                        <a:gd name="connsiteY13" fmla="*/ 156755 h 400657"/>
                        <a:gd name="connsiteX14" fmla="*/ 809897 w 940525"/>
                        <a:gd name="connsiteY14" fmla="*/ 191589 h 400657"/>
                        <a:gd name="connsiteX15" fmla="*/ 818605 w 940525"/>
                        <a:gd name="connsiteY15" fmla="*/ 243840 h 400657"/>
                        <a:gd name="connsiteX16" fmla="*/ 836022 w 940525"/>
                        <a:gd name="connsiteY16" fmla="*/ 269966 h 400657"/>
                        <a:gd name="connsiteX17" fmla="*/ 853440 w 940525"/>
                        <a:gd name="connsiteY17" fmla="*/ 313509 h 400657"/>
                        <a:gd name="connsiteX18" fmla="*/ 914400 w 940525"/>
                        <a:gd name="connsiteY18" fmla="*/ 383177 h 400657"/>
                        <a:gd name="connsiteX19" fmla="*/ 940525 w 940525"/>
                        <a:gd name="connsiteY19" fmla="*/ 400595 h 400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40525" h="400657">
                          <a:moveTo>
                            <a:pt x="0" y="0"/>
                          </a:moveTo>
                          <a:cubicBezTo>
                            <a:pt x="14514" y="2903"/>
                            <a:pt x="28781" y="7616"/>
                            <a:pt x="43542" y="8709"/>
                          </a:cubicBezTo>
                          <a:cubicBezTo>
                            <a:pt x="107296" y="13432"/>
                            <a:pt x="171696" y="9488"/>
                            <a:pt x="235131" y="17417"/>
                          </a:cubicBezTo>
                          <a:cubicBezTo>
                            <a:pt x="243278" y="18435"/>
                            <a:pt x="247419" y="28424"/>
                            <a:pt x="252548" y="34835"/>
                          </a:cubicBezTo>
                          <a:cubicBezTo>
                            <a:pt x="272323" y="59554"/>
                            <a:pt x="271581" y="71285"/>
                            <a:pt x="296091" y="95795"/>
                          </a:cubicBezTo>
                          <a:cubicBezTo>
                            <a:pt x="303492" y="103196"/>
                            <a:pt x="314340" y="106320"/>
                            <a:pt x="322217" y="113212"/>
                          </a:cubicBezTo>
                          <a:lnTo>
                            <a:pt x="391885" y="182880"/>
                          </a:lnTo>
                          <a:cubicBezTo>
                            <a:pt x="400594" y="191589"/>
                            <a:pt x="407763" y="202174"/>
                            <a:pt x="418011" y="209006"/>
                          </a:cubicBezTo>
                          <a:lnTo>
                            <a:pt x="444137" y="226423"/>
                          </a:lnTo>
                          <a:cubicBezTo>
                            <a:pt x="481837" y="222234"/>
                            <a:pt x="527927" y="219405"/>
                            <a:pt x="566057" y="209006"/>
                          </a:cubicBezTo>
                          <a:cubicBezTo>
                            <a:pt x="566064" y="209004"/>
                            <a:pt x="670553" y="174173"/>
                            <a:pt x="670560" y="174172"/>
                          </a:cubicBezTo>
                          <a:cubicBezTo>
                            <a:pt x="700471" y="168189"/>
                            <a:pt x="720255" y="164950"/>
                            <a:pt x="748937" y="156755"/>
                          </a:cubicBezTo>
                          <a:cubicBezTo>
                            <a:pt x="757763" y="154233"/>
                            <a:pt x="766354" y="150949"/>
                            <a:pt x="775062" y="148046"/>
                          </a:cubicBezTo>
                          <a:cubicBezTo>
                            <a:pt x="783771" y="150949"/>
                            <a:pt x="795453" y="149587"/>
                            <a:pt x="801188" y="156755"/>
                          </a:cubicBezTo>
                          <a:cubicBezTo>
                            <a:pt x="808665" y="166101"/>
                            <a:pt x="807550" y="179853"/>
                            <a:pt x="809897" y="191589"/>
                          </a:cubicBezTo>
                          <a:cubicBezTo>
                            <a:pt x="813360" y="208903"/>
                            <a:pt x="813021" y="227089"/>
                            <a:pt x="818605" y="243840"/>
                          </a:cubicBezTo>
                          <a:cubicBezTo>
                            <a:pt x="821915" y="253769"/>
                            <a:pt x="831341" y="260605"/>
                            <a:pt x="836022" y="269966"/>
                          </a:cubicBezTo>
                          <a:cubicBezTo>
                            <a:pt x="843013" y="283948"/>
                            <a:pt x="846449" y="299527"/>
                            <a:pt x="853440" y="313509"/>
                          </a:cubicBezTo>
                          <a:cubicBezTo>
                            <a:pt x="867843" y="342315"/>
                            <a:pt x="891695" y="360472"/>
                            <a:pt x="914400" y="383177"/>
                          </a:cubicBezTo>
                          <a:cubicBezTo>
                            <a:pt x="933871" y="402648"/>
                            <a:pt x="923606" y="400595"/>
                            <a:pt x="940525" y="400595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F17382-15A1-BA73-323A-B0503194DB41}"/>
              </a:ext>
            </a:extLst>
          </p:cNvPr>
          <p:cNvGrpSpPr/>
          <p:nvPr/>
        </p:nvGrpSpPr>
        <p:grpSpPr>
          <a:xfrm>
            <a:off x="5688974" y="1223128"/>
            <a:ext cx="5423786" cy="4907877"/>
            <a:chOff x="2991955" y="1475741"/>
            <a:chExt cx="5423786" cy="49078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E6C5C4-745F-58A3-2A13-B3F6E53248E7}"/>
                </a:ext>
              </a:extLst>
            </p:cNvPr>
            <p:cNvSpPr txBox="1"/>
            <p:nvPr/>
          </p:nvSpPr>
          <p:spPr>
            <a:xfrm rot="16200000">
              <a:off x="1250431" y="3497260"/>
              <a:ext cx="39601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Oxygen </a:t>
              </a:r>
              <a:r>
                <a:rPr lang="en-US" sz="2500" b="1" dirty="0">
                  <a:solidFill>
                    <a:srgbClr val="FF0000"/>
                  </a:solidFill>
                </a:rPr>
                <a:t>supply</a:t>
              </a:r>
              <a:r>
                <a:rPr lang="en-US" sz="2500" dirty="0"/>
                <a:t> &amp; demand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F4901B-290E-57A9-0767-B9BDAE6397EF}"/>
                </a:ext>
              </a:extLst>
            </p:cNvPr>
            <p:cNvGrpSpPr/>
            <p:nvPr/>
          </p:nvGrpSpPr>
          <p:grpSpPr>
            <a:xfrm>
              <a:off x="3618978" y="1475741"/>
              <a:ext cx="4796763" cy="4907877"/>
              <a:chOff x="3067292" y="2002418"/>
              <a:chExt cx="3933462" cy="4153971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A21FBD1-8410-3B20-053B-0DE5411BD86F}"/>
                  </a:ext>
                </a:extLst>
              </p:cNvPr>
              <p:cNvCxnSpPr/>
              <p:nvPr/>
            </p:nvCxnSpPr>
            <p:spPr>
              <a:xfrm>
                <a:off x="3067292" y="2002418"/>
                <a:ext cx="0" cy="375019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6396927-F0DF-A6FD-546D-AC73AF8C8C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7292" y="5754545"/>
                <a:ext cx="393346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DB872B-42B8-D92E-4092-9C0165FFA478}"/>
                  </a:ext>
                </a:extLst>
              </p:cNvPr>
              <p:cNvSpPr txBox="1"/>
              <p:nvPr/>
            </p:nvSpPr>
            <p:spPr>
              <a:xfrm>
                <a:off x="4337714" y="5752616"/>
                <a:ext cx="1523297" cy="403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/>
                  <a:t>Temperature</a:t>
                </a:r>
              </a:p>
            </p:txBody>
          </p:sp>
        </p:grp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65BBF0B1-FCC7-6828-094D-81679C08677F}"/>
              </a:ext>
            </a:extLst>
          </p:cNvPr>
          <p:cNvSpPr/>
          <p:nvPr/>
        </p:nvSpPr>
        <p:spPr>
          <a:xfrm>
            <a:off x="7381144" y="1690645"/>
            <a:ext cx="2837125" cy="3130216"/>
          </a:xfrm>
          <a:custGeom>
            <a:avLst/>
            <a:gdLst>
              <a:gd name="connsiteX0" fmla="*/ 0 w 2326511"/>
              <a:gd name="connsiteY0" fmla="*/ 2639027 h 2649379"/>
              <a:gd name="connsiteX1" fmla="*/ 1354238 w 2326511"/>
              <a:gd name="connsiteY1" fmla="*/ 2245488 h 2649379"/>
              <a:gd name="connsiteX2" fmla="*/ 2326511 w 2326511"/>
              <a:gd name="connsiteY2" fmla="*/ 0 h 264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6511" h="2649379">
                <a:moveTo>
                  <a:pt x="0" y="2639027"/>
                </a:moveTo>
                <a:cubicBezTo>
                  <a:pt x="483243" y="2662176"/>
                  <a:pt x="966486" y="2685326"/>
                  <a:pt x="1354238" y="2245488"/>
                </a:cubicBezTo>
                <a:cubicBezTo>
                  <a:pt x="1741990" y="1805650"/>
                  <a:pt x="2034250" y="902825"/>
                  <a:pt x="232651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ECD0EE-9AA4-7994-9805-539F4E3BE2B5}"/>
              </a:ext>
            </a:extLst>
          </p:cNvPr>
          <p:cNvSpPr txBox="1"/>
          <p:nvPr/>
        </p:nvSpPr>
        <p:spPr>
          <a:xfrm>
            <a:off x="8528779" y="1186882"/>
            <a:ext cx="145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Oxygen Demand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4833C3-BAB5-866A-3E06-2ED16E1CC0C9}"/>
              </a:ext>
            </a:extLst>
          </p:cNvPr>
          <p:cNvSpPr txBox="1"/>
          <p:nvPr/>
        </p:nvSpPr>
        <p:spPr>
          <a:xfrm>
            <a:off x="10242214" y="3342239"/>
            <a:ext cx="145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Oxygen Supply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B778AF0-C705-11AE-94CA-3733C2591179}"/>
              </a:ext>
            </a:extLst>
          </p:cNvPr>
          <p:cNvCxnSpPr>
            <a:cxnSpLocks/>
          </p:cNvCxnSpPr>
          <p:nvPr/>
        </p:nvCxnSpPr>
        <p:spPr>
          <a:xfrm flipV="1">
            <a:off x="6718531" y="3269051"/>
            <a:ext cx="3533426" cy="9421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A09BCE3-2CDC-15E9-2BB3-1FF20D4C787D}"/>
              </a:ext>
            </a:extLst>
          </p:cNvPr>
          <p:cNvGrpSpPr/>
          <p:nvPr/>
        </p:nvGrpSpPr>
        <p:grpSpPr>
          <a:xfrm>
            <a:off x="9940081" y="1491467"/>
            <a:ext cx="1323736" cy="1707410"/>
            <a:chOff x="8027088" y="1484498"/>
            <a:chExt cx="1323736" cy="17074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A9099BC-9189-28D9-FDBC-D0BFB02F1782}"/>
                </a:ext>
              </a:extLst>
            </p:cNvPr>
            <p:cNvCxnSpPr>
              <a:cxnSpLocks/>
            </p:cNvCxnSpPr>
            <p:nvPr/>
          </p:nvCxnSpPr>
          <p:spPr>
            <a:xfrm>
              <a:off x="9153466" y="1498098"/>
              <a:ext cx="0" cy="16868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01A6C71-4394-75DE-643F-C504DE5CD1BD}"/>
                </a:ext>
              </a:extLst>
            </p:cNvPr>
            <p:cNvCxnSpPr>
              <a:cxnSpLocks/>
            </p:cNvCxnSpPr>
            <p:nvPr/>
          </p:nvCxnSpPr>
          <p:spPr>
            <a:xfrm>
              <a:off x="8027088" y="2893513"/>
              <a:ext cx="0" cy="2914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3CC944-2498-65E5-11B1-8F35504083C8}"/>
                </a:ext>
              </a:extLst>
            </p:cNvPr>
            <p:cNvCxnSpPr>
              <a:cxnSpLocks/>
            </p:cNvCxnSpPr>
            <p:nvPr/>
          </p:nvCxnSpPr>
          <p:spPr>
            <a:xfrm>
              <a:off x="8177502" y="2486959"/>
              <a:ext cx="0" cy="6844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5619E8C-961A-0D8D-3E27-174BBA891C20}"/>
                </a:ext>
              </a:extLst>
            </p:cNvPr>
            <p:cNvCxnSpPr>
              <a:cxnSpLocks/>
            </p:cNvCxnSpPr>
            <p:nvPr/>
          </p:nvCxnSpPr>
          <p:spPr>
            <a:xfrm>
              <a:off x="8327915" y="2068805"/>
              <a:ext cx="7357" cy="11231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7DA4387-BF2D-BB27-1835-11D9CC1C79FE}"/>
                </a:ext>
              </a:extLst>
            </p:cNvPr>
            <p:cNvCxnSpPr>
              <a:cxnSpLocks/>
            </p:cNvCxnSpPr>
            <p:nvPr/>
          </p:nvCxnSpPr>
          <p:spPr>
            <a:xfrm>
              <a:off x="8484532" y="1622320"/>
              <a:ext cx="10013" cy="15490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6F1F7CD-FB8E-87A2-DEB0-1157920654D0}"/>
                </a:ext>
              </a:extLst>
            </p:cNvPr>
            <p:cNvCxnSpPr>
              <a:cxnSpLocks/>
            </p:cNvCxnSpPr>
            <p:nvPr/>
          </p:nvCxnSpPr>
          <p:spPr>
            <a:xfrm>
              <a:off x="8638999" y="1484500"/>
              <a:ext cx="0" cy="16868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9EC5BC8-3188-9AFC-0F4B-EF09FA472373}"/>
                </a:ext>
              </a:extLst>
            </p:cNvPr>
            <p:cNvCxnSpPr>
              <a:cxnSpLocks/>
            </p:cNvCxnSpPr>
            <p:nvPr/>
          </p:nvCxnSpPr>
          <p:spPr>
            <a:xfrm>
              <a:off x="8814164" y="1484499"/>
              <a:ext cx="0" cy="16868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CB6AAE5-74D3-2F93-DAAB-513DC2406852}"/>
                </a:ext>
              </a:extLst>
            </p:cNvPr>
            <p:cNvCxnSpPr>
              <a:cxnSpLocks/>
            </p:cNvCxnSpPr>
            <p:nvPr/>
          </p:nvCxnSpPr>
          <p:spPr>
            <a:xfrm>
              <a:off x="8977315" y="1484498"/>
              <a:ext cx="0" cy="16868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D13546E-D3D8-F72C-AB08-992C49E8D005}"/>
                </a:ext>
              </a:extLst>
            </p:cNvPr>
            <p:cNvSpPr txBox="1"/>
            <p:nvPr/>
          </p:nvSpPr>
          <p:spPr>
            <a:xfrm>
              <a:off x="8177502" y="2472995"/>
              <a:ext cx="117332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Mismatch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3530657-8597-8728-F084-ED1A480F003B}"/>
              </a:ext>
            </a:extLst>
          </p:cNvPr>
          <p:cNvGrpSpPr/>
          <p:nvPr/>
        </p:nvGrpSpPr>
        <p:grpSpPr>
          <a:xfrm>
            <a:off x="7345671" y="3365462"/>
            <a:ext cx="2062309" cy="1372085"/>
            <a:chOff x="5584062" y="3291678"/>
            <a:chExt cx="2062309" cy="137208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0FC68AC-25CD-9A50-63E8-E013155F0235}"/>
                </a:ext>
              </a:extLst>
            </p:cNvPr>
            <p:cNvGrpSpPr/>
            <p:nvPr/>
          </p:nvGrpSpPr>
          <p:grpSpPr>
            <a:xfrm>
              <a:off x="5584062" y="3291678"/>
              <a:ext cx="2062309" cy="1372085"/>
              <a:chOff x="4206917" y="3088651"/>
              <a:chExt cx="2062309" cy="137208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6B7430F-C49E-202B-4A0D-C95FFBD0B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6917" y="3170587"/>
                <a:ext cx="0" cy="12717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7F3AE28-AC50-37DB-12C4-EBBF782F60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7458" y="3154378"/>
                <a:ext cx="0" cy="13063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7556D6E-551A-EB4B-0C9C-44F00F1C7A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112" y="3148229"/>
                <a:ext cx="0" cy="13063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DA90836-5C01-F6A1-240C-0503DEC97C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6002" y="3142080"/>
                <a:ext cx="0" cy="13063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93005A-1EDC-2B3A-A2BA-0FAC7F140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6976" y="3135931"/>
                <a:ext cx="0" cy="13063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90500D6-B420-5C4C-3AE1-7272391BB1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2249" y="3151094"/>
                <a:ext cx="0" cy="12174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8B40C82-F130-E11E-8A0F-97E24856BA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0882" y="3135931"/>
                <a:ext cx="0" cy="11243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B4914A3-0D0E-303D-CE24-C655F146A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2698" y="3123307"/>
                <a:ext cx="0" cy="9973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43E0274-7EB1-B4A9-E81F-CA4977192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9583" y="3123307"/>
                <a:ext cx="0" cy="8365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90536B3-AB74-AC99-A27B-EFF98C8D8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3719" y="3088651"/>
                <a:ext cx="0" cy="6094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B08C4F2-4FEE-C648-CE4D-C3F3E643A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9226" y="3098711"/>
                <a:ext cx="0" cy="2470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4653E6F-2814-E35E-64C4-8C6D6385CF83}"/>
                </a:ext>
              </a:extLst>
            </p:cNvPr>
            <p:cNvSpPr txBox="1"/>
            <p:nvPr/>
          </p:nvSpPr>
          <p:spPr>
            <a:xfrm>
              <a:off x="5911131" y="3593365"/>
              <a:ext cx="1173322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Available oxygen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7CE7DF94-BC89-7A02-306D-7A7EB0EBE570}"/>
              </a:ext>
            </a:extLst>
          </p:cNvPr>
          <p:cNvSpPr txBox="1"/>
          <p:nvPr/>
        </p:nvSpPr>
        <p:spPr>
          <a:xfrm>
            <a:off x="180562" y="302675"/>
            <a:ext cx="9408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Mismatches between supply and demand at high temperatures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91C71C-CA95-ADC5-628F-FF7AD8BDECC0}"/>
              </a:ext>
            </a:extLst>
          </p:cNvPr>
          <p:cNvSpPr txBox="1"/>
          <p:nvPr/>
        </p:nvSpPr>
        <p:spPr>
          <a:xfrm>
            <a:off x="7131382" y="6513781"/>
            <a:ext cx="510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Verberk et al. 2016, </a:t>
            </a:r>
            <a:r>
              <a:rPr lang="en-US" dirty="0" err="1"/>
              <a:t>Pörtner</a:t>
            </a:r>
            <a:r>
              <a:rPr lang="en-US" dirty="0"/>
              <a:t> et al. 2018; Woods 1999</a:t>
            </a:r>
          </a:p>
        </p:txBody>
      </p:sp>
    </p:spTree>
    <p:extLst>
      <p:ext uri="{BB962C8B-B14F-4D97-AF65-F5344CB8AC3E}">
        <p14:creationId xmlns:p14="http://schemas.microsoft.com/office/powerpoint/2010/main" val="33222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890810-14BE-B543-B7F5-833FF4B9C56D}"/>
              </a:ext>
            </a:extLst>
          </p:cNvPr>
          <p:cNvSpPr txBox="1"/>
          <p:nvPr/>
        </p:nvSpPr>
        <p:spPr>
          <a:xfrm>
            <a:off x="-24786" y="6485356"/>
            <a:ext cx="262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Frakes, Birrell et al. (2021)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C7BC0-CA14-4F4D-88CF-3F0900FAF9CC}"/>
              </a:ext>
            </a:extLst>
          </p:cNvPr>
          <p:cNvSpPr txBox="1"/>
          <p:nvPr/>
        </p:nvSpPr>
        <p:spPr>
          <a:xfrm>
            <a:off x="261078" y="452748"/>
            <a:ext cx="233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Flow helps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071AA12-8583-4F42-809A-D1C7FC9EBED8}"/>
              </a:ext>
            </a:extLst>
          </p:cNvPr>
          <p:cNvGrpSpPr/>
          <p:nvPr/>
        </p:nvGrpSpPr>
        <p:grpSpPr>
          <a:xfrm>
            <a:off x="2705164" y="3789453"/>
            <a:ext cx="5663533" cy="2190718"/>
            <a:chOff x="2622239" y="3515173"/>
            <a:chExt cx="5663533" cy="2190718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17BF7EB7-67DA-EE4F-9260-5550E2BD96E3}"/>
                </a:ext>
              </a:extLst>
            </p:cNvPr>
            <p:cNvGrpSpPr/>
            <p:nvPr/>
          </p:nvGrpSpPr>
          <p:grpSpPr>
            <a:xfrm>
              <a:off x="4563601" y="4847606"/>
              <a:ext cx="3618910" cy="858285"/>
              <a:chOff x="254401" y="4103676"/>
              <a:chExt cx="7689342" cy="1404197"/>
            </a:xfrm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A28E6B6-7C94-C740-8B74-6F1D576562D7}"/>
                  </a:ext>
                </a:extLst>
              </p:cNvPr>
              <p:cNvSpPr/>
              <p:nvPr/>
            </p:nvSpPr>
            <p:spPr>
              <a:xfrm rot="20557740">
                <a:off x="1550010" y="4813532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ound Same Side Corner Rectangle 199">
                <a:extLst>
                  <a:ext uri="{FF2B5EF4-FFF2-40B4-BE49-F238E27FC236}">
                    <a16:creationId xmlns:a16="http://schemas.microsoft.com/office/drawing/2014/main" id="{B7D49397-14E5-4B4E-8F20-A61F12355F85}"/>
                  </a:ext>
                </a:extLst>
              </p:cNvPr>
              <p:cNvSpPr/>
              <p:nvPr/>
            </p:nvSpPr>
            <p:spPr>
              <a:xfrm rot="16200000">
                <a:off x="4691412" y="2604194"/>
                <a:ext cx="502098" cy="3964939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ounded Rectangle 85">
                <a:extLst>
                  <a:ext uri="{FF2B5EF4-FFF2-40B4-BE49-F238E27FC236}">
                    <a16:creationId xmlns:a16="http://schemas.microsoft.com/office/drawing/2014/main" id="{A76C4C1B-4CC4-B44C-B657-9B96099CDCA6}"/>
                  </a:ext>
                </a:extLst>
              </p:cNvPr>
              <p:cNvSpPr/>
              <p:nvPr/>
            </p:nvSpPr>
            <p:spPr>
              <a:xfrm>
                <a:off x="2055168" y="4305378"/>
                <a:ext cx="800636" cy="532335"/>
              </a:xfrm>
              <a:custGeom>
                <a:avLst/>
                <a:gdLst>
                  <a:gd name="connsiteX0" fmla="*/ 0 w 774999"/>
                  <a:gd name="connsiteY0" fmla="*/ 106201 h 637195"/>
                  <a:gd name="connsiteX1" fmla="*/ 106201 w 774999"/>
                  <a:gd name="connsiteY1" fmla="*/ 0 h 637195"/>
                  <a:gd name="connsiteX2" fmla="*/ 668798 w 774999"/>
                  <a:gd name="connsiteY2" fmla="*/ 0 h 637195"/>
                  <a:gd name="connsiteX3" fmla="*/ 774999 w 774999"/>
                  <a:gd name="connsiteY3" fmla="*/ 106201 h 637195"/>
                  <a:gd name="connsiteX4" fmla="*/ 774999 w 774999"/>
                  <a:gd name="connsiteY4" fmla="*/ 530994 h 637195"/>
                  <a:gd name="connsiteX5" fmla="*/ 668798 w 774999"/>
                  <a:gd name="connsiteY5" fmla="*/ 637195 h 637195"/>
                  <a:gd name="connsiteX6" fmla="*/ 106201 w 774999"/>
                  <a:gd name="connsiteY6" fmla="*/ 637195 h 637195"/>
                  <a:gd name="connsiteX7" fmla="*/ 0 w 774999"/>
                  <a:gd name="connsiteY7" fmla="*/ 530994 h 637195"/>
                  <a:gd name="connsiteX8" fmla="*/ 0 w 774999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131838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319846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636" h="637195">
                    <a:moveTo>
                      <a:pt x="25637" y="106201"/>
                    </a:moveTo>
                    <a:cubicBezTo>
                      <a:pt x="25637" y="47548"/>
                      <a:pt x="73185" y="0"/>
                      <a:pt x="131838" y="0"/>
                    </a:cubicBezTo>
                    <a:lnTo>
                      <a:pt x="694435" y="0"/>
                    </a:lnTo>
                    <a:cubicBezTo>
                      <a:pt x="753088" y="0"/>
                      <a:pt x="800636" y="47548"/>
                      <a:pt x="800636" y="106201"/>
                    </a:cubicBezTo>
                    <a:lnTo>
                      <a:pt x="800636" y="530994"/>
                    </a:lnTo>
                    <a:cubicBezTo>
                      <a:pt x="800636" y="589647"/>
                      <a:pt x="753088" y="637195"/>
                      <a:pt x="694435" y="637195"/>
                    </a:cubicBezTo>
                    <a:lnTo>
                      <a:pt x="319846" y="637195"/>
                    </a:lnTo>
                    <a:cubicBezTo>
                      <a:pt x="261193" y="637195"/>
                      <a:pt x="0" y="393094"/>
                      <a:pt x="0" y="334441"/>
                    </a:cubicBezTo>
                    <a:cubicBezTo>
                      <a:pt x="0" y="192843"/>
                      <a:pt x="25637" y="247799"/>
                      <a:pt x="25637" y="106201"/>
                    </a:cubicBezTo>
                    <a:close/>
                  </a:path>
                </a:pathLst>
              </a:cu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ounded Rectangle 201">
                <a:extLst>
                  <a:ext uri="{FF2B5EF4-FFF2-40B4-BE49-F238E27FC236}">
                    <a16:creationId xmlns:a16="http://schemas.microsoft.com/office/drawing/2014/main" id="{FC112DAD-6D25-D042-9AEE-8C242B342EA4}"/>
                  </a:ext>
                </a:extLst>
              </p:cNvPr>
              <p:cNvSpPr/>
              <p:nvPr/>
            </p:nvSpPr>
            <p:spPr>
              <a:xfrm>
                <a:off x="2794446" y="4305379"/>
                <a:ext cx="774999" cy="545296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ounded Rectangle 202">
                <a:extLst>
                  <a:ext uri="{FF2B5EF4-FFF2-40B4-BE49-F238E27FC236}">
                    <a16:creationId xmlns:a16="http://schemas.microsoft.com/office/drawing/2014/main" id="{F77098E8-2D3C-DE45-B361-1DCB9624FA4D}"/>
                  </a:ext>
                </a:extLst>
              </p:cNvPr>
              <p:cNvSpPr/>
              <p:nvPr/>
            </p:nvSpPr>
            <p:spPr>
              <a:xfrm>
                <a:off x="3492073" y="4305379"/>
                <a:ext cx="774999" cy="545296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24B4AC0-7673-3C43-A592-36A1EAA5A6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71940" y="4740871"/>
                <a:ext cx="231586" cy="124913"/>
              </a:xfrm>
              <a:prstGeom prst="line">
                <a:avLst/>
              </a:prstGeom>
              <a:ln w="984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C6415256-E65F-B54B-80FD-9DD6753248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2253" y="4883147"/>
                <a:ext cx="746927" cy="428401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8755186-F5A9-3948-9458-ADDA56D140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0902" y="4670868"/>
                <a:ext cx="269221" cy="345386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8BD794F4-5B06-9A4D-827B-7CE65EE91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4337" y="5016253"/>
                <a:ext cx="625594" cy="4916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7283939D-44DF-0D4C-B1BE-747E98D050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2267" y="4670868"/>
                <a:ext cx="231128" cy="304378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5475F0AD-A4A1-CF4C-8019-343A32A23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42268" y="4975247"/>
                <a:ext cx="1462121" cy="3598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8E69097C-8C35-7B47-8F33-0565D9DED61D}"/>
                  </a:ext>
                </a:extLst>
              </p:cNvPr>
              <p:cNvSpPr/>
              <p:nvPr/>
            </p:nvSpPr>
            <p:spPr>
              <a:xfrm rot="15002103">
                <a:off x="1885479" y="4285694"/>
                <a:ext cx="173005" cy="3758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1C9FB34-D34F-C742-B6CC-5BC9F0849D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6223" y="4129016"/>
                <a:ext cx="556492" cy="295337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6EA17024-9424-164C-A012-E42248BF3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748" y="4670868"/>
                <a:ext cx="1146995" cy="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C936009D-7C9E-A34A-8F80-A8A26A912B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4071" y="4469713"/>
                <a:ext cx="863983" cy="40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ounded Rectangle 213">
                <a:extLst>
                  <a:ext uri="{FF2B5EF4-FFF2-40B4-BE49-F238E27FC236}">
                    <a16:creationId xmlns:a16="http://schemas.microsoft.com/office/drawing/2014/main" id="{9E9E91ED-CF8E-BE42-BCB0-1F566359C531}"/>
                  </a:ext>
                </a:extLst>
              </p:cNvPr>
              <p:cNvSpPr/>
              <p:nvPr/>
            </p:nvSpPr>
            <p:spPr>
              <a:xfrm>
                <a:off x="2798023" y="410367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ounded Rectangle 214">
                <a:extLst>
                  <a:ext uri="{FF2B5EF4-FFF2-40B4-BE49-F238E27FC236}">
                    <a16:creationId xmlns:a16="http://schemas.microsoft.com/office/drawing/2014/main" id="{909F9BF7-B979-4142-9E78-B5A711CEDBC3}"/>
                  </a:ext>
                </a:extLst>
              </p:cNvPr>
              <p:cNvSpPr/>
              <p:nvPr/>
            </p:nvSpPr>
            <p:spPr>
              <a:xfrm>
                <a:off x="3802273" y="412901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9057489B-8CE8-3844-A4AE-DBAA3D634B3D}"/>
                  </a:ext>
                </a:extLst>
              </p:cNvPr>
              <p:cNvSpPr/>
              <p:nvPr/>
            </p:nvSpPr>
            <p:spPr>
              <a:xfrm rot="19871017">
                <a:off x="1491835" y="4347038"/>
                <a:ext cx="700944" cy="460846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5B0E1E6D-4E68-8048-BF46-B00A9D7DC93D}"/>
                  </a:ext>
                </a:extLst>
              </p:cNvPr>
              <p:cNvSpPr/>
              <p:nvPr/>
            </p:nvSpPr>
            <p:spPr>
              <a:xfrm rot="20772038">
                <a:off x="2049895" y="4234297"/>
                <a:ext cx="774999" cy="25440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8B02CC56-907E-974D-A894-35FC63F38B12}"/>
                  </a:ext>
                </a:extLst>
              </p:cNvPr>
              <p:cNvSpPr/>
              <p:nvPr/>
            </p:nvSpPr>
            <p:spPr>
              <a:xfrm rot="15002103">
                <a:off x="1797348" y="4347245"/>
                <a:ext cx="173005" cy="2650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9ACB6F64-E75E-2E41-B045-CA834EB92013}"/>
                  </a:ext>
                </a:extLst>
              </p:cNvPr>
              <p:cNvSpPr/>
              <p:nvPr/>
            </p:nvSpPr>
            <p:spPr>
              <a:xfrm rot="20557740">
                <a:off x="1644481" y="4827691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D74620F1-7F48-D246-856D-F724454C90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80973" y="4305378"/>
                <a:ext cx="443499" cy="23118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8C89867E-7BAC-D041-A30F-E6421FE674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401" y="4309736"/>
                <a:ext cx="957892" cy="37084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4F469CFA-435B-8C4E-8ADC-65B5C65A88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96" y="435802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04671B5A-6279-C547-AFC1-4A27DD77A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547" y="4346820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9F665EBF-2848-A048-80D9-F62A8688AC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4389" y="434006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4A55D457-E528-074D-9ECD-5BF3946EEF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594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4D73AB7-3BF6-204A-96A4-CF3B396649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3594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B39295A-B320-6843-BBC8-432567524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5545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4D13D8B0-423A-A94E-B8C3-CB6D58A309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070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7C28A1A2-3035-6C44-A6AF-4FF8B2D85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253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FDDAA2E7-D732-7C4F-8372-28B7F5F1DA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07" y="4145541"/>
                <a:ext cx="709368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Right Arrow 149">
              <a:extLst>
                <a:ext uri="{FF2B5EF4-FFF2-40B4-BE49-F238E27FC236}">
                  <a16:creationId xmlns:a16="http://schemas.microsoft.com/office/drawing/2014/main" id="{B8295B5A-D3AB-7340-B2E3-50D33F18F86D}"/>
                </a:ext>
              </a:extLst>
            </p:cNvPr>
            <p:cNvSpPr/>
            <p:nvPr/>
          </p:nvSpPr>
          <p:spPr>
            <a:xfrm>
              <a:off x="3546742" y="5100579"/>
              <a:ext cx="560617" cy="1874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ight Arrow 150">
              <a:extLst>
                <a:ext uri="{FF2B5EF4-FFF2-40B4-BE49-F238E27FC236}">
                  <a16:creationId xmlns:a16="http://schemas.microsoft.com/office/drawing/2014/main" id="{892A2072-631A-3242-A11B-A5ABF3B8A367}"/>
                </a:ext>
              </a:extLst>
            </p:cNvPr>
            <p:cNvSpPr/>
            <p:nvPr/>
          </p:nvSpPr>
          <p:spPr>
            <a:xfrm>
              <a:off x="3760717" y="4838963"/>
              <a:ext cx="830474" cy="190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Right Arrow 151">
              <a:extLst>
                <a:ext uri="{FF2B5EF4-FFF2-40B4-BE49-F238E27FC236}">
                  <a16:creationId xmlns:a16="http://schemas.microsoft.com/office/drawing/2014/main" id="{4A73B5FD-3431-E141-9711-0417EBE8A649}"/>
                </a:ext>
              </a:extLst>
            </p:cNvPr>
            <p:cNvSpPr/>
            <p:nvPr/>
          </p:nvSpPr>
          <p:spPr>
            <a:xfrm>
              <a:off x="4381759" y="4646689"/>
              <a:ext cx="1053627" cy="190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Right Arrow 187">
              <a:extLst>
                <a:ext uri="{FF2B5EF4-FFF2-40B4-BE49-F238E27FC236}">
                  <a16:creationId xmlns:a16="http://schemas.microsoft.com/office/drawing/2014/main" id="{532A269F-BF29-D846-AA2C-B75B080CD5D2}"/>
                </a:ext>
              </a:extLst>
            </p:cNvPr>
            <p:cNvSpPr/>
            <p:nvPr/>
          </p:nvSpPr>
          <p:spPr>
            <a:xfrm>
              <a:off x="5214510" y="4478354"/>
              <a:ext cx="1959043" cy="1773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7E07730-9706-6C4B-9119-40EAD754586C}"/>
                </a:ext>
              </a:extLst>
            </p:cNvPr>
            <p:cNvSpPr txBox="1"/>
            <p:nvPr/>
          </p:nvSpPr>
          <p:spPr>
            <a:xfrm>
              <a:off x="3734458" y="4415726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F850FBA2-011F-FE4B-9A25-DD967E6C4D44}"/>
                </a:ext>
              </a:extLst>
            </p:cNvPr>
            <p:cNvSpPr txBox="1"/>
            <p:nvPr/>
          </p:nvSpPr>
          <p:spPr>
            <a:xfrm>
              <a:off x="4305259" y="4252320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8D5F2B8-F131-F24C-9214-7F12C358E722}"/>
                </a:ext>
              </a:extLst>
            </p:cNvPr>
            <p:cNvSpPr txBox="1"/>
            <p:nvPr/>
          </p:nvSpPr>
          <p:spPr>
            <a:xfrm>
              <a:off x="5102368" y="4086105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D0F5545-65A6-CD43-AE6F-7D7E0C93495F}"/>
                </a:ext>
              </a:extLst>
            </p:cNvPr>
            <p:cNvSpPr txBox="1"/>
            <p:nvPr/>
          </p:nvSpPr>
          <p:spPr>
            <a:xfrm>
              <a:off x="5866421" y="4064052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79F0E95C-4845-474C-8ADC-484E0D331B32}"/>
                </a:ext>
              </a:extLst>
            </p:cNvPr>
            <p:cNvSpPr txBox="1"/>
            <p:nvPr/>
          </p:nvSpPr>
          <p:spPr>
            <a:xfrm>
              <a:off x="3103447" y="4741704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D285D501-0BEF-694C-834F-DA83255E5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818591">
              <a:off x="5979700" y="4371454"/>
              <a:ext cx="652162" cy="473111"/>
            </a:xfrm>
            <a:prstGeom prst="rect">
              <a:avLst/>
            </a:prstGeom>
          </p:spPr>
        </p:pic>
        <p:sp>
          <p:nvSpPr>
            <p:cNvPr id="195" name="Right Bracket 194">
              <a:extLst>
                <a:ext uri="{FF2B5EF4-FFF2-40B4-BE49-F238E27FC236}">
                  <a16:creationId xmlns:a16="http://schemas.microsoft.com/office/drawing/2014/main" id="{4D2A8F46-E54C-2C42-BB2F-8198B49161C2}"/>
                </a:ext>
              </a:extLst>
            </p:cNvPr>
            <p:cNvSpPr/>
            <p:nvPr/>
          </p:nvSpPr>
          <p:spPr>
            <a:xfrm>
              <a:off x="7371909" y="4565985"/>
              <a:ext cx="47137" cy="369332"/>
            </a:xfrm>
            <a:prstGeom prst="rightBracket">
              <a:avLst/>
            </a:prstGeom>
            <a:ln w="38100">
              <a:solidFill>
                <a:srgbClr val="1717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8818D96-D6E4-574B-AC06-69014330B5B4}"/>
                </a:ext>
              </a:extLst>
            </p:cNvPr>
            <p:cNvSpPr txBox="1"/>
            <p:nvPr/>
          </p:nvSpPr>
          <p:spPr>
            <a:xfrm>
              <a:off x="6641924" y="3896320"/>
              <a:ext cx="1643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Small </a:t>
              </a:r>
            </a:p>
            <a:p>
              <a:pPr algn="ctr"/>
              <a:r>
                <a:rPr lang="en-US" dirty="0"/>
                <a:t>boundary Layer</a:t>
              </a:r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56A3C1C5-8648-C549-B091-F812155AD025}"/>
                </a:ext>
              </a:extLst>
            </p:cNvPr>
            <p:cNvSpPr/>
            <p:nvPr/>
          </p:nvSpPr>
          <p:spPr>
            <a:xfrm>
              <a:off x="3498767" y="5441157"/>
              <a:ext cx="4683744" cy="153665"/>
            </a:xfrm>
            <a:custGeom>
              <a:avLst/>
              <a:gdLst>
                <a:gd name="connsiteX0" fmla="*/ 0 w 7386452"/>
                <a:gd name="connsiteY0" fmla="*/ 142504 h 213755"/>
                <a:gd name="connsiteX1" fmla="*/ 902525 w 7386452"/>
                <a:gd name="connsiteY1" fmla="*/ 142504 h 213755"/>
                <a:gd name="connsiteX2" fmla="*/ 973777 w 7386452"/>
                <a:gd name="connsiteY2" fmla="*/ 118753 h 213755"/>
                <a:gd name="connsiteX3" fmla="*/ 1104405 w 7386452"/>
                <a:gd name="connsiteY3" fmla="*/ 130628 h 213755"/>
                <a:gd name="connsiteX4" fmla="*/ 1223159 w 7386452"/>
                <a:gd name="connsiteY4" fmla="*/ 142504 h 213755"/>
                <a:gd name="connsiteX5" fmla="*/ 1543792 w 7386452"/>
                <a:gd name="connsiteY5" fmla="*/ 118753 h 213755"/>
                <a:gd name="connsiteX6" fmla="*/ 1721922 w 7386452"/>
                <a:gd name="connsiteY6" fmla="*/ 95002 h 213755"/>
                <a:gd name="connsiteX7" fmla="*/ 1793174 w 7386452"/>
                <a:gd name="connsiteY7" fmla="*/ 83127 h 213755"/>
                <a:gd name="connsiteX8" fmla="*/ 1852551 w 7386452"/>
                <a:gd name="connsiteY8" fmla="*/ 71252 h 213755"/>
                <a:gd name="connsiteX9" fmla="*/ 1995055 w 7386452"/>
                <a:gd name="connsiteY9" fmla="*/ 59376 h 213755"/>
                <a:gd name="connsiteX10" fmla="*/ 2268187 w 7386452"/>
                <a:gd name="connsiteY10" fmla="*/ 71252 h 213755"/>
                <a:gd name="connsiteX11" fmla="*/ 2303813 w 7386452"/>
                <a:gd name="connsiteY11" fmla="*/ 83127 h 213755"/>
                <a:gd name="connsiteX12" fmla="*/ 2446317 w 7386452"/>
                <a:gd name="connsiteY12" fmla="*/ 106878 h 213755"/>
                <a:gd name="connsiteX13" fmla="*/ 2695699 w 7386452"/>
                <a:gd name="connsiteY13" fmla="*/ 95002 h 213755"/>
                <a:gd name="connsiteX14" fmla="*/ 2743200 w 7386452"/>
                <a:gd name="connsiteY14" fmla="*/ 83127 h 213755"/>
                <a:gd name="connsiteX15" fmla="*/ 2778826 w 7386452"/>
                <a:gd name="connsiteY15" fmla="*/ 59376 h 213755"/>
                <a:gd name="connsiteX16" fmla="*/ 2850078 w 7386452"/>
                <a:gd name="connsiteY16" fmla="*/ 35626 h 213755"/>
                <a:gd name="connsiteX17" fmla="*/ 2885704 w 7386452"/>
                <a:gd name="connsiteY17" fmla="*/ 23750 h 213755"/>
                <a:gd name="connsiteX18" fmla="*/ 2921330 w 7386452"/>
                <a:gd name="connsiteY18" fmla="*/ 11875 h 213755"/>
                <a:gd name="connsiteX19" fmla="*/ 2956956 w 7386452"/>
                <a:gd name="connsiteY19" fmla="*/ 0 h 213755"/>
                <a:gd name="connsiteX20" fmla="*/ 3313216 w 7386452"/>
                <a:gd name="connsiteY20" fmla="*/ 11875 h 213755"/>
                <a:gd name="connsiteX21" fmla="*/ 3396343 w 7386452"/>
                <a:gd name="connsiteY21" fmla="*/ 23750 h 213755"/>
                <a:gd name="connsiteX22" fmla="*/ 3526972 w 7386452"/>
                <a:gd name="connsiteY22" fmla="*/ 35626 h 213755"/>
                <a:gd name="connsiteX23" fmla="*/ 3633849 w 7386452"/>
                <a:gd name="connsiteY23" fmla="*/ 47501 h 213755"/>
                <a:gd name="connsiteX24" fmla="*/ 3716977 w 7386452"/>
                <a:gd name="connsiteY24" fmla="*/ 71252 h 213755"/>
                <a:gd name="connsiteX25" fmla="*/ 3906982 w 7386452"/>
                <a:gd name="connsiteY25" fmla="*/ 59376 h 213755"/>
                <a:gd name="connsiteX26" fmla="*/ 3978234 w 7386452"/>
                <a:gd name="connsiteY26" fmla="*/ 47501 h 213755"/>
                <a:gd name="connsiteX27" fmla="*/ 4037611 w 7386452"/>
                <a:gd name="connsiteY27" fmla="*/ 35626 h 213755"/>
                <a:gd name="connsiteX28" fmla="*/ 4227616 w 7386452"/>
                <a:gd name="connsiteY28" fmla="*/ 11875 h 213755"/>
                <a:gd name="connsiteX29" fmla="*/ 5260769 w 7386452"/>
                <a:gd name="connsiteY29" fmla="*/ 23750 h 213755"/>
                <a:gd name="connsiteX30" fmla="*/ 5403273 w 7386452"/>
                <a:gd name="connsiteY30" fmla="*/ 47501 h 213755"/>
                <a:gd name="connsiteX31" fmla="*/ 5438899 w 7386452"/>
                <a:gd name="connsiteY31" fmla="*/ 59376 h 213755"/>
                <a:gd name="connsiteX32" fmla="*/ 5557652 w 7386452"/>
                <a:gd name="connsiteY32" fmla="*/ 83127 h 213755"/>
                <a:gd name="connsiteX33" fmla="*/ 5628904 w 7386452"/>
                <a:gd name="connsiteY33" fmla="*/ 95002 h 213755"/>
                <a:gd name="connsiteX34" fmla="*/ 5688281 w 7386452"/>
                <a:gd name="connsiteY34" fmla="*/ 106878 h 213755"/>
                <a:gd name="connsiteX35" fmla="*/ 5913912 w 7386452"/>
                <a:gd name="connsiteY35" fmla="*/ 118753 h 213755"/>
                <a:gd name="connsiteX36" fmla="*/ 6008914 w 7386452"/>
                <a:gd name="connsiteY36" fmla="*/ 142504 h 213755"/>
                <a:gd name="connsiteX37" fmla="*/ 6092042 w 7386452"/>
                <a:gd name="connsiteY37" fmla="*/ 166254 h 213755"/>
                <a:gd name="connsiteX38" fmla="*/ 6246421 w 7386452"/>
                <a:gd name="connsiteY38" fmla="*/ 142504 h 213755"/>
                <a:gd name="connsiteX39" fmla="*/ 6341424 w 7386452"/>
                <a:gd name="connsiteY39" fmla="*/ 118753 h 213755"/>
                <a:gd name="connsiteX40" fmla="*/ 6388925 w 7386452"/>
                <a:gd name="connsiteY40" fmla="*/ 106878 h 213755"/>
                <a:gd name="connsiteX41" fmla="*/ 6495803 w 7386452"/>
                <a:gd name="connsiteY41" fmla="*/ 83127 h 213755"/>
                <a:gd name="connsiteX42" fmla="*/ 6614556 w 7386452"/>
                <a:gd name="connsiteY42" fmla="*/ 71252 h 213755"/>
                <a:gd name="connsiteX43" fmla="*/ 6911439 w 7386452"/>
                <a:gd name="connsiteY43" fmla="*/ 83127 h 213755"/>
                <a:gd name="connsiteX44" fmla="*/ 6947065 w 7386452"/>
                <a:gd name="connsiteY44" fmla="*/ 95002 h 213755"/>
                <a:gd name="connsiteX45" fmla="*/ 7018317 w 7386452"/>
                <a:gd name="connsiteY45" fmla="*/ 142504 h 213755"/>
                <a:gd name="connsiteX46" fmla="*/ 7160821 w 7386452"/>
                <a:gd name="connsiteY46" fmla="*/ 190005 h 213755"/>
                <a:gd name="connsiteX47" fmla="*/ 7196447 w 7386452"/>
                <a:gd name="connsiteY47" fmla="*/ 201880 h 213755"/>
                <a:gd name="connsiteX48" fmla="*/ 7232073 w 7386452"/>
                <a:gd name="connsiteY48" fmla="*/ 213755 h 213755"/>
                <a:gd name="connsiteX49" fmla="*/ 7374577 w 7386452"/>
                <a:gd name="connsiteY49" fmla="*/ 166254 h 213755"/>
                <a:gd name="connsiteX50" fmla="*/ 7386452 w 7386452"/>
                <a:gd name="connsiteY50" fmla="*/ 154379 h 21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386452" h="213755">
                  <a:moveTo>
                    <a:pt x="0" y="142504"/>
                  </a:moveTo>
                  <a:cubicBezTo>
                    <a:pt x="335520" y="198422"/>
                    <a:pt x="151694" y="172142"/>
                    <a:pt x="902525" y="142504"/>
                  </a:cubicBezTo>
                  <a:cubicBezTo>
                    <a:pt x="927541" y="141517"/>
                    <a:pt x="973777" y="118753"/>
                    <a:pt x="973777" y="118753"/>
                  </a:cubicBezTo>
                  <a:lnTo>
                    <a:pt x="1104405" y="130628"/>
                  </a:lnTo>
                  <a:cubicBezTo>
                    <a:pt x="1144008" y="134400"/>
                    <a:pt x="1183377" y="142504"/>
                    <a:pt x="1223159" y="142504"/>
                  </a:cubicBezTo>
                  <a:cubicBezTo>
                    <a:pt x="1335188" y="142504"/>
                    <a:pt x="1435064" y="131544"/>
                    <a:pt x="1543792" y="118753"/>
                  </a:cubicBezTo>
                  <a:cubicBezTo>
                    <a:pt x="1601957" y="111910"/>
                    <a:pt x="1663870" y="103933"/>
                    <a:pt x="1721922" y="95002"/>
                  </a:cubicBezTo>
                  <a:cubicBezTo>
                    <a:pt x="1745720" y="91341"/>
                    <a:pt x="1769484" y="87434"/>
                    <a:pt x="1793174" y="83127"/>
                  </a:cubicBezTo>
                  <a:cubicBezTo>
                    <a:pt x="1813033" y="79516"/>
                    <a:pt x="1832505" y="73610"/>
                    <a:pt x="1852551" y="71252"/>
                  </a:cubicBezTo>
                  <a:cubicBezTo>
                    <a:pt x="1899891" y="65683"/>
                    <a:pt x="1947554" y="63335"/>
                    <a:pt x="1995055" y="59376"/>
                  </a:cubicBezTo>
                  <a:cubicBezTo>
                    <a:pt x="2086099" y="63335"/>
                    <a:pt x="2177325" y="64263"/>
                    <a:pt x="2268187" y="71252"/>
                  </a:cubicBezTo>
                  <a:cubicBezTo>
                    <a:pt x="2280668" y="72212"/>
                    <a:pt x="2291669" y="80091"/>
                    <a:pt x="2303813" y="83127"/>
                  </a:cubicBezTo>
                  <a:cubicBezTo>
                    <a:pt x="2350114" y="94702"/>
                    <a:pt x="2399404" y="100176"/>
                    <a:pt x="2446317" y="106878"/>
                  </a:cubicBezTo>
                  <a:cubicBezTo>
                    <a:pt x="2529444" y="102919"/>
                    <a:pt x="2612743" y="101639"/>
                    <a:pt x="2695699" y="95002"/>
                  </a:cubicBezTo>
                  <a:cubicBezTo>
                    <a:pt x="2711968" y="93700"/>
                    <a:pt x="2728199" y="89556"/>
                    <a:pt x="2743200" y="83127"/>
                  </a:cubicBezTo>
                  <a:cubicBezTo>
                    <a:pt x="2756318" y="77505"/>
                    <a:pt x="2765784" y="65173"/>
                    <a:pt x="2778826" y="59376"/>
                  </a:cubicBezTo>
                  <a:cubicBezTo>
                    <a:pt x="2801704" y="49208"/>
                    <a:pt x="2826327" y="43543"/>
                    <a:pt x="2850078" y="35626"/>
                  </a:cubicBezTo>
                  <a:lnTo>
                    <a:pt x="2885704" y="23750"/>
                  </a:lnTo>
                  <a:lnTo>
                    <a:pt x="2921330" y="11875"/>
                  </a:lnTo>
                  <a:lnTo>
                    <a:pt x="2956956" y="0"/>
                  </a:lnTo>
                  <a:cubicBezTo>
                    <a:pt x="3075709" y="3958"/>
                    <a:pt x="3194570" y="5462"/>
                    <a:pt x="3313216" y="11875"/>
                  </a:cubicBezTo>
                  <a:cubicBezTo>
                    <a:pt x="3341166" y="13386"/>
                    <a:pt x="3368524" y="20659"/>
                    <a:pt x="3396343" y="23750"/>
                  </a:cubicBezTo>
                  <a:cubicBezTo>
                    <a:pt x="3439798" y="28578"/>
                    <a:pt x="3483466" y="31275"/>
                    <a:pt x="3526972" y="35626"/>
                  </a:cubicBezTo>
                  <a:cubicBezTo>
                    <a:pt x="3562639" y="39193"/>
                    <a:pt x="3598223" y="43543"/>
                    <a:pt x="3633849" y="47501"/>
                  </a:cubicBezTo>
                  <a:cubicBezTo>
                    <a:pt x="3650647" y="53100"/>
                    <a:pt x="3702069" y="71252"/>
                    <a:pt x="3716977" y="71252"/>
                  </a:cubicBezTo>
                  <a:cubicBezTo>
                    <a:pt x="3780436" y="71252"/>
                    <a:pt x="3843647" y="63335"/>
                    <a:pt x="3906982" y="59376"/>
                  </a:cubicBezTo>
                  <a:lnTo>
                    <a:pt x="3978234" y="47501"/>
                  </a:lnTo>
                  <a:cubicBezTo>
                    <a:pt x="3998093" y="43890"/>
                    <a:pt x="4017604" y="38294"/>
                    <a:pt x="4037611" y="35626"/>
                  </a:cubicBezTo>
                  <a:cubicBezTo>
                    <a:pt x="4323045" y="-2432"/>
                    <a:pt x="4030739" y="44687"/>
                    <a:pt x="4227616" y="11875"/>
                  </a:cubicBezTo>
                  <a:lnTo>
                    <a:pt x="5260769" y="23750"/>
                  </a:lnTo>
                  <a:cubicBezTo>
                    <a:pt x="5282742" y="24218"/>
                    <a:pt x="5374957" y="40422"/>
                    <a:pt x="5403273" y="47501"/>
                  </a:cubicBezTo>
                  <a:cubicBezTo>
                    <a:pt x="5415417" y="50537"/>
                    <a:pt x="5426702" y="56561"/>
                    <a:pt x="5438899" y="59376"/>
                  </a:cubicBezTo>
                  <a:cubicBezTo>
                    <a:pt x="5478233" y="68453"/>
                    <a:pt x="5517833" y="76491"/>
                    <a:pt x="5557652" y="83127"/>
                  </a:cubicBezTo>
                  <a:lnTo>
                    <a:pt x="5628904" y="95002"/>
                  </a:lnTo>
                  <a:cubicBezTo>
                    <a:pt x="5648763" y="98613"/>
                    <a:pt x="5668166" y="105202"/>
                    <a:pt x="5688281" y="106878"/>
                  </a:cubicBezTo>
                  <a:cubicBezTo>
                    <a:pt x="5763335" y="113133"/>
                    <a:pt x="5838702" y="114795"/>
                    <a:pt x="5913912" y="118753"/>
                  </a:cubicBezTo>
                  <a:cubicBezTo>
                    <a:pt x="6034643" y="142899"/>
                    <a:pt x="5923701" y="118157"/>
                    <a:pt x="6008914" y="142504"/>
                  </a:cubicBezTo>
                  <a:cubicBezTo>
                    <a:pt x="6113320" y="172335"/>
                    <a:pt x="6006603" y="137775"/>
                    <a:pt x="6092042" y="166254"/>
                  </a:cubicBezTo>
                  <a:cubicBezTo>
                    <a:pt x="6122386" y="161919"/>
                    <a:pt x="6213470" y="149565"/>
                    <a:pt x="6246421" y="142504"/>
                  </a:cubicBezTo>
                  <a:cubicBezTo>
                    <a:pt x="6278339" y="135665"/>
                    <a:pt x="6309756" y="126670"/>
                    <a:pt x="6341424" y="118753"/>
                  </a:cubicBezTo>
                  <a:lnTo>
                    <a:pt x="6388925" y="106878"/>
                  </a:lnTo>
                  <a:cubicBezTo>
                    <a:pt x="6421187" y="98812"/>
                    <a:pt x="6463484" y="87436"/>
                    <a:pt x="6495803" y="83127"/>
                  </a:cubicBezTo>
                  <a:cubicBezTo>
                    <a:pt x="6535236" y="77869"/>
                    <a:pt x="6574972" y="75210"/>
                    <a:pt x="6614556" y="71252"/>
                  </a:cubicBezTo>
                  <a:cubicBezTo>
                    <a:pt x="6713517" y="75210"/>
                    <a:pt x="6812651" y="76071"/>
                    <a:pt x="6911439" y="83127"/>
                  </a:cubicBezTo>
                  <a:cubicBezTo>
                    <a:pt x="6923925" y="84019"/>
                    <a:pt x="6936123" y="88923"/>
                    <a:pt x="6947065" y="95002"/>
                  </a:cubicBezTo>
                  <a:cubicBezTo>
                    <a:pt x="6972018" y="108865"/>
                    <a:pt x="6991237" y="133478"/>
                    <a:pt x="7018317" y="142504"/>
                  </a:cubicBezTo>
                  <a:lnTo>
                    <a:pt x="7160821" y="190005"/>
                  </a:lnTo>
                  <a:lnTo>
                    <a:pt x="7196447" y="201880"/>
                  </a:lnTo>
                  <a:lnTo>
                    <a:pt x="7232073" y="213755"/>
                  </a:lnTo>
                  <a:cubicBezTo>
                    <a:pt x="7382285" y="198734"/>
                    <a:pt x="7322568" y="235599"/>
                    <a:pt x="7374577" y="166254"/>
                  </a:cubicBezTo>
                  <a:cubicBezTo>
                    <a:pt x="7377936" y="161776"/>
                    <a:pt x="7382494" y="158337"/>
                    <a:pt x="7386452" y="154379"/>
                  </a:cubicBezTo>
                </a:path>
              </a:pathLst>
            </a:custGeom>
            <a:noFill/>
            <a:ln>
              <a:solidFill>
                <a:srgbClr val="17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triped Right Arrow 197">
              <a:extLst>
                <a:ext uri="{FF2B5EF4-FFF2-40B4-BE49-F238E27FC236}">
                  <a16:creationId xmlns:a16="http://schemas.microsoft.com/office/drawing/2014/main" id="{A9C73C93-854C-0144-B9A2-1821316A4F63}"/>
                </a:ext>
              </a:extLst>
            </p:cNvPr>
            <p:cNvSpPr/>
            <p:nvPr/>
          </p:nvSpPr>
          <p:spPr>
            <a:xfrm>
              <a:off x="2622239" y="3515173"/>
              <a:ext cx="1594991" cy="1093199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 Flow</a:t>
              </a: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13AD1C7-920D-CA4E-98D3-05FD746A6766}"/>
              </a:ext>
            </a:extLst>
          </p:cNvPr>
          <p:cNvGrpSpPr/>
          <p:nvPr/>
        </p:nvGrpSpPr>
        <p:grpSpPr>
          <a:xfrm>
            <a:off x="2705166" y="1205527"/>
            <a:ext cx="5716140" cy="2157745"/>
            <a:chOff x="2735539" y="3438709"/>
            <a:chExt cx="5716140" cy="2157745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33432732-54CC-CB4A-96C3-38ACAE3A71E1}"/>
                </a:ext>
              </a:extLst>
            </p:cNvPr>
            <p:cNvGrpSpPr/>
            <p:nvPr/>
          </p:nvGrpSpPr>
          <p:grpSpPr>
            <a:xfrm>
              <a:off x="4610370" y="4738169"/>
              <a:ext cx="3618910" cy="858285"/>
              <a:chOff x="254401" y="4103676"/>
              <a:chExt cx="7689342" cy="1404197"/>
            </a:xfrm>
          </p:grpSpPr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CE836480-B293-164F-8D9A-5206F372B551}"/>
                  </a:ext>
                </a:extLst>
              </p:cNvPr>
              <p:cNvSpPr/>
              <p:nvPr/>
            </p:nvSpPr>
            <p:spPr>
              <a:xfrm rot="20557740">
                <a:off x="1550010" y="4813532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ound Same Side Corner Rectangle 247">
                <a:extLst>
                  <a:ext uri="{FF2B5EF4-FFF2-40B4-BE49-F238E27FC236}">
                    <a16:creationId xmlns:a16="http://schemas.microsoft.com/office/drawing/2014/main" id="{4803C3EF-B621-9A44-8DF5-2979D700AF6D}"/>
                  </a:ext>
                </a:extLst>
              </p:cNvPr>
              <p:cNvSpPr/>
              <p:nvPr/>
            </p:nvSpPr>
            <p:spPr>
              <a:xfrm rot="16200000">
                <a:off x="4691412" y="2604194"/>
                <a:ext cx="502098" cy="3964939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ounded Rectangle 85">
                <a:extLst>
                  <a:ext uri="{FF2B5EF4-FFF2-40B4-BE49-F238E27FC236}">
                    <a16:creationId xmlns:a16="http://schemas.microsoft.com/office/drawing/2014/main" id="{BDDCE83E-BFAB-B24D-A4C4-75C2BE8E4A77}"/>
                  </a:ext>
                </a:extLst>
              </p:cNvPr>
              <p:cNvSpPr/>
              <p:nvPr/>
            </p:nvSpPr>
            <p:spPr>
              <a:xfrm>
                <a:off x="2055168" y="4305378"/>
                <a:ext cx="800636" cy="532335"/>
              </a:xfrm>
              <a:custGeom>
                <a:avLst/>
                <a:gdLst>
                  <a:gd name="connsiteX0" fmla="*/ 0 w 774999"/>
                  <a:gd name="connsiteY0" fmla="*/ 106201 h 637195"/>
                  <a:gd name="connsiteX1" fmla="*/ 106201 w 774999"/>
                  <a:gd name="connsiteY1" fmla="*/ 0 h 637195"/>
                  <a:gd name="connsiteX2" fmla="*/ 668798 w 774999"/>
                  <a:gd name="connsiteY2" fmla="*/ 0 h 637195"/>
                  <a:gd name="connsiteX3" fmla="*/ 774999 w 774999"/>
                  <a:gd name="connsiteY3" fmla="*/ 106201 h 637195"/>
                  <a:gd name="connsiteX4" fmla="*/ 774999 w 774999"/>
                  <a:gd name="connsiteY4" fmla="*/ 530994 h 637195"/>
                  <a:gd name="connsiteX5" fmla="*/ 668798 w 774999"/>
                  <a:gd name="connsiteY5" fmla="*/ 637195 h 637195"/>
                  <a:gd name="connsiteX6" fmla="*/ 106201 w 774999"/>
                  <a:gd name="connsiteY6" fmla="*/ 637195 h 637195"/>
                  <a:gd name="connsiteX7" fmla="*/ 0 w 774999"/>
                  <a:gd name="connsiteY7" fmla="*/ 530994 h 637195"/>
                  <a:gd name="connsiteX8" fmla="*/ 0 w 774999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131838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  <a:gd name="connsiteX0" fmla="*/ 25637 w 800636"/>
                  <a:gd name="connsiteY0" fmla="*/ 106201 h 637195"/>
                  <a:gd name="connsiteX1" fmla="*/ 131838 w 800636"/>
                  <a:gd name="connsiteY1" fmla="*/ 0 h 637195"/>
                  <a:gd name="connsiteX2" fmla="*/ 694435 w 800636"/>
                  <a:gd name="connsiteY2" fmla="*/ 0 h 637195"/>
                  <a:gd name="connsiteX3" fmla="*/ 800636 w 800636"/>
                  <a:gd name="connsiteY3" fmla="*/ 106201 h 637195"/>
                  <a:gd name="connsiteX4" fmla="*/ 800636 w 800636"/>
                  <a:gd name="connsiteY4" fmla="*/ 530994 h 637195"/>
                  <a:gd name="connsiteX5" fmla="*/ 694435 w 800636"/>
                  <a:gd name="connsiteY5" fmla="*/ 637195 h 637195"/>
                  <a:gd name="connsiteX6" fmla="*/ 319846 w 800636"/>
                  <a:gd name="connsiteY6" fmla="*/ 637195 h 637195"/>
                  <a:gd name="connsiteX7" fmla="*/ 0 w 800636"/>
                  <a:gd name="connsiteY7" fmla="*/ 334441 h 637195"/>
                  <a:gd name="connsiteX8" fmla="*/ 25637 w 800636"/>
                  <a:gd name="connsiteY8" fmla="*/ 106201 h 63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0636" h="637195">
                    <a:moveTo>
                      <a:pt x="25637" y="106201"/>
                    </a:moveTo>
                    <a:cubicBezTo>
                      <a:pt x="25637" y="47548"/>
                      <a:pt x="73185" y="0"/>
                      <a:pt x="131838" y="0"/>
                    </a:cubicBezTo>
                    <a:lnTo>
                      <a:pt x="694435" y="0"/>
                    </a:lnTo>
                    <a:cubicBezTo>
                      <a:pt x="753088" y="0"/>
                      <a:pt x="800636" y="47548"/>
                      <a:pt x="800636" y="106201"/>
                    </a:cubicBezTo>
                    <a:lnTo>
                      <a:pt x="800636" y="530994"/>
                    </a:lnTo>
                    <a:cubicBezTo>
                      <a:pt x="800636" y="589647"/>
                      <a:pt x="753088" y="637195"/>
                      <a:pt x="694435" y="637195"/>
                    </a:cubicBezTo>
                    <a:lnTo>
                      <a:pt x="319846" y="637195"/>
                    </a:lnTo>
                    <a:cubicBezTo>
                      <a:pt x="261193" y="637195"/>
                      <a:pt x="0" y="393094"/>
                      <a:pt x="0" y="334441"/>
                    </a:cubicBezTo>
                    <a:cubicBezTo>
                      <a:pt x="0" y="192843"/>
                      <a:pt x="25637" y="247799"/>
                      <a:pt x="25637" y="106201"/>
                    </a:cubicBezTo>
                    <a:close/>
                  </a:path>
                </a:pathLst>
              </a:cu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ounded Rectangle 249">
                <a:extLst>
                  <a:ext uri="{FF2B5EF4-FFF2-40B4-BE49-F238E27FC236}">
                    <a16:creationId xmlns:a16="http://schemas.microsoft.com/office/drawing/2014/main" id="{A5DD50BD-DFBD-F644-91C7-CC3890C35D04}"/>
                  </a:ext>
                </a:extLst>
              </p:cNvPr>
              <p:cNvSpPr/>
              <p:nvPr/>
            </p:nvSpPr>
            <p:spPr>
              <a:xfrm>
                <a:off x="2794446" y="4305379"/>
                <a:ext cx="774999" cy="545296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ounded Rectangle 250">
                <a:extLst>
                  <a:ext uri="{FF2B5EF4-FFF2-40B4-BE49-F238E27FC236}">
                    <a16:creationId xmlns:a16="http://schemas.microsoft.com/office/drawing/2014/main" id="{72F3EEFB-A743-6341-A9B5-2716205D6766}"/>
                  </a:ext>
                </a:extLst>
              </p:cNvPr>
              <p:cNvSpPr/>
              <p:nvPr/>
            </p:nvSpPr>
            <p:spPr>
              <a:xfrm>
                <a:off x="3492073" y="4305379"/>
                <a:ext cx="774999" cy="545296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3FC803C5-4C3A-FA49-9BF9-458772FA9D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71940" y="4740871"/>
                <a:ext cx="231586" cy="124913"/>
              </a:xfrm>
              <a:prstGeom prst="line">
                <a:avLst/>
              </a:prstGeom>
              <a:ln w="984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23CAE56-86DF-9641-B0DC-7C7FA3B67D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2253" y="4883147"/>
                <a:ext cx="746927" cy="428401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7E7470D5-C44B-E74D-B432-08E33106B5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0902" y="4670868"/>
                <a:ext cx="269221" cy="345386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2AE2CA17-227C-3143-8AE1-89DF9B42D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4337" y="5016253"/>
                <a:ext cx="625594" cy="4916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D650C2F5-71DE-6A40-96EB-31D57E3FB9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2267" y="4670868"/>
                <a:ext cx="231128" cy="304378"/>
              </a:xfrm>
              <a:prstGeom prst="line">
                <a:avLst/>
              </a:prstGeom>
              <a:ln w="857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E0BB6E2E-2ED0-DF42-BF94-47DC9DAB61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42268" y="4975247"/>
                <a:ext cx="1462121" cy="3598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437770C4-B3F4-8544-B40D-E75DA7887348}"/>
                  </a:ext>
                </a:extLst>
              </p:cNvPr>
              <p:cNvSpPr/>
              <p:nvPr/>
            </p:nvSpPr>
            <p:spPr>
              <a:xfrm rot="15002103">
                <a:off x="1885479" y="4285694"/>
                <a:ext cx="173005" cy="37583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B39EA9C-70E2-4D4F-8691-3CDB9A86E9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6223" y="4129016"/>
                <a:ext cx="556492" cy="295337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01F230BC-32E6-4D4D-8B5C-75A99326B8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6748" y="4670868"/>
                <a:ext cx="1146995" cy="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182EDCA7-3B9E-F34F-8FE0-A9EF419D38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4071" y="4469713"/>
                <a:ext cx="863983" cy="40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Rounded Rectangle 261">
                <a:extLst>
                  <a:ext uri="{FF2B5EF4-FFF2-40B4-BE49-F238E27FC236}">
                    <a16:creationId xmlns:a16="http://schemas.microsoft.com/office/drawing/2014/main" id="{D96B1673-033C-FA47-A374-63152B06EAA8}"/>
                  </a:ext>
                </a:extLst>
              </p:cNvPr>
              <p:cNvSpPr/>
              <p:nvPr/>
            </p:nvSpPr>
            <p:spPr>
              <a:xfrm>
                <a:off x="2798023" y="410367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ounded Rectangle 262">
                <a:extLst>
                  <a:ext uri="{FF2B5EF4-FFF2-40B4-BE49-F238E27FC236}">
                    <a16:creationId xmlns:a16="http://schemas.microsoft.com/office/drawing/2014/main" id="{E779EBAC-F3B5-444B-9589-2D662FE1C05C}"/>
                  </a:ext>
                </a:extLst>
              </p:cNvPr>
              <p:cNvSpPr/>
              <p:nvPr/>
            </p:nvSpPr>
            <p:spPr>
              <a:xfrm>
                <a:off x="3802273" y="4129016"/>
                <a:ext cx="998166" cy="23193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74386182-41CC-D142-B61D-887D3DEBEC34}"/>
                  </a:ext>
                </a:extLst>
              </p:cNvPr>
              <p:cNvSpPr/>
              <p:nvPr/>
            </p:nvSpPr>
            <p:spPr>
              <a:xfrm rot="19871017">
                <a:off x="1491835" y="4347038"/>
                <a:ext cx="700944" cy="460846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2CA21330-B318-A142-A35B-FB30178636E8}"/>
                  </a:ext>
                </a:extLst>
              </p:cNvPr>
              <p:cNvSpPr/>
              <p:nvPr/>
            </p:nvSpPr>
            <p:spPr>
              <a:xfrm rot="20772038">
                <a:off x="2049895" y="4234297"/>
                <a:ext cx="774999" cy="254409"/>
              </a:xfrm>
              <a:prstGeom prst="roundRect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82A8196E-8BDC-DA45-B3C8-D471D272E56C}"/>
                  </a:ext>
                </a:extLst>
              </p:cNvPr>
              <p:cNvSpPr/>
              <p:nvPr/>
            </p:nvSpPr>
            <p:spPr>
              <a:xfrm rot="15002103">
                <a:off x="1797348" y="4347245"/>
                <a:ext cx="173005" cy="2650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E0EE9BB8-AC4D-6440-B0AD-0DEB86B47770}"/>
                  </a:ext>
                </a:extLst>
              </p:cNvPr>
              <p:cNvSpPr/>
              <p:nvPr/>
            </p:nvSpPr>
            <p:spPr>
              <a:xfrm rot="20557740">
                <a:off x="1644481" y="4827691"/>
                <a:ext cx="338646" cy="56398"/>
              </a:xfrm>
              <a:prstGeom prst="ellipse">
                <a:avLst/>
              </a:prstGeom>
              <a:solidFill>
                <a:srgbClr val="91735D"/>
              </a:solidFill>
              <a:ln>
                <a:solidFill>
                  <a:srgbClr val="17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DE579727-EA10-1B4D-BFCA-476D900F0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80973" y="4305378"/>
                <a:ext cx="443499" cy="23118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D43457C1-304F-5E41-9F70-8D41B80976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401" y="4309736"/>
                <a:ext cx="957892" cy="37084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779663F5-9C0A-E04B-B1AC-43A9B021F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96" y="435802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B2ED5A18-AD31-3B45-93EA-0F766CA04A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547" y="4346820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7FED4CEB-B5AD-A04B-9AC2-645CC46D62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4389" y="4340067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3B98EC52-8AE4-1F42-8F99-217F3B022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594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9C4A531E-7D91-4F4D-9EE6-017779CAC1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3594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6188C765-DF0F-6648-B364-50973AAE1C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5545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E5F0A820-2EAB-E849-B51F-0C203BDC6A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070" y="4330825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4D1C87C3-FE0F-4B47-8685-8046B9835E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2535" y="4337618"/>
                <a:ext cx="0" cy="479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CC8A532D-F85B-B645-8320-A3A46331A2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07" y="4145541"/>
                <a:ext cx="709368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3" name="Right Arrow 232">
              <a:extLst>
                <a:ext uri="{FF2B5EF4-FFF2-40B4-BE49-F238E27FC236}">
                  <a16:creationId xmlns:a16="http://schemas.microsoft.com/office/drawing/2014/main" id="{81996A64-7F3E-1A47-8CD9-F218BB7F8D41}"/>
                </a:ext>
              </a:extLst>
            </p:cNvPr>
            <p:cNvSpPr/>
            <p:nvPr/>
          </p:nvSpPr>
          <p:spPr>
            <a:xfrm>
              <a:off x="3595940" y="4893226"/>
              <a:ext cx="560617" cy="1874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Right Arrow 233">
              <a:extLst>
                <a:ext uri="{FF2B5EF4-FFF2-40B4-BE49-F238E27FC236}">
                  <a16:creationId xmlns:a16="http://schemas.microsoft.com/office/drawing/2014/main" id="{264C9D12-D441-7A4D-89A6-B6EA524EDC7D}"/>
                </a:ext>
              </a:extLst>
            </p:cNvPr>
            <p:cNvSpPr/>
            <p:nvPr/>
          </p:nvSpPr>
          <p:spPr>
            <a:xfrm>
              <a:off x="3877651" y="4548138"/>
              <a:ext cx="830474" cy="190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Right Arrow 234">
              <a:extLst>
                <a:ext uri="{FF2B5EF4-FFF2-40B4-BE49-F238E27FC236}">
                  <a16:creationId xmlns:a16="http://schemas.microsoft.com/office/drawing/2014/main" id="{B3DC5E45-5AA2-B648-A60F-B4F137CD5F47}"/>
                </a:ext>
              </a:extLst>
            </p:cNvPr>
            <p:cNvSpPr/>
            <p:nvPr/>
          </p:nvSpPr>
          <p:spPr>
            <a:xfrm>
              <a:off x="4466284" y="4275491"/>
              <a:ext cx="1053627" cy="1900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Right Arrow 235">
              <a:extLst>
                <a:ext uri="{FF2B5EF4-FFF2-40B4-BE49-F238E27FC236}">
                  <a16:creationId xmlns:a16="http://schemas.microsoft.com/office/drawing/2014/main" id="{1374060C-DCF4-C643-9222-A2430E6131B1}"/>
                </a:ext>
              </a:extLst>
            </p:cNvPr>
            <p:cNvSpPr/>
            <p:nvPr/>
          </p:nvSpPr>
          <p:spPr>
            <a:xfrm>
              <a:off x="5122912" y="4012515"/>
              <a:ext cx="1959043" cy="1773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2898DAE7-DF03-E641-B276-D4D809E90B00}"/>
                </a:ext>
              </a:extLst>
            </p:cNvPr>
            <p:cNvSpPr txBox="1"/>
            <p:nvPr/>
          </p:nvSpPr>
          <p:spPr>
            <a:xfrm>
              <a:off x="3696741" y="4210442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1BC84CC3-E877-D24C-81E7-26939D8E2491}"/>
                </a:ext>
              </a:extLst>
            </p:cNvPr>
            <p:cNvSpPr txBox="1"/>
            <p:nvPr/>
          </p:nvSpPr>
          <p:spPr>
            <a:xfrm>
              <a:off x="4352028" y="3907499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D533EC3A-1FD3-0D42-91B2-1BA9BC27DFD0}"/>
                </a:ext>
              </a:extLst>
            </p:cNvPr>
            <p:cNvSpPr txBox="1"/>
            <p:nvPr/>
          </p:nvSpPr>
          <p:spPr>
            <a:xfrm>
              <a:off x="4913792" y="3622964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4D67E872-A3B8-C84E-8FD5-456EA3064D17}"/>
                </a:ext>
              </a:extLst>
            </p:cNvPr>
            <p:cNvSpPr txBox="1"/>
            <p:nvPr/>
          </p:nvSpPr>
          <p:spPr>
            <a:xfrm>
              <a:off x="5587296" y="3587755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4B4F9812-CB4B-A247-9CF5-783D97A02FE9}"/>
                </a:ext>
              </a:extLst>
            </p:cNvPr>
            <p:cNvSpPr txBox="1"/>
            <p:nvPr/>
          </p:nvSpPr>
          <p:spPr>
            <a:xfrm>
              <a:off x="3068452" y="4523790"/>
              <a:ext cx="682775" cy="4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  <a:r>
                <a:rPr lang="en-US" baseline="-25000" dirty="0"/>
                <a:t>2</a:t>
              </a:r>
              <a:r>
                <a:rPr lang="en-US" dirty="0">
                  <a:effectLst/>
                </a:rPr>
                <a:t> </a:t>
              </a:r>
              <a:endParaRPr lang="en-US" dirty="0"/>
            </a:p>
          </p:txBody>
        </p:sp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B40160FA-4E28-3043-9000-EEBECF0D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818591">
              <a:off x="5680493" y="3849688"/>
              <a:ext cx="819064" cy="798134"/>
            </a:xfrm>
            <a:prstGeom prst="rect">
              <a:avLst/>
            </a:prstGeom>
          </p:spPr>
        </p:pic>
        <p:sp>
          <p:nvSpPr>
            <p:cNvPr id="243" name="Right Bracket 242">
              <a:extLst>
                <a:ext uri="{FF2B5EF4-FFF2-40B4-BE49-F238E27FC236}">
                  <a16:creationId xmlns:a16="http://schemas.microsoft.com/office/drawing/2014/main" id="{BBF09082-08C5-0F4D-9BF3-338B2EC37090}"/>
                </a:ext>
              </a:extLst>
            </p:cNvPr>
            <p:cNvSpPr/>
            <p:nvPr/>
          </p:nvSpPr>
          <p:spPr>
            <a:xfrm>
              <a:off x="7374794" y="4202467"/>
              <a:ext cx="107465" cy="626942"/>
            </a:xfrm>
            <a:prstGeom prst="rightBracket">
              <a:avLst/>
            </a:prstGeom>
            <a:ln w="38100">
              <a:solidFill>
                <a:srgbClr val="1717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8B3B6898-BB4A-F54A-9BB8-7CB34D66FC63}"/>
                </a:ext>
              </a:extLst>
            </p:cNvPr>
            <p:cNvSpPr txBox="1"/>
            <p:nvPr/>
          </p:nvSpPr>
          <p:spPr>
            <a:xfrm>
              <a:off x="6807831" y="3438709"/>
              <a:ext cx="1643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Thick</a:t>
              </a:r>
            </a:p>
            <a:p>
              <a:pPr algn="ctr"/>
              <a:r>
                <a:rPr lang="en-US" dirty="0"/>
                <a:t>boundary Layer</a:t>
              </a: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D9E10C2D-8E79-DB4B-A7ED-DDB7299FAC97}"/>
                </a:ext>
              </a:extLst>
            </p:cNvPr>
            <p:cNvSpPr/>
            <p:nvPr/>
          </p:nvSpPr>
          <p:spPr>
            <a:xfrm>
              <a:off x="3595939" y="5331720"/>
              <a:ext cx="4803131" cy="193815"/>
            </a:xfrm>
            <a:custGeom>
              <a:avLst/>
              <a:gdLst>
                <a:gd name="connsiteX0" fmla="*/ 0 w 7386452"/>
                <a:gd name="connsiteY0" fmla="*/ 142504 h 213755"/>
                <a:gd name="connsiteX1" fmla="*/ 902525 w 7386452"/>
                <a:gd name="connsiteY1" fmla="*/ 142504 h 213755"/>
                <a:gd name="connsiteX2" fmla="*/ 973777 w 7386452"/>
                <a:gd name="connsiteY2" fmla="*/ 118753 h 213755"/>
                <a:gd name="connsiteX3" fmla="*/ 1104405 w 7386452"/>
                <a:gd name="connsiteY3" fmla="*/ 130628 h 213755"/>
                <a:gd name="connsiteX4" fmla="*/ 1223159 w 7386452"/>
                <a:gd name="connsiteY4" fmla="*/ 142504 h 213755"/>
                <a:gd name="connsiteX5" fmla="*/ 1543792 w 7386452"/>
                <a:gd name="connsiteY5" fmla="*/ 118753 h 213755"/>
                <a:gd name="connsiteX6" fmla="*/ 1721922 w 7386452"/>
                <a:gd name="connsiteY6" fmla="*/ 95002 h 213755"/>
                <a:gd name="connsiteX7" fmla="*/ 1793174 w 7386452"/>
                <a:gd name="connsiteY7" fmla="*/ 83127 h 213755"/>
                <a:gd name="connsiteX8" fmla="*/ 1852551 w 7386452"/>
                <a:gd name="connsiteY8" fmla="*/ 71252 h 213755"/>
                <a:gd name="connsiteX9" fmla="*/ 1995055 w 7386452"/>
                <a:gd name="connsiteY9" fmla="*/ 59376 h 213755"/>
                <a:gd name="connsiteX10" fmla="*/ 2268187 w 7386452"/>
                <a:gd name="connsiteY10" fmla="*/ 71252 h 213755"/>
                <a:gd name="connsiteX11" fmla="*/ 2303813 w 7386452"/>
                <a:gd name="connsiteY11" fmla="*/ 83127 h 213755"/>
                <a:gd name="connsiteX12" fmla="*/ 2446317 w 7386452"/>
                <a:gd name="connsiteY12" fmla="*/ 106878 h 213755"/>
                <a:gd name="connsiteX13" fmla="*/ 2695699 w 7386452"/>
                <a:gd name="connsiteY13" fmla="*/ 95002 h 213755"/>
                <a:gd name="connsiteX14" fmla="*/ 2743200 w 7386452"/>
                <a:gd name="connsiteY14" fmla="*/ 83127 h 213755"/>
                <a:gd name="connsiteX15" fmla="*/ 2778826 w 7386452"/>
                <a:gd name="connsiteY15" fmla="*/ 59376 h 213755"/>
                <a:gd name="connsiteX16" fmla="*/ 2850078 w 7386452"/>
                <a:gd name="connsiteY16" fmla="*/ 35626 h 213755"/>
                <a:gd name="connsiteX17" fmla="*/ 2885704 w 7386452"/>
                <a:gd name="connsiteY17" fmla="*/ 23750 h 213755"/>
                <a:gd name="connsiteX18" fmla="*/ 2921330 w 7386452"/>
                <a:gd name="connsiteY18" fmla="*/ 11875 h 213755"/>
                <a:gd name="connsiteX19" fmla="*/ 2956956 w 7386452"/>
                <a:gd name="connsiteY19" fmla="*/ 0 h 213755"/>
                <a:gd name="connsiteX20" fmla="*/ 3313216 w 7386452"/>
                <a:gd name="connsiteY20" fmla="*/ 11875 h 213755"/>
                <a:gd name="connsiteX21" fmla="*/ 3396343 w 7386452"/>
                <a:gd name="connsiteY21" fmla="*/ 23750 h 213755"/>
                <a:gd name="connsiteX22" fmla="*/ 3526972 w 7386452"/>
                <a:gd name="connsiteY22" fmla="*/ 35626 h 213755"/>
                <a:gd name="connsiteX23" fmla="*/ 3633849 w 7386452"/>
                <a:gd name="connsiteY23" fmla="*/ 47501 h 213755"/>
                <a:gd name="connsiteX24" fmla="*/ 3716977 w 7386452"/>
                <a:gd name="connsiteY24" fmla="*/ 71252 h 213755"/>
                <a:gd name="connsiteX25" fmla="*/ 3906982 w 7386452"/>
                <a:gd name="connsiteY25" fmla="*/ 59376 h 213755"/>
                <a:gd name="connsiteX26" fmla="*/ 3978234 w 7386452"/>
                <a:gd name="connsiteY26" fmla="*/ 47501 h 213755"/>
                <a:gd name="connsiteX27" fmla="*/ 4037611 w 7386452"/>
                <a:gd name="connsiteY27" fmla="*/ 35626 h 213755"/>
                <a:gd name="connsiteX28" fmla="*/ 4227616 w 7386452"/>
                <a:gd name="connsiteY28" fmla="*/ 11875 h 213755"/>
                <a:gd name="connsiteX29" fmla="*/ 5260769 w 7386452"/>
                <a:gd name="connsiteY29" fmla="*/ 23750 h 213755"/>
                <a:gd name="connsiteX30" fmla="*/ 5403273 w 7386452"/>
                <a:gd name="connsiteY30" fmla="*/ 47501 h 213755"/>
                <a:gd name="connsiteX31" fmla="*/ 5438899 w 7386452"/>
                <a:gd name="connsiteY31" fmla="*/ 59376 h 213755"/>
                <a:gd name="connsiteX32" fmla="*/ 5557652 w 7386452"/>
                <a:gd name="connsiteY32" fmla="*/ 83127 h 213755"/>
                <a:gd name="connsiteX33" fmla="*/ 5628904 w 7386452"/>
                <a:gd name="connsiteY33" fmla="*/ 95002 h 213755"/>
                <a:gd name="connsiteX34" fmla="*/ 5688281 w 7386452"/>
                <a:gd name="connsiteY34" fmla="*/ 106878 h 213755"/>
                <a:gd name="connsiteX35" fmla="*/ 5913912 w 7386452"/>
                <a:gd name="connsiteY35" fmla="*/ 118753 h 213755"/>
                <a:gd name="connsiteX36" fmla="*/ 6008914 w 7386452"/>
                <a:gd name="connsiteY36" fmla="*/ 142504 h 213755"/>
                <a:gd name="connsiteX37" fmla="*/ 6092042 w 7386452"/>
                <a:gd name="connsiteY37" fmla="*/ 166254 h 213755"/>
                <a:gd name="connsiteX38" fmla="*/ 6246421 w 7386452"/>
                <a:gd name="connsiteY38" fmla="*/ 142504 h 213755"/>
                <a:gd name="connsiteX39" fmla="*/ 6341424 w 7386452"/>
                <a:gd name="connsiteY39" fmla="*/ 118753 h 213755"/>
                <a:gd name="connsiteX40" fmla="*/ 6388925 w 7386452"/>
                <a:gd name="connsiteY40" fmla="*/ 106878 h 213755"/>
                <a:gd name="connsiteX41" fmla="*/ 6495803 w 7386452"/>
                <a:gd name="connsiteY41" fmla="*/ 83127 h 213755"/>
                <a:gd name="connsiteX42" fmla="*/ 6614556 w 7386452"/>
                <a:gd name="connsiteY42" fmla="*/ 71252 h 213755"/>
                <a:gd name="connsiteX43" fmla="*/ 6911439 w 7386452"/>
                <a:gd name="connsiteY43" fmla="*/ 83127 h 213755"/>
                <a:gd name="connsiteX44" fmla="*/ 6947065 w 7386452"/>
                <a:gd name="connsiteY44" fmla="*/ 95002 h 213755"/>
                <a:gd name="connsiteX45" fmla="*/ 7018317 w 7386452"/>
                <a:gd name="connsiteY45" fmla="*/ 142504 h 213755"/>
                <a:gd name="connsiteX46" fmla="*/ 7160821 w 7386452"/>
                <a:gd name="connsiteY46" fmla="*/ 190005 h 213755"/>
                <a:gd name="connsiteX47" fmla="*/ 7196447 w 7386452"/>
                <a:gd name="connsiteY47" fmla="*/ 201880 h 213755"/>
                <a:gd name="connsiteX48" fmla="*/ 7232073 w 7386452"/>
                <a:gd name="connsiteY48" fmla="*/ 213755 h 213755"/>
                <a:gd name="connsiteX49" fmla="*/ 7374577 w 7386452"/>
                <a:gd name="connsiteY49" fmla="*/ 166254 h 213755"/>
                <a:gd name="connsiteX50" fmla="*/ 7386452 w 7386452"/>
                <a:gd name="connsiteY50" fmla="*/ 154379 h 21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386452" h="213755">
                  <a:moveTo>
                    <a:pt x="0" y="142504"/>
                  </a:moveTo>
                  <a:cubicBezTo>
                    <a:pt x="335520" y="198422"/>
                    <a:pt x="151694" y="172142"/>
                    <a:pt x="902525" y="142504"/>
                  </a:cubicBezTo>
                  <a:cubicBezTo>
                    <a:pt x="927541" y="141517"/>
                    <a:pt x="973777" y="118753"/>
                    <a:pt x="973777" y="118753"/>
                  </a:cubicBezTo>
                  <a:lnTo>
                    <a:pt x="1104405" y="130628"/>
                  </a:lnTo>
                  <a:cubicBezTo>
                    <a:pt x="1144008" y="134400"/>
                    <a:pt x="1183377" y="142504"/>
                    <a:pt x="1223159" y="142504"/>
                  </a:cubicBezTo>
                  <a:cubicBezTo>
                    <a:pt x="1335188" y="142504"/>
                    <a:pt x="1435064" y="131544"/>
                    <a:pt x="1543792" y="118753"/>
                  </a:cubicBezTo>
                  <a:cubicBezTo>
                    <a:pt x="1601957" y="111910"/>
                    <a:pt x="1663870" y="103933"/>
                    <a:pt x="1721922" y="95002"/>
                  </a:cubicBezTo>
                  <a:cubicBezTo>
                    <a:pt x="1745720" y="91341"/>
                    <a:pt x="1769484" y="87434"/>
                    <a:pt x="1793174" y="83127"/>
                  </a:cubicBezTo>
                  <a:cubicBezTo>
                    <a:pt x="1813033" y="79516"/>
                    <a:pt x="1832505" y="73610"/>
                    <a:pt x="1852551" y="71252"/>
                  </a:cubicBezTo>
                  <a:cubicBezTo>
                    <a:pt x="1899891" y="65683"/>
                    <a:pt x="1947554" y="63335"/>
                    <a:pt x="1995055" y="59376"/>
                  </a:cubicBezTo>
                  <a:cubicBezTo>
                    <a:pt x="2086099" y="63335"/>
                    <a:pt x="2177325" y="64263"/>
                    <a:pt x="2268187" y="71252"/>
                  </a:cubicBezTo>
                  <a:cubicBezTo>
                    <a:pt x="2280668" y="72212"/>
                    <a:pt x="2291669" y="80091"/>
                    <a:pt x="2303813" y="83127"/>
                  </a:cubicBezTo>
                  <a:cubicBezTo>
                    <a:pt x="2350114" y="94702"/>
                    <a:pt x="2399404" y="100176"/>
                    <a:pt x="2446317" y="106878"/>
                  </a:cubicBezTo>
                  <a:cubicBezTo>
                    <a:pt x="2529444" y="102919"/>
                    <a:pt x="2612743" y="101639"/>
                    <a:pt x="2695699" y="95002"/>
                  </a:cubicBezTo>
                  <a:cubicBezTo>
                    <a:pt x="2711968" y="93700"/>
                    <a:pt x="2728199" y="89556"/>
                    <a:pt x="2743200" y="83127"/>
                  </a:cubicBezTo>
                  <a:cubicBezTo>
                    <a:pt x="2756318" y="77505"/>
                    <a:pt x="2765784" y="65173"/>
                    <a:pt x="2778826" y="59376"/>
                  </a:cubicBezTo>
                  <a:cubicBezTo>
                    <a:pt x="2801704" y="49208"/>
                    <a:pt x="2826327" y="43543"/>
                    <a:pt x="2850078" y="35626"/>
                  </a:cubicBezTo>
                  <a:lnTo>
                    <a:pt x="2885704" y="23750"/>
                  </a:lnTo>
                  <a:lnTo>
                    <a:pt x="2921330" y="11875"/>
                  </a:lnTo>
                  <a:lnTo>
                    <a:pt x="2956956" y="0"/>
                  </a:lnTo>
                  <a:cubicBezTo>
                    <a:pt x="3075709" y="3958"/>
                    <a:pt x="3194570" y="5462"/>
                    <a:pt x="3313216" y="11875"/>
                  </a:cubicBezTo>
                  <a:cubicBezTo>
                    <a:pt x="3341166" y="13386"/>
                    <a:pt x="3368524" y="20659"/>
                    <a:pt x="3396343" y="23750"/>
                  </a:cubicBezTo>
                  <a:cubicBezTo>
                    <a:pt x="3439798" y="28578"/>
                    <a:pt x="3483466" y="31275"/>
                    <a:pt x="3526972" y="35626"/>
                  </a:cubicBezTo>
                  <a:cubicBezTo>
                    <a:pt x="3562639" y="39193"/>
                    <a:pt x="3598223" y="43543"/>
                    <a:pt x="3633849" y="47501"/>
                  </a:cubicBezTo>
                  <a:cubicBezTo>
                    <a:pt x="3650647" y="53100"/>
                    <a:pt x="3702069" y="71252"/>
                    <a:pt x="3716977" y="71252"/>
                  </a:cubicBezTo>
                  <a:cubicBezTo>
                    <a:pt x="3780436" y="71252"/>
                    <a:pt x="3843647" y="63335"/>
                    <a:pt x="3906982" y="59376"/>
                  </a:cubicBezTo>
                  <a:lnTo>
                    <a:pt x="3978234" y="47501"/>
                  </a:lnTo>
                  <a:cubicBezTo>
                    <a:pt x="3998093" y="43890"/>
                    <a:pt x="4017604" y="38294"/>
                    <a:pt x="4037611" y="35626"/>
                  </a:cubicBezTo>
                  <a:cubicBezTo>
                    <a:pt x="4323045" y="-2432"/>
                    <a:pt x="4030739" y="44687"/>
                    <a:pt x="4227616" y="11875"/>
                  </a:cubicBezTo>
                  <a:lnTo>
                    <a:pt x="5260769" y="23750"/>
                  </a:lnTo>
                  <a:cubicBezTo>
                    <a:pt x="5282742" y="24218"/>
                    <a:pt x="5374957" y="40422"/>
                    <a:pt x="5403273" y="47501"/>
                  </a:cubicBezTo>
                  <a:cubicBezTo>
                    <a:pt x="5415417" y="50537"/>
                    <a:pt x="5426702" y="56561"/>
                    <a:pt x="5438899" y="59376"/>
                  </a:cubicBezTo>
                  <a:cubicBezTo>
                    <a:pt x="5478233" y="68453"/>
                    <a:pt x="5517833" y="76491"/>
                    <a:pt x="5557652" y="83127"/>
                  </a:cubicBezTo>
                  <a:lnTo>
                    <a:pt x="5628904" y="95002"/>
                  </a:lnTo>
                  <a:cubicBezTo>
                    <a:pt x="5648763" y="98613"/>
                    <a:pt x="5668166" y="105202"/>
                    <a:pt x="5688281" y="106878"/>
                  </a:cubicBezTo>
                  <a:cubicBezTo>
                    <a:pt x="5763335" y="113133"/>
                    <a:pt x="5838702" y="114795"/>
                    <a:pt x="5913912" y="118753"/>
                  </a:cubicBezTo>
                  <a:cubicBezTo>
                    <a:pt x="6034643" y="142899"/>
                    <a:pt x="5923701" y="118157"/>
                    <a:pt x="6008914" y="142504"/>
                  </a:cubicBezTo>
                  <a:cubicBezTo>
                    <a:pt x="6113320" y="172335"/>
                    <a:pt x="6006603" y="137775"/>
                    <a:pt x="6092042" y="166254"/>
                  </a:cubicBezTo>
                  <a:cubicBezTo>
                    <a:pt x="6122386" y="161919"/>
                    <a:pt x="6213470" y="149565"/>
                    <a:pt x="6246421" y="142504"/>
                  </a:cubicBezTo>
                  <a:cubicBezTo>
                    <a:pt x="6278339" y="135665"/>
                    <a:pt x="6309756" y="126670"/>
                    <a:pt x="6341424" y="118753"/>
                  </a:cubicBezTo>
                  <a:lnTo>
                    <a:pt x="6388925" y="106878"/>
                  </a:lnTo>
                  <a:cubicBezTo>
                    <a:pt x="6421187" y="98812"/>
                    <a:pt x="6463484" y="87436"/>
                    <a:pt x="6495803" y="83127"/>
                  </a:cubicBezTo>
                  <a:cubicBezTo>
                    <a:pt x="6535236" y="77869"/>
                    <a:pt x="6574972" y="75210"/>
                    <a:pt x="6614556" y="71252"/>
                  </a:cubicBezTo>
                  <a:cubicBezTo>
                    <a:pt x="6713517" y="75210"/>
                    <a:pt x="6812651" y="76071"/>
                    <a:pt x="6911439" y="83127"/>
                  </a:cubicBezTo>
                  <a:cubicBezTo>
                    <a:pt x="6923925" y="84019"/>
                    <a:pt x="6936123" y="88923"/>
                    <a:pt x="6947065" y="95002"/>
                  </a:cubicBezTo>
                  <a:cubicBezTo>
                    <a:pt x="6972018" y="108865"/>
                    <a:pt x="6991237" y="133478"/>
                    <a:pt x="7018317" y="142504"/>
                  </a:cubicBezTo>
                  <a:lnTo>
                    <a:pt x="7160821" y="190005"/>
                  </a:lnTo>
                  <a:lnTo>
                    <a:pt x="7196447" y="201880"/>
                  </a:lnTo>
                  <a:lnTo>
                    <a:pt x="7232073" y="213755"/>
                  </a:lnTo>
                  <a:cubicBezTo>
                    <a:pt x="7382285" y="198734"/>
                    <a:pt x="7322568" y="235599"/>
                    <a:pt x="7374577" y="166254"/>
                  </a:cubicBezTo>
                  <a:cubicBezTo>
                    <a:pt x="7377936" y="161776"/>
                    <a:pt x="7382494" y="158337"/>
                    <a:pt x="7386452" y="154379"/>
                  </a:cubicBezTo>
                </a:path>
              </a:pathLst>
            </a:custGeom>
            <a:noFill/>
            <a:ln>
              <a:solidFill>
                <a:srgbClr val="17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triped Right Arrow 245">
              <a:extLst>
                <a:ext uri="{FF2B5EF4-FFF2-40B4-BE49-F238E27FC236}">
                  <a16:creationId xmlns:a16="http://schemas.microsoft.com/office/drawing/2014/main" id="{F577931A-8812-3F43-97B7-CD601494D346}"/>
                </a:ext>
              </a:extLst>
            </p:cNvPr>
            <p:cNvSpPr/>
            <p:nvPr/>
          </p:nvSpPr>
          <p:spPr>
            <a:xfrm>
              <a:off x="2735539" y="3667057"/>
              <a:ext cx="1594990" cy="584305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Low Flow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4E134B3-8267-1847-9FB4-572A5E5F558E}"/>
              </a:ext>
            </a:extLst>
          </p:cNvPr>
          <p:cNvSpPr txBox="1"/>
          <p:nvPr/>
        </p:nvSpPr>
        <p:spPr>
          <a:xfrm>
            <a:off x="8421306" y="1556971"/>
            <a:ext cx="545691" cy="594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8D80-9462-5627-DD30-A1DCA5395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14301"/>
            <a:ext cx="10515600" cy="1054100"/>
          </a:xfrm>
        </p:spPr>
        <p:txBody>
          <a:bodyPr/>
          <a:lstStyle/>
          <a:p>
            <a:r>
              <a:rPr lang="en-US" dirty="0"/>
              <a:t>Reason #1 for my Research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86C2FF-CDA1-EACD-43D0-23B4B41D2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3" y="2042319"/>
            <a:ext cx="3530600" cy="21574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Climate change </a:t>
            </a:r>
          </a:p>
        </p:txBody>
      </p:sp>
      <p:pic>
        <p:nvPicPr>
          <p:cNvPr id="3074" name="Picture 2" descr="Climate Change: Global Temperature | NOAA Climate.gov">
            <a:extLst>
              <a:ext uri="{FF2B5EF4-FFF2-40B4-BE49-F238E27FC236}">
                <a16:creationId xmlns:a16="http://schemas.microsoft.com/office/drawing/2014/main" id="{9A9E964D-CB6C-E6E5-8643-76EF299D8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7" b="15962"/>
          <a:stretch/>
        </p:blipFill>
        <p:spPr bwMode="auto">
          <a:xfrm>
            <a:off x="3886983" y="1427968"/>
            <a:ext cx="7874000" cy="497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8D80-9462-5627-DD30-A1DCA5395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14301"/>
            <a:ext cx="10515600" cy="1054100"/>
          </a:xfrm>
        </p:spPr>
        <p:txBody>
          <a:bodyPr/>
          <a:lstStyle/>
          <a:p>
            <a:r>
              <a:rPr lang="en-US" dirty="0"/>
              <a:t>Reason #1 for my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A9A6-2932-F268-BD7E-31346F4DC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3" y="2042319"/>
            <a:ext cx="3530600" cy="21574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Climate change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4B3A4D-49F4-97A7-EDBF-01AEB1FBD91A}"/>
              </a:ext>
            </a:extLst>
          </p:cNvPr>
          <p:cNvSpPr txBox="1">
            <a:spLocks/>
          </p:cNvSpPr>
          <p:nvPr/>
        </p:nvSpPr>
        <p:spPr>
          <a:xfrm>
            <a:off x="356383" y="2818933"/>
            <a:ext cx="3530600" cy="215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/>
              <a:t>Temperature of not only air but rivers predicted to increase </a:t>
            </a:r>
          </a:p>
        </p:txBody>
      </p:sp>
      <p:pic>
        <p:nvPicPr>
          <p:cNvPr id="6" name="Picture 2" descr="Every River in the US on One Beautiful Interactive Map">
            <a:extLst>
              <a:ext uri="{FF2B5EF4-FFF2-40B4-BE49-F238E27FC236}">
                <a16:creationId xmlns:a16="http://schemas.microsoft.com/office/drawing/2014/main" id="{29AEC3C5-F518-C12A-F88E-8358EF1F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66" y="1168401"/>
            <a:ext cx="7835900" cy="519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9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</TotalTime>
  <Words>1538</Words>
  <Application>Microsoft Office PowerPoint</Application>
  <PresentationFormat>Widescreen</PresentationFormat>
  <Paragraphs>148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Effects of warming and drying on the survival and performance of giant salmonfly nymphs (Pteronarcys californica) </vt:lpstr>
      <vt:lpstr>Ecology </vt:lpstr>
      <vt:lpstr>Physiology</vt:lpstr>
      <vt:lpstr>PowerPoint Presentation</vt:lpstr>
      <vt:lpstr>PowerPoint Presentation</vt:lpstr>
      <vt:lpstr>PowerPoint Presentation</vt:lpstr>
      <vt:lpstr>PowerPoint Presentation</vt:lpstr>
      <vt:lpstr>Reason #1 for my Research </vt:lpstr>
      <vt:lpstr>Reason #1 for my Research </vt:lpstr>
      <vt:lpstr>Reason #2</vt:lpstr>
      <vt:lpstr>PowerPoint Presentation</vt:lpstr>
      <vt:lpstr>My Study: Simulate warming and dam malfunction</vt:lpstr>
      <vt:lpstr>Hypotheses </vt:lpstr>
      <vt:lpstr>Predictions</vt:lpstr>
      <vt:lpstr>Field Work</vt:lpstr>
      <vt:lpstr>PowerPoint Presentation</vt:lpstr>
      <vt:lpstr>Data Collection (no-flow)</vt:lpstr>
      <vt:lpstr>Results (no-flow)</vt:lpstr>
      <vt:lpstr>Results (no-flow)</vt:lpstr>
      <vt:lpstr>Field Work</vt:lpstr>
      <vt:lpstr>Set Up (dry)</vt:lpstr>
      <vt:lpstr>Data Collection (dry)</vt:lpstr>
      <vt:lpstr>Results (air)</vt:lpstr>
      <vt:lpstr>Results (air vs. water)</vt:lpstr>
      <vt:lpstr>Data Anaylsis</vt:lpstr>
      <vt:lpstr>Discussion</vt:lpstr>
      <vt:lpstr>Significance of Research </vt:lpstr>
      <vt:lpstr>Future Use </vt:lpstr>
      <vt:lpstr>Works Cited</vt:lpstr>
      <vt:lpstr>Acknowledgements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warming on the survival and performance of giant salmonfly nymphs (Pteronarcys californica) in laboratory drought conditions </dc:title>
  <dc:creator>Todd, Kailie</dc:creator>
  <cp:lastModifiedBy>Todd, Kailie</cp:lastModifiedBy>
  <cp:revision>1</cp:revision>
  <dcterms:created xsi:type="dcterms:W3CDTF">2022-10-20T01:15:59Z</dcterms:created>
  <dcterms:modified xsi:type="dcterms:W3CDTF">2023-04-21T06:10:09Z</dcterms:modified>
</cp:coreProperties>
</file>