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9144000" cy="5143500" type="screen16x9"/>
  <p:notesSz cx="6858000" cy="9144000"/>
  <p:embeddedFontLst>
    <p:embeddedFont>
      <p:font typeface="Raleway" panose="020B0604020202020204" charset="0"/>
      <p:regular r:id="rId17"/>
      <p:bold r:id="rId18"/>
      <p:italic r:id="rId19"/>
      <p:boldItalic r:id="rId20"/>
    </p:embeddedFont>
    <p:embeddedFont>
      <p:font typeface="Cairo" panose="020B0604020202020204" charset="-78"/>
      <p:regular r:id="rId21"/>
      <p:bold r:id="rId22"/>
    </p:embeddedFont>
    <p:embeddedFont>
      <p:font typeface="DM Sans" panose="020B0604020202020204" charset="0"/>
      <p:regular r:id="rId23"/>
      <p:bold r:id="rId24"/>
      <p:italic r:id="rId25"/>
      <p:boldItalic r:id="rId26"/>
    </p:embeddedFont>
    <p:embeddedFont>
      <p:font typeface="Fira Sans Condensed Medium" panose="020B0604020202020204" charset="0"/>
      <p:regular r:id="rId27"/>
      <p:bold r:id="rId28"/>
      <p:italic r:id="rId29"/>
      <p:boldItalic r:id="rId30"/>
    </p:embeddedFont>
    <p:embeddedFont>
      <p:font typeface="Oxygen" panose="020B0604020202020204" charset="0"/>
      <p:regular r:id="rId31"/>
      <p:bold r:id="rId32"/>
    </p:embeddedFont>
    <p:embeddedFont>
      <p:font typeface="La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9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113247a28bd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113247a28bd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Morgan</a:t>
            </a:r>
            <a:endParaRPr/>
          </a:p>
          <a:p>
            <a:pPr marL="0" lvl="0" indent="0" algn="l" rtl="0">
              <a:spcBef>
                <a:spcPts val="0"/>
              </a:spcBef>
              <a:spcAft>
                <a:spcPts val="0"/>
              </a:spcAft>
              <a:buNone/>
            </a:pPr>
            <a:r>
              <a:rPr lang="en"/>
              <a:t>On the website, we sorted the recipes several ways. The first way was based on meal time. We separated breakfast, lunch, dinner, snacks/sides and desserts. This allows users to easily access recipes specific to what type of meal they were wanting to cook for. Additionally, we separated the recipes by season. Part of eating sustainably involves eating produce that is in season, so we sorted recipes to encourage users to make and eat foods that are currently in season. </a:t>
            </a:r>
            <a:endParaRPr/>
          </a:p>
          <a:p>
            <a:pPr marL="0" lvl="0" indent="0" algn="l" rtl="0">
              <a:spcBef>
                <a:spcPts val="0"/>
              </a:spcBef>
              <a:spcAft>
                <a:spcPts val="0"/>
              </a:spcAft>
              <a:buNone/>
            </a:pPr>
            <a:r>
              <a:rPr lang="en"/>
              <a:t>We also included sections about different culinary techniques, such as pickling and fermentation. This gives users some other ideas of other simple things that they can do with food. </a:t>
            </a:r>
            <a:endParaRPr/>
          </a:p>
          <a:p>
            <a:pPr marL="0" lvl="0" indent="0" algn="l" rtl="0">
              <a:spcBef>
                <a:spcPts val="0"/>
              </a:spcBef>
              <a:spcAft>
                <a:spcPts val="0"/>
              </a:spcAft>
              <a:buNone/>
            </a:pPr>
            <a:r>
              <a:rPr lang="en"/>
              <a:t>Additionally, there is a section related to gardening. Many people expressed interest in gardening but don’t know where to start. We provided information on how to start your own garden for people who have the means to do so (as well as information on where people can access local gardens if they can’t make their own.)</a:t>
            </a:r>
            <a:endParaRPr/>
          </a:p>
          <a:p>
            <a:pPr marL="0" lvl="0" indent="0" algn="l" rtl="0">
              <a:spcBef>
                <a:spcPts val="0"/>
              </a:spcBef>
              <a:spcAft>
                <a:spcPts val="0"/>
              </a:spcAft>
              <a:buNone/>
            </a:pPr>
            <a:r>
              <a:rPr lang="en"/>
              <a:t>Lastly, there is a section on local resources. The provides users with access to information about local sustainable restaurants, where to shop local and sustainable foods, and additional information for people who want to get more involved and learn more.</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2188be99e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2188be99e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Promoted website through GLI social media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e9facb8fd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e9facb8fde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Slide #13-</a:t>
            </a:r>
            <a:r>
              <a:rPr lang="en" sz="1200">
                <a:solidFill>
                  <a:schemeClr val="dk1"/>
                </a:solidFill>
                <a:latin typeface="Times New Roman"/>
                <a:ea typeface="Times New Roman"/>
                <a:cs typeface="Times New Roman"/>
                <a:sym typeface="Times New Roman"/>
              </a:rPr>
              <a:t> Now we will conclude the presentation of our online sustainable cookbook and describe the challenges </a:t>
            </a:r>
            <a:r>
              <a:rPr lang="en" sz="1200" b="1" i="1">
                <a:solidFill>
                  <a:schemeClr val="dk1"/>
                </a:solidFill>
                <a:latin typeface="Times New Roman"/>
                <a:ea typeface="Times New Roman"/>
                <a:cs typeface="Times New Roman"/>
                <a:sym typeface="Times New Roman"/>
              </a:rPr>
              <a:t>we overcame when creating this project, the global aspects of our project, and lastly, the next steps that we plan on taking! </a:t>
            </a:r>
            <a:endParaRPr sz="1200" b="1" i="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decided to take on a multi-faceted project that examines a very serious global issue: </a:t>
            </a:r>
            <a:r>
              <a:rPr lang="en" sz="1200" b="1" i="1">
                <a:solidFill>
                  <a:schemeClr val="dk1"/>
                </a:solidFill>
                <a:latin typeface="Times New Roman"/>
                <a:ea typeface="Times New Roman"/>
                <a:cs typeface="Times New Roman"/>
                <a:sym typeface="Times New Roman"/>
              </a:rPr>
              <a:t>climate change. </a:t>
            </a:r>
            <a:r>
              <a:rPr lang="en" sz="1200">
                <a:solidFill>
                  <a:schemeClr val="dk1"/>
                </a:solidFill>
                <a:latin typeface="Times New Roman"/>
                <a:ea typeface="Times New Roman"/>
                <a:cs typeface="Times New Roman"/>
                <a:sym typeface="Times New Roman"/>
              </a:rPr>
              <a:t>Therefore, </a:t>
            </a:r>
            <a:r>
              <a:rPr lang="en" sz="1200" b="1" i="1">
                <a:solidFill>
                  <a:schemeClr val="dk1"/>
                </a:solidFill>
                <a:latin typeface="Times New Roman"/>
                <a:ea typeface="Times New Roman"/>
                <a:cs typeface="Times New Roman"/>
                <a:sym typeface="Times New Roman"/>
              </a:rPr>
              <a:t>our biggest challenge involved carrying out a feasible project that had the potential to implement change. </a:t>
            </a:r>
            <a:r>
              <a:rPr lang="en" sz="1200">
                <a:solidFill>
                  <a:schemeClr val="dk1"/>
                </a:solidFill>
                <a:latin typeface="Times New Roman"/>
                <a:ea typeface="Times New Roman"/>
                <a:cs typeface="Times New Roman"/>
                <a:sym typeface="Times New Roman"/>
              </a:rPr>
              <a:t>We overcame this challenge by first conducting extensive research about how food systems and various diets play a role in our changing climate, along with conducting a multitude of interviews with inspiring community members to learn more about how to eat and live more sustainably.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112db7d2a90_0_3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112db7d2a90_0_3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Slide #14- </a:t>
            </a:r>
            <a:r>
              <a:rPr lang="en" sz="1200">
                <a:solidFill>
                  <a:schemeClr val="dk1"/>
                </a:solidFill>
                <a:latin typeface="Times New Roman"/>
                <a:ea typeface="Times New Roman"/>
                <a:cs typeface="Times New Roman"/>
                <a:sym typeface="Times New Roman"/>
              </a:rPr>
              <a:t>To give our project more depth and perspective, we also included multiple global components, such as </a:t>
            </a:r>
            <a:r>
              <a:rPr lang="en" sz="1200" b="1" i="1">
                <a:solidFill>
                  <a:schemeClr val="dk1"/>
                </a:solidFill>
                <a:latin typeface="Times New Roman"/>
                <a:ea typeface="Times New Roman"/>
                <a:cs typeface="Times New Roman"/>
                <a:sym typeface="Times New Roman"/>
              </a:rPr>
              <a:t>featuring recipes from a diverse array of countries, researching modern food systems and food culture in countries outside of the United States, </a:t>
            </a:r>
            <a:r>
              <a:rPr lang="en" sz="1200">
                <a:solidFill>
                  <a:schemeClr val="dk1"/>
                </a:solidFill>
                <a:latin typeface="Times New Roman"/>
                <a:ea typeface="Times New Roman"/>
                <a:cs typeface="Times New Roman"/>
                <a:sym typeface="Times New Roman"/>
              </a:rPr>
              <a:t>and</a:t>
            </a:r>
            <a:r>
              <a:rPr lang="en" sz="1200" b="1" i="1">
                <a:solidFill>
                  <a:schemeClr val="dk1"/>
                </a:solidFill>
                <a:latin typeface="Times New Roman"/>
                <a:ea typeface="Times New Roman"/>
                <a:cs typeface="Times New Roman"/>
                <a:sym typeface="Times New Roman"/>
              </a:rPr>
              <a:t> conducting interviews abroad. </a:t>
            </a:r>
            <a:r>
              <a:rPr lang="en" sz="1200">
                <a:solidFill>
                  <a:schemeClr val="dk1"/>
                </a:solidFill>
                <a:latin typeface="Times New Roman"/>
                <a:ea typeface="Times New Roman"/>
                <a:cs typeface="Times New Roman"/>
                <a:sym typeface="Times New Roman"/>
              </a:rPr>
              <a:t>These components help make our cookbook more nuanced, diverse, and inclusive.</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b="1" i="1">
                <a:solidFill>
                  <a:schemeClr val="dk1"/>
                </a:solidFill>
                <a:latin typeface="Times New Roman"/>
                <a:ea typeface="Times New Roman"/>
                <a:cs typeface="Times New Roman"/>
                <a:sym typeface="Times New Roman"/>
              </a:rPr>
              <a:t>Climate change is a global problem, however, by taking individual steps toward sustainable solutions, a brighter future is within reach, and inspiring local communities to take these initial steps is the primary intention of our cookbook.</a:t>
            </a:r>
            <a:endParaRPr sz="1200" b="1" i="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9facb8fde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9facb8fde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Slide #15- </a:t>
            </a:r>
            <a:r>
              <a:rPr lang="en" sz="1200">
                <a:solidFill>
                  <a:schemeClr val="dk1"/>
                </a:solidFill>
                <a:latin typeface="Times New Roman"/>
                <a:ea typeface="Times New Roman"/>
                <a:cs typeface="Times New Roman"/>
                <a:sym typeface="Times New Roman"/>
              </a:rPr>
              <a:t>Moving forward we plan on</a:t>
            </a:r>
            <a:r>
              <a:rPr lang="en" sz="1200" b="1" i="1">
                <a:solidFill>
                  <a:schemeClr val="dk1"/>
                </a:solidFill>
                <a:latin typeface="Times New Roman"/>
                <a:ea typeface="Times New Roman"/>
                <a:cs typeface="Times New Roman"/>
                <a:sym typeface="Times New Roman"/>
              </a:rPr>
              <a:t> continuing to share and use our online cookbook, along with continuing to live out the principles of sustainable eating and living</a:t>
            </a:r>
            <a:r>
              <a:rPr lang="en" sz="1200">
                <a:solidFill>
                  <a:schemeClr val="dk1"/>
                </a:solidFill>
                <a:latin typeface="Times New Roman"/>
                <a:ea typeface="Times New Roman"/>
                <a:cs typeface="Times New Roman"/>
                <a:sym typeface="Times New Roman"/>
              </a:rPr>
              <a:t> to the best of our abilities.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With that, we would like to thank all of you for your time and attention. Do you have any questions?</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12db7d2a9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12db7d2a9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18928923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218928923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Hallee:</a:t>
            </a:r>
            <a:r>
              <a:rPr lang="en" sz="1300"/>
              <a:t> To tackle this daunting project we first had to come up with our main research questions. Those being “What access do people have to sustainable foods?” and “How do we get people to act more sustainably?”</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e9facb8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e9facb8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Hallee: </a:t>
            </a:r>
            <a:r>
              <a:rPr lang="en" sz="1300"/>
              <a:t>From there we had to look at the information that is already out there. We separated our literature review into 6 different sections. Sustainability, Our food supply system, the typical american diet, harmful dietary behavior, diets around the globe, and local accessibility. We first needed to define what exactly sustainability would be for this project. We defined it as “Something that can be maintained from generation to generation,”. We then had to learn about the current food supply system we operate in. What exactly is it, how is it being implemented and how sustainable is it truly. We learned that, surprise surprise, our current food system is extremely unsustainable and is a very large greenhouse gas emitter. Then we looked at the general american diet and our harmful dietary behaviors in North America. We learned that in general, Americans eat lots of carbs and eat very unsustainably. Which was very different than diets found around the globe. It showed that there is much that we Americans have to learn from the rest of the world. Then to scale in more locally in Missoula, we looked at the resources that we have to shop, cook, and eat sustainably. It was exciting to find more resources than I had previously expected to find. Our hope is that through this cookbook, we can also promote some of this hidden resources to help people act more sustainable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solidFill>
                  <a:schemeClr val="dk1"/>
                </a:solidFill>
              </a:rPr>
              <a:t>From there we had to look at the information that is already out there. We separated our literature review into 6 different sections. </a:t>
            </a:r>
            <a:r>
              <a:rPr lang="en" sz="1300"/>
              <a:t>First we had to figure out what exactly sustainability means for this project. We defined sustainability as: “</a:t>
            </a:r>
            <a:r>
              <a:rPr lang="en" sz="1300">
                <a:solidFill>
                  <a:schemeClr val="dk1"/>
                </a:solidFill>
              </a:rPr>
              <a:t>something that can be maintained from generation to generation” From there we then had to fully understand the food system that we operate in currently. What is it, how it is being implemented and how sustainable is it. We learned, surprise surprise, the global food system is a very large greenhouse gas emitter. Then we needed to understand the typical american diet and the general harmful dietary behaviors in North America. We learned that in America, we eat lots of carbs and in general eat unsustainably. Which is very different from the other diets found around the globe. It showed there is much that we Americans can learn from the rest of the world. But then to focus in on Missoula, what resources do we have to shop, cook, and eat sustainably. We found a lot more resources than we thought were present, our hope is that within this cookbook we can also promote some of the hidden resources to help people shop sustainably. </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Go through the sections first</a:t>
            </a:r>
            <a:endParaRPr sz="13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113247a28b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113247a28b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Following our research into the sustainability of humanity’s global food system, we prioritized zooming in on our local community and distributed a comprehensive survey to students of the University of Montana in order to diagnose specific issues within the problem that we have the practical ability to solve. Our survey gathered around 200 responses across a wide variety of disciplines, demographics, spending habits,etc. After distributing and analyzing our survey, we reached out to around a dozen experts with boots in the ground (or hands in the soil) within the food system of Missoula County and gathered thoughtful insights from interviews. Eventually, we incorporated our knowledge into a diverse and aesthetically-pleasing online cookbook full of delicious recipes as well as insights into developing a more conscious, intentional and sustainable diet.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e9facb8fde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e9facb8fde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In order to find out exactly what kind of information we needed to include in our cookbook, we conducted a survey of UM students about their food habits. We wrote sections of questions about general food habits, garden-to-table, cost/spending, grocery/food prep, and general demographics. Through these questions, we were able to get a good basis of what the community is lacking in knowledge and resources. This helped us tailor our cookbook to their needs and hopefully make eventual changes in their diets.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Unfortunately, our survey did not reach as many students as we had initially hoped. However, we did receive enough responses (163 to be exact) to get an idea of where the student body is currently at with their dietary habits.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112db7d2a90_0_2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112db7d2a90_0_2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112db7d2a9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 name="Google Shape;1447;g112db7d2a9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22f4290cd1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22f4290cd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Morgan</a:t>
            </a:r>
            <a:endParaRPr/>
          </a:p>
          <a:p>
            <a:pPr marL="0" lvl="0" indent="0" algn="l" rtl="0">
              <a:spcBef>
                <a:spcPts val="0"/>
              </a:spcBef>
              <a:spcAft>
                <a:spcPts val="0"/>
              </a:spcAft>
              <a:buNone/>
            </a:pPr>
            <a:r>
              <a:rPr lang="en"/>
              <a:t>Some of the main reasons we chose to do a website are accessibility and convenience. We wanted to make this available to as many people as possible and as easy to access as we could. Based on our research people are willing to eat sustainably if it’s easy. By making a website that’s simple and easy to use we were able to accomplish that. Additionally, by creating a website version of a cookbook, it’s better for the environment as we aren’t printing a ton of copies on paper and it’s also more affordable, since we didn’t have to pay to make it and people don’t have to pay to get access to 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885554">
            <a:off x="-370445" y="-2093551"/>
            <a:ext cx="8041354" cy="756423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668375"/>
            <a:ext cx="71178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400" b="1">
                <a:latin typeface="Cairo"/>
                <a:ea typeface="Cairo"/>
                <a:cs typeface="Cairo"/>
                <a:sym typeface="Cair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225" y="2757925"/>
            <a:ext cx="4792200" cy="51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lt2"/>
                </a:solidFill>
                <a:latin typeface="Oxygen"/>
                <a:ea typeface="Oxygen"/>
                <a:cs typeface="Oxygen"/>
                <a:sym typeface="Oxyge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0"/>
        <p:cNvGrpSpPr/>
        <p:nvPr/>
      </p:nvGrpSpPr>
      <p:grpSpPr>
        <a:xfrm>
          <a:off x="0" y="0"/>
          <a:ext cx="0" cy="0"/>
          <a:chOff x="0" y="0"/>
          <a:chExt cx="0" cy="0"/>
        </a:xfrm>
      </p:grpSpPr>
      <p:sp>
        <p:nvSpPr>
          <p:cNvPr id="131" name="Google Shape;131;p11"/>
          <p:cNvSpPr/>
          <p:nvPr/>
        </p:nvSpPr>
        <p:spPr>
          <a:xfrm rot="1158018">
            <a:off x="-478036" y="-2081861"/>
            <a:ext cx="10915830" cy="8195308"/>
          </a:xfrm>
          <a:custGeom>
            <a:avLst/>
            <a:gdLst/>
            <a:ahLst/>
            <a:cxnLst/>
            <a:rect l="l" t="t" r="r" b="b"/>
            <a:pathLst>
              <a:path w="154812" h="130137" extrusionOk="0">
                <a:moveTo>
                  <a:pt x="92281" y="1"/>
                </a:moveTo>
                <a:cubicBezTo>
                  <a:pt x="91659" y="1"/>
                  <a:pt x="91020" y="24"/>
                  <a:pt x="90365" y="72"/>
                </a:cubicBezTo>
                <a:cubicBezTo>
                  <a:pt x="54673" y="2741"/>
                  <a:pt x="60244" y="27726"/>
                  <a:pt x="35693" y="40601"/>
                </a:cubicBezTo>
                <a:cubicBezTo>
                  <a:pt x="11142" y="53477"/>
                  <a:pt x="1" y="80997"/>
                  <a:pt x="5538" y="100978"/>
                </a:cubicBezTo>
                <a:cubicBezTo>
                  <a:pt x="8573" y="111978"/>
                  <a:pt x="15494" y="116223"/>
                  <a:pt x="23212" y="116223"/>
                </a:cubicBezTo>
                <a:cubicBezTo>
                  <a:pt x="29489" y="116223"/>
                  <a:pt x="36294" y="113415"/>
                  <a:pt x="41964" y="109151"/>
                </a:cubicBezTo>
                <a:cubicBezTo>
                  <a:pt x="45455" y="106528"/>
                  <a:pt x="48555" y="105380"/>
                  <a:pt x="51623" y="105380"/>
                </a:cubicBezTo>
                <a:cubicBezTo>
                  <a:pt x="59637" y="105380"/>
                  <a:pt x="67435" y="113209"/>
                  <a:pt x="81426" y="123027"/>
                </a:cubicBezTo>
                <a:cubicBezTo>
                  <a:pt x="88167" y="127738"/>
                  <a:pt x="97536" y="130136"/>
                  <a:pt x="107139" y="130136"/>
                </a:cubicBezTo>
                <a:cubicBezTo>
                  <a:pt x="125146" y="130136"/>
                  <a:pt x="143979" y="121706"/>
                  <a:pt x="147873" y="104280"/>
                </a:cubicBezTo>
                <a:cubicBezTo>
                  <a:pt x="154811" y="73325"/>
                  <a:pt x="116984" y="53878"/>
                  <a:pt x="115884" y="36398"/>
                </a:cubicBezTo>
                <a:cubicBezTo>
                  <a:pt x="114852" y="19539"/>
                  <a:pt x="110176" y="1"/>
                  <a:pt x="9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7437650" y="470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40362" y="539499"/>
            <a:ext cx="980350" cy="360308"/>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txBox="1">
            <a:spLocks noGrp="1"/>
          </p:cNvSpPr>
          <p:nvPr>
            <p:ph type="title" hasCustomPrompt="1"/>
          </p:nvPr>
        </p:nvSpPr>
        <p:spPr>
          <a:xfrm>
            <a:off x="712500" y="853900"/>
            <a:ext cx="5079900" cy="168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35" name="Google Shape;135;p11"/>
          <p:cNvSpPr txBox="1">
            <a:spLocks noGrp="1"/>
          </p:cNvSpPr>
          <p:nvPr>
            <p:ph type="subTitle" idx="1"/>
          </p:nvPr>
        </p:nvSpPr>
        <p:spPr>
          <a:xfrm>
            <a:off x="712500" y="2573275"/>
            <a:ext cx="4997400" cy="70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37"/>
        <p:cNvGrpSpPr/>
        <p:nvPr/>
      </p:nvGrpSpPr>
      <p:grpSpPr>
        <a:xfrm>
          <a:off x="0" y="0"/>
          <a:ext cx="0" cy="0"/>
          <a:chOff x="0" y="0"/>
          <a:chExt cx="0" cy="0"/>
        </a:xfrm>
      </p:grpSpPr>
      <p:sp>
        <p:nvSpPr>
          <p:cNvPr id="138" name="Google Shape;138;p13"/>
          <p:cNvSpPr/>
          <p:nvPr/>
        </p:nvSpPr>
        <p:spPr>
          <a:xfrm rot="5886571">
            <a:off x="4037460" y="930215"/>
            <a:ext cx="6171144" cy="58051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885625">
            <a:off x="-1626966" y="779710"/>
            <a:ext cx="6171098" cy="5805132"/>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7161620">
            <a:off x="7612726" y="236795"/>
            <a:ext cx="1976658" cy="1188573"/>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3"/>
          <p:cNvGrpSpPr/>
          <p:nvPr/>
        </p:nvGrpSpPr>
        <p:grpSpPr>
          <a:xfrm rot="-1445245" flipH="1">
            <a:off x="7346223" y="-48500"/>
            <a:ext cx="1860747" cy="907931"/>
            <a:chOff x="10083475" y="3839575"/>
            <a:chExt cx="1221925" cy="596225"/>
          </a:xfrm>
        </p:grpSpPr>
        <p:sp>
          <p:nvSpPr>
            <p:cNvPr id="142" name="Google Shape;142;p1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3"/>
          <p:cNvSpPr txBox="1">
            <a:spLocks noGrp="1"/>
          </p:cNvSpPr>
          <p:nvPr>
            <p:ph type="title"/>
          </p:nvPr>
        </p:nvSpPr>
        <p:spPr>
          <a:xfrm>
            <a:off x="1620750" y="1768250"/>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5" name="Google Shape;145;p13"/>
          <p:cNvSpPr txBox="1">
            <a:spLocks noGrp="1"/>
          </p:cNvSpPr>
          <p:nvPr>
            <p:ph type="subTitle" idx="1"/>
          </p:nvPr>
        </p:nvSpPr>
        <p:spPr>
          <a:xfrm>
            <a:off x="1620751" y="2238283"/>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6" name="Google Shape;146;p13"/>
          <p:cNvSpPr txBox="1">
            <a:spLocks noGrp="1"/>
          </p:cNvSpPr>
          <p:nvPr>
            <p:ph type="title" idx="2"/>
          </p:nvPr>
        </p:nvSpPr>
        <p:spPr>
          <a:xfrm>
            <a:off x="1620764" y="3265095"/>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7" name="Google Shape;147;p13"/>
          <p:cNvSpPr txBox="1">
            <a:spLocks noGrp="1"/>
          </p:cNvSpPr>
          <p:nvPr>
            <p:ph type="subTitle" idx="3"/>
          </p:nvPr>
        </p:nvSpPr>
        <p:spPr>
          <a:xfrm>
            <a:off x="1620751" y="3735125"/>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8" name="Google Shape;148;p13"/>
          <p:cNvSpPr txBox="1">
            <a:spLocks noGrp="1"/>
          </p:cNvSpPr>
          <p:nvPr>
            <p:ph type="title" idx="4"/>
          </p:nvPr>
        </p:nvSpPr>
        <p:spPr>
          <a:xfrm>
            <a:off x="5776800" y="1768250"/>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49" name="Google Shape;149;p13"/>
          <p:cNvSpPr txBox="1">
            <a:spLocks noGrp="1"/>
          </p:cNvSpPr>
          <p:nvPr>
            <p:ph type="subTitle" idx="5"/>
          </p:nvPr>
        </p:nvSpPr>
        <p:spPr>
          <a:xfrm>
            <a:off x="5776800" y="2238283"/>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0" name="Google Shape;150;p13"/>
          <p:cNvSpPr txBox="1">
            <a:spLocks noGrp="1"/>
          </p:cNvSpPr>
          <p:nvPr>
            <p:ph type="title" idx="6"/>
          </p:nvPr>
        </p:nvSpPr>
        <p:spPr>
          <a:xfrm>
            <a:off x="5776800" y="3265095"/>
            <a:ext cx="2768400" cy="420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700"/>
              <a:buNone/>
              <a:defRPr sz="2800">
                <a:solidFill>
                  <a:schemeClr val="dk2"/>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51" name="Google Shape;151;p13"/>
          <p:cNvSpPr txBox="1">
            <a:spLocks noGrp="1"/>
          </p:cNvSpPr>
          <p:nvPr>
            <p:ph type="subTitle" idx="7"/>
          </p:nvPr>
        </p:nvSpPr>
        <p:spPr>
          <a:xfrm>
            <a:off x="5776800" y="3735125"/>
            <a:ext cx="2768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3"/>
          <p:cNvSpPr txBox="1">
            <a:spLocks noGrp="1"/>
          </p:cNvSpPr>
          <p:nvPr>
            <p:ph type="title" idx="8" hasCustomPrompt="1"/>
          </p:nvPr>
        </p:nvSpPr>
        <p:spPr>
          <a:xfrm>
            <a:off x="598800" y="1954243"/>
            <a:ext cx="983100" cy="81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3" name="Google Shape;153;p13"/>
          <p:cNvSpPr txBox="1">
            <a:spLocks noGrp="1"/>
          </p:cNvSpPr>
          <p:nvPr>
            <p:ph type="title" idx="9" hasCustomPrompt="1"/>
          </p:nvPr>
        </p:nvSpPr>
        <p:spPr>
          <a:xfrm>
            <a:off x="598800" y="3440150"/>
            <a:ext cx="983100" cy="81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4" name="Google Shape;154;p13"/>
          <p:cNvSpPr txBox="1">
            <a:spLocks noGrp="1"/>
          </p:cNvSpPr>
          <p:nvPr>
            <p:ph type="title" idx="13" hasCustomPrompt="1"/>
          </p:nvPr>
        </p:nvSpPr>
        <p:spPr>
          <a:xfrm>
            <a:off x="4749750" y="1954243"/>
            <a:ext cx="983100" cy="81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5" name="Google Shape;155;p13"/>
          <p:cNvSpPr txBox="1">
            <a:spLocks noGrp="1"/>
          </p:cNvSpPr>
          <p:nvPr>
            <p:ph type="title" idx="14" hasCustomPrompt="1"/>
          </p:nvPr>
        </p:nvSpPr>
        <p:spPr>
          <a:xfrm>
            <a:off x="4749750" y="3440150"/>
            <a:ext cx="983100" cy="81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4500">
                <a:solidFill>
                  <a:schemeClr val="accent6"/>
                </a:solidFill>
              </a:defRPr>
            </a:lvl1pPr>
            <a:lvl2pPr lvl="1"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2pPr>
            <a:lvl3pPr lvl="2"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3pPr>
            <a:lvl4pPr lvl="3"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4pPr>
            <a:lvl5pPr lvl="4"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5pPr>
            <a:lvl6pPr lvl="5"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6pPr>
            <a:lvl7pPr lvl="6"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7pPr>
            <a:lvl8pPr lvl="7"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8pPr>
            <a:lvl9pPr lvl="8" algn="ctr" rtl="0">
              <a:spcBef>
                <a:spcPts val="0"/>
              </a:spcBef>
              <a:spcAft>
                <a:spcPts val="0"/>
              </a:spcAft>
              <a:buClr>
                <a:schemeClr val="accent5"/>
              </a:buClr>
              <a:buSzPts val="2000"/>
              <a:buFont typeface="Raleway"/>
              <a:buNone/>
              <a:defRPr sz="2000" b="1">
                <a:solidFill>
                  <a:schemeClr val="accent5"/>
                </a:solidFill>
                <a:latin typeface="Raleway"/>
                <a:ea typeface="Raleway"/>
                <a:cs typeface="Raleway"/>
                <a:sym typeface="Raleway"/>
              </a:defRPr>
            </a:lvl9pPr>
          </a:lstStyle>
          <a:p>
            <a:r>
              <a:t>xx%</a:t>
            </a:r>
          </a:p>
        </p:txBody>
      </p:sp>
      <p:sp>
        <p:nvSpPr>
          <p:cNvPr id="156" name="Google Shape;156;p13"/>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2_1">
    <p:spTree>
      <p:nvGrpSpPr>
        <p:cNvPr id="1" name="Shape 157"/>
        <p:cNvGrpSpPr/>
        <p:nvPr/>
      </p:nvGrpSpPr>
      <p:grpSpPr>
        <a:xfrm>
          <a:off x="0" y="0"/>
          <a:ext cx="0" cy="0"/>
          <a:chOff x="0" y="0"/>
          <a:chExt cx="0" cy="0"/>
        </a:xfrm>
      </p:grpSpPr>
      <p:sp>
        <p:nvSpPr>
          <p:cNvPr id="158" name="Google Shape;158;p14"/>
          <p:cNvSpPr/>
          <p:nvPr/>
        </p:nvSpPr>
        <p:spPr>
          <a:xfrm rot="-2700000" flipH="1">
            <a:off x="6230" y="-1647203"/>
            <a:ext cx="9257312" cy="8707714"/>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8311551" y="13285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399925" y="18727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rot="635405">
            <a:off x="6740084" y="-197881"/>
            <a:ext cx="1976569" cy="1188519"/>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rot="-1667100">
            <a:off x="7357523" y="4136264"/>
            <a:ext cx="1860850" cy="907981"/>
            <a:chOff x="10083475" y="3839575"/>
            <a:chExt cx="1221925" cy="596225"/>
          </a:xfrm>
        </p:grpSpPr>
        <p:sp>
          <p:nvSpPr>
            <p:cNvPr id="163" name="Google Shape;163;p14"/>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4"/>
          <p:cNvSpPr/>
          <p:nvPr/>
        </p:nvSpPr>
        <p:spPr>
          <a:xfrm flipH="1">
            <a:off x="285886" y="4562219"/>
            <a:ext cx="1097089" cy="402994"/>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14"/>
          <p:cNvSpPr txBox="1">
            <a:spLocks noGrp="1"/>
          </p:cNvSpPr>
          <p:nvPr>
            <p:ph type="subTitle" idx="1"/>
          </p:nvPr>
        </p:nvSpPr>
        <p:spPr>
          <a:xfrm>
            <a:off x="5237728" y="1328525"/>
            <a:ext cx="2848500" cy="831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8" name="Google Shape;168;p14"/>
          <p:cNvSpPr txBox="1">
            <a:spLocks noGrp="1"/>
          </p:cNvSpPr>
          <p:nvPr>
            <p:ph type="subTitle" idx="2"/>
          </p:nvPr>
        </p:nvSpPr>
        <p:spPr>
          <a:xfrm>
            <a:off x="5237728" y="2944925"/>
            <a:ext cx="2848500" cy="8322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9" name="Google Shape;169;p14"/>
          <p:cNvSpPr txBox="1">
            <a:spLocks noGrp="1"/>
          </p:cNvSpPr>
          <p:nvPr>
            <p:ph type="ctrTitle" idx="3"/>
          </p:nvPr>
        </p:nvSpPr>
        <p:spPr>
          <a:xfrm>
            <a:off x="2272050" y="1328525"/>
            <a:ext cx="2848500" cy="8313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600"/>
              <a:buFont typeface="Fira Sans Condensed Medium"/>
              <a:buNone/>
              <a:defRPr sz="2800">
                <a:solidFill>
                  <a:schemeClr val="dk2"/>
                </a:solidFill>
              </a:defRPr>
            </a:lvl1pPr>
            <a:lvl2pPr lvl="1"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70" name="Google Shape;170;p14"/>
          <p:cNvSpPr txBox="1">
            <a:spLocks noGrp="1"/>
          </p:cNvSpPr>
          <p:nvPr>
            <p:ph type="ctrTitle" idx="4"/>
          </p:nvPr>
        </p:nvSpPr>
        <p:spPr>
          <a:xfrm>
            <a:off x="2272050" y="2944925"/>
            <a:ext cx="2848500" cy="832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600"/>
              <a:buFont typeface="Fira Sans Condensed Medium"/>
              <a:buNone/>
              <a:defRPr sz="2800">
                <a:solidFill>
                  <a:schemeClr val="dk2"/>
                </a:solidFill>
              </a:defRPr>
            </a:lvl1pPr>
            <a:lvl2pPr lvl="1"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71" name="Google Shape;171;p14"/>
          <p:cNvSpPr txBox="1">
            <a:spLocks noGrp="1"/>
          </p:cNvSpPr>
          <p:nvPr>
            <p:ph type="subTitle" idx="5"/>
          </p:nvPr>
        </p:nvSpPr>
        <p:spPr>
          <a:xfrm>
            <a:off x="5237728" y="2136275"/>
            <a:ext cx="2848500" cy="8322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2" name="Google Shape;172;p14"/>
          <p:cNvSpPr txBox="1">
            <a:spLocks noGrp="1"/>
          </p:cNvSpPr>
          <p:nvPr>
            <p:ph type="ctrTitle" idx="6"/>
          </p:nvPr>
        </p:nvSpPr>
        <p:spPr>
          <a:xfrm>
            <a:off x="2272050" y="2136275"/>
            <a:ext cx="2848500" cy="832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600"/>
              <a:buFont typeface="Fira Sans Condensed Medium"/>
              <a:buNone/>
              <a:defRPr sz="2800">
                <a:solidFill>
                  <a:schemeClr val="dk2"/>
                </a:solidFill>
              </a:defRPr>
            </a:lvl1pPr>
            <a:lvl2pPr lvl="1"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73" name="Google Shape;173;p14"/>
          <p:cNvSpPr txBox="1">
            <a:spLocks noGrp="1"/>
          </p:cNvSpPr>
          <p:nvPr>
            <p:ph type="subTitle" idx="7"/>
          </p:nvPr>
        </p:nvSpPr>
        <p:spPr>
          <a:xfrm>
            <a:off x="5237728" y="3753575"/>
            <a:ext cx="2848500" cy="8322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14"/>
          <p:cNvSpPr txBox="1">
            <a:spLocks noGrp="1"/>
          </p:cNvSpPr>
          <p:nvPr>
            <p:ph type="ctrTitle" idx="8"/>
          </p:nvPr>
        </p:nvSpPr>
        <p:spPr>
          <a:xfrm>
            <a:off x="2272050" y="3753575"/>
            <a:ext cx="2848500" cy="832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600"/>
              <a:buFont typeface="Fira Sans Condensed Medium"/>
              <a:buNone/>
              <a:defRPr sz="2800">
                <a:solidFill>
                  <a:schemeClr val="dk2"/>
                </a:solidFill>
              </a:defRPr>
            </a:lvl1pPr>
            <a:lvl2pPr lvl="1"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75" name="Google Shape;175;p14"/>
          <p:cNvSpPr txBox="1">
            <a:spLocks noGrp="1"/>
          </p:cNvSpPr>
          <p:nvPr>
            <p:ph type="title" idx="9" hasCustomPrompt="1"/>
          </p:nvPr>
        </p:nvSpPr>
        <p:spPr>
          <a:xfrm>
            <a:off x="1057772" y="1328525"/>
            <a:ext cx="1097100" cy="831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4000"/>
              <a:buNone/>
              <a:defRPr sz="4500">
                <a:solidFill>
                  <a:schemeClr val="accent6"/>
                </a:solidFill>
              </a:defRPr>
            </a:lvl1pPr>
            <a:lvl2pPr lvl="1" rtl="0">
              <a:spcBef>
                <a:spcPts val="0"/>
              </a:spcBef>
              <a:spcAft>
                <a:spcPts val="0"/>
              </a:spcAft>
              <a:buClr>
                <a:srgbClr val="434343"/>
              </a:buClr>
              <a:buSzPts val="4000"/>
              <a:buNone/>
              <a:defRPr sz="4000">
                <a:solidFill>
                  <a:srgbClr val="434343"/>
                </a:solidFill>
              </a:defRPr>
            </a:lvl2pPr>
            <a:lvl3pPr lvl="2" rtl="0">
              <a:spcBef>
                <a:spcPts val="0"/>
              </a:spcBef>
              <a:spcAft>
                <a:spcPts val="0"/>
              </a:spcAft>
              <a:buClr>
                <a:srgbClr val="434343"/>
              </a:buClr>
              <a:buSzPts val="4000"/>
              <a:buNone/>
              <a:defRPr sz="4000">
                <a:solidFill>
                  <a:srgbClr val="434343"/>
                </a:solidFill>
              </a:defRPr>
            </a:lvl3pPr>
            <a:lvl4pPr lvl="3" rtl="0">
              <a:spcBef>
                <a:spcPts val="0"/>
              </a:spcBef>
              <a:spcAft>
                <a:spcPts val="0"/>
              </a:spcAft>
              <a:buClr>
                <a:srgbClr val="434343"/>
              </a:buClr>
              <a:buSzPts val="4000"/>
              <a:buNone/>
              <a:defRPr sz="4000">
                <a:solidFill>
                  <a:srgbClr val="434343"/>
                </a:solidFill>
              </a:defRPr>
            </a:lvl4pPr>
            <a:lvl5pPr lvl="4" rtl="0">
              <a:spcBef>
                <a:spcPts val="0"/>
              </a:spcBef>
              <a:spcAft>
                <a:spcPts val="0"/>
              </a:spcAft>
              <a:buClr>
                <a:srgbClr val="434343"/>
              </a:buClr>
              <a:buSzPts val="4000"/>
              <a:buNone/>
              <a:defRPr sz="4000">
                <a:solidFill>
                  <a:srgbClr val="434343"/>
                </a:solidFill>
              </a:defRPr>
            </a:lvl5pPr>
            <a:lvl6pPr lvl="5" rtl="0">
              <a:spcBef>
                <a:spcPts val="0"/>
              </a:spcBef>
              <a:spcAft>
                <a:spcPts val="0"/>
              </a:spcAft>
              <a:buClr>
                <a:srgbClr val="434343"/>
              </a:buClr>
              <a:buSzPts val="4000"/>
              <a:buNone/>
              <a:defRPr sz="4000">
                <a:solidFill>
                  <a:srgbClr val="434343"/>
                </a:solidFill>
              </a:defRPr>
            </a:lvl6pPr>
            <a:lvl7pPr lvl="6" rtl="0">
              <a:spcBef>
                <a:spcPts val="0"/>
              </a:spcBef>
              <a:spcAft>
                <a:spcPts val="0"/>
              </a:spcAft>
              <a:buClr>
                <a:srgbClr val="434343"/>
              </a:buClr>
              <a:buSzPts val="4000"/>
              <a:buNone/>
              <a:defRPr sz="4000">
                <a:solidFill>
                  <a:srgbClr val="434343"/>
                </a:solidFill>
              </a:defRPr>
            </a:lvl7pPr>
            <a:lvl8pPr lvl="7" rtl="0">
              <a:spcBef>
                <a:spcPts val="0"/>
              </a:spcBef>
              <a:spcAft>
                <a:spcPts val="0"/>
              </a:spcAft>
              <a:buClr>
                <a:srgbClr val="434343"/>
              </a:buClr>
              <a:buSzPts val="4000"/>
              <a:buNone/>
              <a:defRPr sz="4000">
                <a:solidFill>
                  <a:srgbClr val="434343"/>
                </a:solidFill>
              </a:defRPr>
            </a:lvl8pPr>
            <a:lvl9pPr lvl="8" rtl="0">
              <a:spcBef>
                <a:spcPts val="0"/>
              </a:spcBef>
              <a:spcAft>
                <a:spcPts val="0"/>
              </a:spcAft>
              <a:buClr>
                <a:srgbClr val="434343"/>
              </a:buClr>
              <a:buSzPts val="4000"/>
              <a:buNone/>
              <a:defRPr sz="4000">
                <a:solidFill>
                  <a:srgbClr val="434343"/>
                </a:solidFill>
              </a:defRPr>
            </a:lvl9pPr>
          </a:lstStyle>
          <a:p>
            <a:r>
              <a:t>xx%</a:t>
            </a:r>
          </a:p>
        </p:txBody>
      </p:sp>
      <p:sp>
        <p:nvSpPr>
          <p:cNvPr id="176" name="Google Shape;176;p14"/>
          <p:cNvSpPr txBox="1">
            <a:spLocks noGrp="1"/>
          </p:cNvSpPr>
          <p:nvPr>
            <p:ph type="title" idx="13" hasCustomPrompt="1"/>
          </p:nvPr>
        </p:nvSpPr>
        <p:spPr>
          <a:xfrm>
            <a:off x="1057772" y="2137175"/>
            <a:ext cx="1097100" cy="831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4000"/>
              <a:buNone/>
              <a:defRPr sz="4500">
                <a:solidFill>
                  <a:schemeClr val="accent6"/>
                </a:solidFill>
              </a:defRPr>
            </a:lvl1pPr>
            <a:lvl2pPr lvl="1" rtl="0">
              <a:spcBef>
                <a:spcPts val="0"/>
              </a:spcBef>
              <a:spcAft>
                <a:spcPts val="0"/>
              </a:spcAft>
              <a:buClr>
                <a:srgbClr val="434343"/>
              </a:buClr>
              <a:buSzPts val="4000"/>
              <a:buNone/>
              <a:defRPr sz="4000">
                <a:solidFill>
                  <a:srgbClr val="434343"/>
                </a:solidFill>
              </a:defRPr>
            </a:lvl2pPr>
            <a:lvl3pPr lvl="2" rtl="0">
              <a:spcBef>
                <a:spcPts val="0"/>
              </a:spcBef>
              <a:spcAft>
                <a:spcPts val="0"/>
              </a:spcAft>
              <a:buClr>
                <a:srgbClr val="434343"/>
              </a:buClr>
              <a:buSzPts val="4000"/>
              <a:buNone/>
              <a:defRPr sz="4000">
                <a:solidFill>
                  <a:srgbClr val="434343"/>
                </a:solidFill>
              </a:defRPr>
            </a:lvl3pPr>
            <a:lvl4pPr lvl="3" rtl="0">
              <a:spcBef>
                <a:spcPts val="0"/>
              </a:spcBef>
              <a:spcAft>
                <a:spcPts val="0"/>
              </a:spcAft>
              <a:buClr>
                <a:srgbClr val="434343"/>
              </a:buClr>
              <a:buSzPts val="4000"/>
              <a:buNone/>
              <a:defRPr sz="4000">
                <a:solidFill>
                  <a:srgbClr val="434343"/>
                </a:solidFill>
              </a:defRPr>
            </a:lvl4pPr>
            <a:lvl5pPr lvl="4" rtl="0">
              <a:spcBef>
                <a:spcPts val="0"/>
              </a:spcBef>
              <a:spcAft>
                <a:spcPts val="0"/>
              </a:spcAft>
              <a:buClr>
                <a:srgbClr val="434343"/>
              </a:buClr>
              <a:buSzPts val="4000"/>
              <a:buNone/>
              <a:defRPr sz="4000">
                <a:solidFill>
                  <a:srgbClr val="434343"/>
                </a:solidFill>
              </a:defRPr>
            </a:lvl5pPr>
            <a:lvl6pPr lvl="5" rtl="0">
              <a:spcBef>
                <a:spcPts val="0"/>
              </a:spcBef>
              <a:spcAft>
                <a:spcPts val="0"/>
              </a:spcAft>
              <a:buClr>
                <a:srgbClr val="434343"/>
              </a:buClr>
              <a:buSzPts val="4000"/>
              <a:buNone/>
              <a:defRPr sz="4000">
                <a:solidFill>
                  <a:srgbClr val="434343"/>
                </a:solidFill>
              </a:defRPr>
            </a:lvl6pPr>
            <a:lvl7pPr lvl="6" rtl="0">
              <a:spcBef>
                <a:spcPts val="0"/>
              </a:spcBef>
              <a:spcAft>
                <a:spcPts val="0"/>
              </a:spcAft>
              <a:buClr>
                <a:srgbClr val="434343"/>
              </a:buClr>
              <a:buSzPts val="4000"/>
              <a:buNone/>
              <a:defRPr sz="4000">
                <a:solidFill>
                  <a:srgbClr val="434343"/>
                </a:solidFill>
              </a:defRPr>
            </a:lvl7pPr>
            <a:lvl8pPr lvl="7" rtl="0">
              <a:spcBef>
                <a:spcPts val="0"/>
              </a:spcBef>
              <a:spcAft>
                <a:spcPts val="0"/>
              </a:spcAft>
              <a:buClr>
                <a:srgbClr val="434343"/>
              </a:buClr>
              <a:buSzPts val="4000"/>
              <a:buNone/>
              <a:defRPr sz="4000">
                <a:solidFill>
                  <a:srgbClr val="434343"/>
                </a:solidFill>
              </a:defRPr>
            </a:lvl8pPr>
            <a:lvl9pPr lvl="8" rtl="0">
              <a:spcBef>
                <a:spcPts val="0"/>
              </a:spcBef>
              <a:spcAft>
                <a:spcPts val="0"/>
              </a:spcAft>
              <a:buClr>
                <a:srgbClr val="434343"/>
              </a:buClr>
              <a:buSzPts val="4000"/>
              <a:buNone/>
              <a:defRPr sz="4000">
                <a:solidFill>
                  <a:srgbClr val="434343"/>
                </a:solidFill>
              </a:defRPr>
            </a:lvl9pPr>
          </a:lstStyle>
          <a:p>
            <a:r>
              <a:t>xx%</a:t>
            </a:r>
          </a:p>
        </p:txBody>
      </p:sp>
      <p:sp>
        <p:nvSpPr>
          <p:cNvPr id="177" name="Google Shape;177;p14"/>
          <p:cNvSpPr txBox="1">
            <a:spLocks noGrp="1"/>
          </p:cNvSpPr>
          <p:nvPr>
            <p:ph type="title" idx="14" hasCustomPrompt="1"/>
          </p:nvPr>
        </p:nvSpPr>
        <p:spPr>
          <a:xfrm>
            <a:off x="1057772" y="2944925"/>
            <a:ext cx="1097100" cy="832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4000"/>
              <a:buNone/>
              <a:defRPr sz="4500">
                <a:solidFill>
                  <a:schemeClr val="accent6"/>
                </a:solidFill>
              </a:defRPr>
            </a:lvl1pPr>
            <a:lvl2pPr lvl="1" rtl="0">
              <a:spcBef>
                <a:spcPts val="0"/>
              </a:spcBef>
              <a:spcAft>
                <a:spcPts val="0"/>
              </a:spcAft>
              <a:buClr>
                <a:srgbClr val="434343"/>
              </a:buClr>
              <a:buSzPts val="4000"/>
              <a:buNone/>
              <a:defRPr sz="4000">
                <a:solidFill>
                  <a:srgbClr val="434343"/>
                </a:solidFill>
              </a:defRPr>
            </a:lvl2pPr>
            <a:lvl3pPr lvl="2" rtl="0">
              <a:spcBef>
                <a:spcPts val="0"/>
              </a:spcBef>
              <a:spcAft>
                <a:spcPts val="0"/>
              </a:spcAft>
              <a:buClr>
                <a:srgbClr val="434343"/>
              </a:buClr>
              <a:buSzPts val="4000"/>
              <a:buNone/>
              <a:defRPr sz="4000">
                <a:solidFill>
                  <a:srgbClr val="434343"/>
                </a:solidFill>
              </a:defRPr>
            </a:lvl3pPr>
            <a:lvl4pPr lvl="3" rtl="0">
              <a:spcBef>
                <a:spcPts val="0"/>
              </a:spcBef>
              <a:spcAft>
                <a:spcPts val="0"/>
              </a:spcAft>
              <a:buClr>
                <a:srgbClr val="434343"/>
              </a:buClr>
              <a:buSzPts val="4000"/>
              <a:buNone/>
              <a:defRPr sz="4000">
                <a:solidFill>
                  <a:srgbClr val="434343"/>
                </a:solidFill>
              </a:defRPr>
            </a:lvl4pPr>
            <a:lvl5pPr lvl="4" rtl="0">
              <a:spcBef>
                <a:spcPts val="0"/>
              </a:spcBef>
              <a:spcAft>
                <a:spcPts val="0"/>
              </a:spcAft>
              <a:buClr>
                <a:srgbClr val="434343"/>
              </a:buClr>
              <a:buSzPts val="4000"/>
              <a:buNone/>
              <a:defRPr sz="4000">
                <a:solidFill>
                  <a:srgbClr val="434343"/>
                </a:solidFill>
              </a:defRPr>
            </a:lvl5pPr>
            <a:lvl6pPr lvl="5" rtl="0">
              <a:spcBef>
                <a:spcPts val="0"/>
              </a:spcBef>
              <a:spcAft>
                <a:spcPts val="0"/>
              </a:spcAft>
              <a:buClr>
                <a:srgbClr val="434343"/>
              </a:buClr>
              <a:buSzPts val="4000"/>
              <a:buNone/>
              <a:defRPr sz="4000">
                <a:solidFill>
                  <a:srgbClr val="434343"/>
                </a:solidFill>
              </a:defRPr>
            </a:lvl6pPr>
            <a:lvl7pPr lvl="6" rtl="0">
              <a:spcBef>
                <a:spcPts val="0"/>
              </a:spcBef>
              <a:spcAft>
                <a:spcPts val="0"/>
              </a:spcAft>
              <a:buClr>
                <a:srgbClr val="434343"/>
              </a:buClr>
              <a:buSzPts val="4000"/>
              <a:buNone/>
              <a:defRPr sz="4000">
                <a:solidFill>
                  <a:srgbClr val="434343"/>
                </a:solidFill>
              </a:defRPr>
            </a:lvl7pPr>
            <a:lvl8pPr lvl="7" rtl="0">
              <a:spcBef>
                <a:spcPts val="0"/>
              </a:spcBef>
              <a:spcAft>
                <a:spcPts val="0"/>
              </a:spcAft>
              <a:buClr>
                <a:srgbClr val="434343"/>
              </a:buClr>
              <a:buSzPts val="4000"/>
              <a:buNone/>
              <a:defRPr sz="4000">
                <a:solidFill>
                  <a:srgbClr val="434343"/>
                </a:solidFill>
              </a:defRPr>
            </a:lvl8pPr>
            <a:lvl9pPr lvl="8" rtl="0">
              <a:spcBef>
                <a:spcPts val="0"/>
              </a:spcBef>
              <a:spcAft>
                <a:spcPts val="0"/>
              </a:spcAft>
              <a:buClr>
                <a:srgbClr val="434343"/>
              </a:buClr>
              <a:buSzPts val="4000"/>
              <a:buNone/>
              <a:defRPr sz="4000">
                <a:solidFill>
                  <a:srgbClr val="434343"/>
                </a:solidFill>
              </a:defRPr>
            </a:lvl9pPr>
          </a:lstStyle>
          <a:p>
            <a:r>
              <a:t>xx%</a:t>
            </a:r>
          </a:p>
        </p:txBody>
      </p:sp>
      <p:sp>
        <p:nvSpPr>
          <p:cNvPr id="178" name="Google Shape;178;p14"/>
          <p:cNvSpPr txBox="1">
            <a:spLocks noGrp="1"/>
          </p:cNvSpPr>
          <p:nvPr>
            <p:ph type="title" idx="15" hasCustomPrompt="1"/>
          </p:nvPr>
        </p:nvSpPr>
        <p:spPr>
          <a:xfrm>
            <a:off x="1057772" y="3753575"/>
            <a:ext cx="1097100" cy="832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34343"/>
              </a:buClr>
              <a:buSzPts val="4000"/>
              <a:buNone/>
              <a:defRPr sz="4500">
                <a:solidFill>
                  <a:schemeClr val="accent6"/>
                </a:solidFill>
              </a:defRPr>
            </a:lvl1pPr>
            <a:lvl2pPr lvl="1" rtl="0">
              <a:spcBef>
                <a:spcPts val="0"/>
              </a:spcBef>
              <a:spcAft>
                <a:spcPts val="0"/>
              </a:spcAft>
              <a:buClr>
                <a:srgbClr val="434343"/>
              </a:buClr>
              <a:buSzPts val="4000"/>
              <a:buNone/>
              <a:defRPr sz="4000">
                <a:solidFill>
                  <a:srgbClr val="434343"/>
                </a:solidFill>
              </a:defRPr>
            </a:lvl2pPr>
            <a:lvl3pPr lvl="2" rtl="0">
              <a:spcBef>
                <a:spcPts val="0"/>
              </a:spcBef>
              <a:spcAft>
                <a:spcPts val="0"/>
              </a:spcAft>
              <a:buClr>
                <a:srgbClr val="434343"/>
              </a:buClr>
              <a:buSzPts val="4000"/>
              <a:buNone/>
              <a:defRPr sz="4000">
                <a:solidFill>
                  <a:srgbClr val="434343"/>
                </a:solidFill>
              </a:defRPr>
            </a:lvl3pPr>
            <a:lvl4pPr lvl="3" rtl="0">
              <a:spcBef>
                <a:spcPts val="0"/>
              </a:spcBef>
              <a:spcAft>
                <a:spcPts val="0"/>
              </a:spcAft>
              <a:buClr>
                <a:srgbClr val="434343"/>
              </a:buClr>
              <a:buSzPts val="4000"/>
              <a:buNone/>
              <a:defRPr sz="4000">
                <a:solidFill>
                  <a:srgbClr val="434343"/>
                </a:solidFill>
              </a:defRPr>
            </a:lvl4pPr>
            <a:lvl5pPr lvl="4" rtl="0">
              <a:spcBef>
                <a:spcPts val="0"/>
              </a:spcBef>
              <a:spcAft>
                <a:spcPts val="0"/>
              </a:spcAft>
              <a:buClr>
                <a:srgbClr val="434343"/>
              </a:buClr>
              <a:buSzPts val="4000"/>
              <a:buNone/>
              <a:defRPr sz="4000">
                <a:solidFill>
                  <a:srgbClr val="434343"/>
                </a:solidFill>
              </a:defRPr>
            </a:lvl5pPr>
            <a:lvl6pPr lvl="5" rtl="0">
              <a:spcBef>
                <a:spcPts val="0"/>
              </a:spcBef>
              <a:spcAft>
                <a:spcPts val="0"/>
              </a:spcAft>
              <a:buClr>
                <a:srgbClr val="434343"/>
              </a:buClr>
              <a:buSzPts val="4000"/>
              <a:buNone/>
              <a:defRPr sz="4000">
                <a:solidFill>
                  <a:srgbClr val="434343"/>
                </a:solidFill>
              </a:defRPr>
            </a:lvl6pPr>
            <a:lvl7pPr lvl="6" rtl="0">
              <a:spcBef>
                <a:spcPts val="0"/>
              </a:spcBef>
              <a:spcAft>
                <a:spcPts val="0"/>
              </a:spcAft>
              <a:buClr>
                <a:srgbClr val="434343"/>
              </a:buClr>
              <a:buSzPts val="4000"/>
              <a:buNone/>
              <a:defRPr sz="4000">
                <a:solidFill>
                  <a:srgbClr val="434343"/>
                </a:solidFill>
              </a:defRPr>
            </a:lvl7pPr>
            <a:lvl8pPr lvl="7" rtl="0">
              <a:spcBef>
                <a:spcPts val="0"/>
              </a:spcBef>
              <a:spcAft>
                <a:spcPts val="0"/>
              </a:spcAft>
              <a:buClr>
                <a:srgbClr val="434343"/>
              </a:buClr>
              <a:buSzPts val="4000"/>
              <a:buNone/>
              <a:defRPr sz="4000">
                <a:solidFill>
                  <a:srgbClr val="434343"/>
                </a:solidFill>
              </a:defRPr>
            </a:lvl8pPr>
            <a:lvl9pPr lvl="8" rtl="0">
              <a:spcBef>
                <a:spcPts val="0"/>
              </a:spcBef>
              <a:spcAft>
                <a:spcPts val="0"/>
              </a:spcAft>
              <a:buClr>
                <a:srgbClr val="434343"/>
              </a:buClr>
              <a:buSzPts val="4000"/>
              <a:buNone/>
              <a:defRPr sz="4000">
                <a:solidFill>
                  <a:srgbClr val="434343"/>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2">
  <p:cSld name="CUSTOM_2_1_1">
    <p:spTree>
      <p:nvGrpSpPr>
        <p:cNvPr id="1" name="Shape 179"/>
        <p:cNvGrpSpPr/>
        <p:nvPr/>
      </p:nvGrpSpPr>
      <p:grpSpPr>
        <a:xfrm>
          <a:off x="0" y="0"/>
          <a:ext cx="0" cy="0"/>
          <a:chOff x="0" y="0"/>
          <a:chExt cx="0" cy="0"/>
        </a:xfrm>
      </p:grpSpPr>
      <p:sp>
        <p:nvSpPr>
          <p:cNvPr id="180" name="Google Shape;180;p15"/>
          <p:cNvSpPr/>
          <p:nvPr/>
        </p:nvSpPr>
        <p:spPr>
          <a:xfrm rot="2465104" flipH="1">
            <a:off x="1263520" y="-80369"/>
            <a:ext cx="9257315" cy="8707784"/>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3813251" y="23027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7964207" y="40847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866275" y="45465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txBox="1">
            <a:spLocks noGrp="1"/>
          </p:cNvSpPr>
          <p:nvPr>
            <p:ph type="title"/>
          </p:nvPr>
        </p:nvSpPr>
        <p:spPr>
          <a:xfrm>
            <a:off x="713100" y="368810"/>
            <a:ext cx="2576100" cy="126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Google Shape;185;p15"/>
          <p:cNvSpPr txBox="1">
            <a:spLocks noGrp="1"/>
          </p:cNvSpPr>
          <p:nvPr>
            <p:ph type="ctrTitle" idx="2"/>
          </p:nvPr>
        </p:nvSpPr>
        <p:spPr>
          <a:xfrm>
            <a:off x="3343950" y="1605829"/>
            <a:ext cx="2451300" cy="47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None/>
              <a:defRPr sz="2800">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186" name="Google Shape;186;p15"/>
          <p:cNvSpPr txBox="1">
            <a:spLocks noGrp="1"/>
          </p:cNvSpPr>
          <p:nvPr>
            <p:ph type="subTitle" idx="1"/>
          </p:nvPr>
        </p:nvSpPr>
        <p:spPr>
          <a:xfrm>
            <a:off x="3343950" y="2017965"/>
            <a:ext cx="2451300" cy="64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600"/>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87" name="Google Shape;187;p15"/>
          <p:cNvSpPr txBox="1">
            <a:spLocks noGrp="1"/>
          </p:cNvSpPr>
          <p:nvPr>
            <p:ph type="ctrTitle" idx="3"/>
          </p:nvPr>
        </p:nvSpPr>
        <p:spPr>
          <a:xfrm>
            <a:off x="5978937" y="1605783"/>
            <a:ext cx="2451300" cy="47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None/>
              <a:defRPr sz="2800">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188" name="Google Shape;188;p15"/>
          <p:cNvSpPr txBox="1">
            <a:spLocks noGrp="1"/>
          </p:cNvSpPr>
          <p:nvPr>
            <p:ph type="subTitle" idx="4"/>
          </p:nvPr>
        </p:nvSpPr>
        <p:spPr>
          <a:xfrm>
            <a:off x="5978937" y="2017979"/>
            <a:ext cx="2451300" cy="64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600"/>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89" name="Google Shape;189;p15"/>
          <p:cNvSpPr txBox="1">
            <a:spLocks noGrp="1"/>
          </p:cNvSpPr>
          <p:nvPr>
            <p:ph type="ctrTitle" idx="5"/>
          </p:nvPr>
        </p:nvSpPr>
        <p:spPr>
          <a:xfrm>
            <a:off x="5978937" y="3539960"/>
            <a:ext cx="2451300" cy="47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None/>
              <a:defRPr sz="2800">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190" name="Google Shape;190;p15"/>
          <p:cNvSpPr txBox="1">
            <a:spLocks noGrp="1"/>
          </p:cNvSpPr>
          <p:nvPr>
            <p:ph type="subTitle" idx="6"/>
          </p:nvPr>
        </p:nvSpPr>
        <p:spPr>
          <a:xfrm>
            <a:off x="5978937" y="3953427"/>
            <a:ext cx="2451300" cy="64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600"/>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1" name="Google Shape;191;p15"/>
          <p:cNvSpPr txBox="1">
            <a:spLocks noGrp="1"/>
          </p:cNvSpPr>
          <p:nvPr>
            <p:ph type="ctrTitle" idx="7"/>
          </p:nvPr>
        </p:nvSpPr>
        <p:spPr>
          <a:xfrm>
            <a:off x="713763" y="3539964"/>
            <a:ext cx="2448900" cy="47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None/>
              <a:defRPr sz="2800">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192" name="Google Shape;192;p15"/>
          <p:cNvSpPr txBox="1">
            <a:spLocks noGrp="1"/>
          </p:cNvSpPr>
          <p:nvPr>
            <p:ph type="subTitle" idx="8"/>
          </p:nvPr>
        </p:nvSpPr>
        <p:spPr>
          <a:xfrm>
            <a:off x="713763" y="3953430"/>
            <a:ext cx="2448900" cy="64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600"/>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3" name="Google Shape;193;p15"/>
          <p:cNvSpPr txBox="1">
            <a:spLocks noGrp="1"/>
          </p:cNvSpPr>
          <p:nvPr>
            <p:ph type="ctrTitle" idx="9"/>
          </p:nvPr>
        </p:nvSpPr>
        <p:spPr>
          <a:xfrm>
            <a:off x="3343950" y="3539954"/>
            <a:ext cx="2453700" cy="47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None/>
              <a:defRPr sz="2800">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194" name="Google Shape;194;p15"/>
          <p:cNvSpPr txBox="1">
            <a:spLocks noGrp="1"/>
          </p:cNvSpPr>
          <p:nvPr>
            <p:ph type="subTitle" idx="13"/>
          </p:nvPr>
        </p:nvSpPr>
        <p:spPr>
          <a:xfrm>
            <a:off x="3343950" y="3953424"/>
            <a:ext cx="2453700" cy="64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600"/>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5" name="Google Shape;195;p15"/>
          <p:cNvSpPr txBox="1">
            <a:spLocks noGrp="1"/>
          </p:cNvSpPr>
          <p:nvPr>
            <p:ph type="title" idx="14" hasCustomPrompt="1"/>
          </p:nvPr>
        </p:nvSpPr>
        <p:spPr>
          <a:xfrm>
            <a:off x="3343950" y="1084600"/>
            <a:ext cx="2451300" cy="4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000"/>
              <a:buNone/>
              <a:defRPr sz="4500">
                <a:solidFill>
                  <a:schemeClr val="accent6"/>
                </a:solidFill>
              </a:defRPr>
            </a:lvl1pPr>
            <a:lvl2pPr lvl="1" algn="ctr" rtl="0">
              <a:spcBef>
                <a:spcPts val="0"/>
              </a:spcBef>
              <a:spcAft>
                <a:spcPts val="0"/>
              </a:spcAft>
              <a:buClr>
                <a:schemeClr val="accent3"/>
              </a:buClr>
              <a:buSzPts val="3000"/>
              <a:buNone/>
              <a:defRPr sz="3000">
                <a:solidFill>
                  <a:schemeClr val="accent3"/>
                </a:solidFill>
              </a:defRPr>
            </a:lvl2pPr>
            <a:lvl3pPr lvl="2" algn="ctr" rtl="0">
              <a:spcBef>
                <a:spcPts val="0"/>
              </a:spcBef>
              <a:spcAft>
                <a:spcPts val="0"/>
              </a:spcAft>
              <a:buClr>
                <a:schemeClr val="accent3"/>
              </a:buClr>
              <a:buSzPts val="3000"/>
              <a:buNone/>
              <a:defRPr sz="3000">
                <a:solidFill>
                  <a:schemeClr val="accent3"/>
                </a:solidFill>
              </a:defRPr>
            </a:lvl3pPr>
            <a:lvl4pPr lvl="3" algn="ctr" rtl="0">
              <a:spcBef>
                <a:spcPts val="0"/>
              </a:spcBef>
              <a:spcAft>
                <a:spcPts val="0"/>
              </a:spcAft>
              <a:buClr>
                <a:schemeClr val="accent3"/>
              </a:buClr>
              <a:buSzPts val="3000"/>
              <a:buNone/>
              <a:defRPr sz="3000">
                <a:solidFill>
                  <a:schemeClr val="accent3"/>
                </a:solidFill>
              </a:defRPr>
            </a:lvl4pPr>
            <a:lvl5pPr lvl="4" algn="ctr" rtl="0">
              <a:spcBef>
                <a:spcPts val="0"/>
              </a:spcBef>
              <a:spcAft>
                <a:spcPts val="0"/>
              </a:spcAft>
              <a:buClr>
                <a:schemeClr val="accent3"/>
              </a:buClr>
              <a:buSzPts val="3000"/>
              <a:buNone/>
              <a:defRPr sz="3000">
                <a:solidFill>
                  <a:schemeClr val="accent3"/>
                </a:solidFill>
              </a:defRPr>
            </a:lvl5pPr>
            <a:lvl6pPr lvl="5" algn="ctr" rtl="0">
              <a:spcBef>
                <a:spcPts val="0"/>
              </a:spcBef>
              <a:spcAft>
                <a:spcPts val="0"/>
              </a:spcAft>
              <a:buClr>
                <a:schemeClr val="accent3"/>
              </a:buClr>
              <a:buSzPts val="3000"/>
              <a:buNone/>
              <a:defRPr sz="3000">
                <a:solidFill>
                  <a:schemeClr val="accent3"/>
                </a:solidFill>
              </a:defRPr>
            </a:lvl6pPr>
            <a:lvl7pPr lvl="6" algn="ctr" rtl="0">
              <a:spcBef>
                <a:spcPts val="0"/>
              </a:spcBef>
              <a:spcAft>
                <a:spcPts val="0"/>
              </a:spcAft>
              <a:buClr>
                <a:schemeClr val="accent3"/>
              </a:buClr>
              <a:buSzPts val="3000"/>
              <a:buNone/>
              <a:defRPr sz="3000">
                <a:solidFill>
                  <a:schemeClr val="accent3"/>
                </a:solidFill>
              </a:defRPr>
            </a:lvl7pPr>
            <a:lvl8pPr lvl="7" algn="ctr" rtl="0">
              <a:spcBef>
                <a:spcPts val="0"/>
              </a:spcBef>
              <a:spcAft>
                <a:spcPts val="0"/>
              </a:spcAft>
              <a:buClr>
                <a:schemeClr val="accent3"/>
              </a:buClr>
              <a:buSzPts val="3000"/>
              <a:buNone/>
              <a:defRPr sz="3000">
                <a:solidFill>
                  <a:schemeClr val="accent3"/>
                </a:solidFill>
              </a:defRPr>
            </a:lvl8pPr>
            <a:lvl9pPr lvl="8" algn="ctr" rtl="0">
              <a:spcBef>
                <a:spcPts val="0"/>
              </a:spcBef>
              <a:spcAft>
                <a:spcPts val="0"/>
              </a:spcAft>
              <a:buClr>
                <a:schemeClr val="accent3"/>
              </a:buClr>
              <a:buSzPts val="3000"/>
              <a:buNone/>
              <a:defRPr sz="3000">
                <a:solidFill>
                  <a:schemeClr val="accent3"/>
                </a:solidFill>
              </a:defRPr>
            </a:lvl9pPr>
          </a:lstStyle>
          <a:p>
            <a:r>
              <a:t>xx%</a:t>
            </a:r>
          </a:p>
        </p:txBody>
      </p:sp>
      <p:sp>
        <p:nvSpPr>
          <p:cNvPr id="196" name="Google Shape;196;p15"/>
          <p:cNvSpPr txBox="1">
            <a:spLocks noGrp="1"/>
          </p:cNvSpPr>
          <p:nvPr>
            <p:ph type="title" idx="15" hasCustomPrompt="1"/>
          </p:nvPr>
        </p:nvSpPr>
        <p:spPr>
          <a:xfrm>
            <a:off x="5981219" y="1083275"/>
            <a:ext cx="2448900" cy="47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000"/>
              <a:buNone/>
              <a:defRPr sz="4500">
                <a:solidFill>
                  <a:schemeClr val="accent6"/>
                </a:solidFill>
              </a:defRPr>
            </a:lvl1pPr>
            <a:lvl2pPr lvl="1" algn="ctr" rtl="0">
              <a:spcBef>
                <a:spcPts val="0"/>
              </a:spcBef>
              <a:spcAft>
                <a:spcPts val="0"/>
              </a:spcAft>
              <a:buClr>
                <a:schemeClr val="accent3"/>
              </a:buClr>
              <a:buSzPts val="3000"/>
              <a:buNone/>
              <a:defRPr sz="3000">
                <a:solidFill>
                  <a:schemeClr val="accent3"/>
                </a:solidFill>
              </a:defRPr>
            </a:lvl2pPr>
            <a:lvl3pPr lvl="2" algn="ctr" rtl="0">
              <a:spcBef>
                <a:spcPts val="0"/>
              </a:spcBef>
              <a:spcAft>
                <a:spcPts val="0"/>
              </a:spcAft>
              <a:buClr>
                <a:schemeClr val="accent3"/>
              </a:buClr>
              <a:buSzPts val="3000"/>
              <a:buNone/>
              <a:defRPr sz="3000">
                <a:solidFill>
                  <a:schemeClr val="accent3"/>
                </a:solidFill>
              </a:defRPr>
            </a:lvl3pPr>
            <a:lvl4pPr lvl="3" algn="ctr" rtl="0">
              <a:spcBef>
                <a:spcPts val="0"/>
              </a:spcBef>
              <a:spcAft>
                <a:spcPts val="0"/>
              </a:spcAft>
              <a:buClr>
                <a:schemeClr val="accent3"/>
              </a:buClr>
              <a:buSzPts val="3000"/>
              <a:buNone/>
              <a:defRPr sz="3000">
                <a:solidFill>
                  <a:schemeClr val="accent3"/>
                </a:solidFill>
              </a:defRPr>
            </a:lvl4pPr>
            <a:lvl5pPr lvl="4" algn="ctr" rtl="0">
              <a:spcBef>
                <a:spcPts val="0"/>
              </a:spcBef>
              <a:spcAft>
                <a:spcPts val="0"/>
              </a:spcAft>
              <a:buClr>
                <a:schemeClr val="accent3"/>
              </a:buClr>
              <a:buSzPts val="3000"/>
              <a:buNone/>
              <a:defRPr sz="3000">
                <a:solidFill>
                  <a:schemeClr val="accent3"/>
                </a:solidFill>
              </a:defRPr>
            </a:lvl5pPr>
            <a:lvl6pPr lvl="5" algn="ctr" rtl="0">
              <a:spcBef>
                <a:spcPts val="0"/>
              </a:spcBef>
              <a:spcAft>
                <a:spcPts val="0"/>
              </a:spcAft>
              <a:buClr>
                <a:schemeClr val="accent3"/>
              </a:buClr>
              <a:buSzPts val="3000"/>
              <a:buNone/>
              <a:defRPr sz="3000">
                <a:solidFill>
                  <a:schemeClr val="accent3"/>
                </a:solidFill>
              </a:defRPr>
            </a:lvl6pPr>
            <a:lvl7pPr lvl="6" algn="ctr" rtl="0">
              <a:spcBef>
                <a:spcPts val="0"/>
              </a:spcBef>
              <a:spcAft>
                <a:spcPts val="0"/>
              </a:spcAft>
              <a:buClr>
                <a:schemeClr val="accent3"/>
              </a:buClr>
              <a:buSzPts val="3000"/>
              <a:buNone/>
              <a:defRPr sz="3000">
                <a:solidFill>
                  <a:schemeClr val="accent3"/>
                </a:solidFill>
              </a:defRPr>
            </a:lvl7pPr>
            <a:lvl8pPr lvl="7" algn="ctr" rtl="0">
              <a:spcBef>
                <a:spcPts val="0"/>
              </a:spcBef>
              <a:spcAft>
                <a:spcPts val="0"/>
              </a:spcAft>
              <a:buClr>
                <a:schemeClr val="accent3"/>
              </a:buClr>
              <a:buSzPts val="3000"/>
              <a:buNone/>
              <a:defRPr sz="3000">
                <a:solidFill>
                  <a:schemeClr val="accent3"/>
                </a:solidFill>
              </a:defRPr>
            </a:lvl8pPr>
            <a:lvl9pPr lvl="8" algn="ctr" rtl="0">
              <a:spcBef>
                <a:spcPts val="0"/>
              </a:spcBef>
              <a:spcAft>
                <a:spcPts val="0"/>
              </a:spcAft>
              <a:buClr>
                <a:schemeClr val="accent3"/>
              </a:buClr>
              <a:buSzPts val="3000"/>
              <a:buNone/>
              <a:defRPr sz="3000">
                <a:solidFill>
                  <a:schemeClr val="accent3"/>
                </a:solidFill>
              </a:defRPr>
            </a:lvl9pPr>
          </a:lstStyle>
          <a:p>
            <a:r>
              <a:t>xx%</a:t>
            </a:r>
          </a:p>
        </p:txBody>
      </p:sp>
      <p:sp>
        <p:nvSpPr>
          <p:cNvPr id="197" name="Google Shape;197;p15"/>
          <p:cNvSpPr txBox="1">
            <a:spLocks noGrp="1"/>
          </p:cNvSpPr>
          <p:nvPr>
            <p:ph type="title" idx="16" hasCustomPrompt="1"/>
          </p:nvPr>
        </p:nvSpPr>
        <p:spPr>
          <a:xfrm>
            <a:off x="5978937" y="3019593"/>
            <a:ext cx="2451300" cy="4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000"/>
              <a:buNone/>
              <a:defRPr sz="4500">
                <a:solidFill>
                  <a:schemeClr val="accent6"/>
                </a:solidFill>
              </a:defRPr>
            </a:lvl1pPr>
            <a:lvl2pPr lvl="1" algn="ctr" rtl="0">
              <a:spcBef>
                <a:spcPts val="0"/>
              </a:spcBef>
              <a:spcAft>
                <a:spcPts val="0"/>
              </a:spcAft>
              <a:buClr>
                <a:schemeClr val="accent3"/>
              </a:buClr>
              <a:buSzPts val="3000"/>
              <a:buNone/>
              <a:defRPr sz="3000">
                <a:solidFill>
                  <a:schemeClr val="accent3"/>
                </a:solidFill>
              </a:defRPr>
            </a:lvl2pPr>
            <a:lvl3pPr lvl="2" algn="ctr" rtl="0">
              <a:spcBef>
                <a:spcPts val="0"/>
              </a:spcBef>
              <a:spcAft>
                <a:spcPts val="0"/>
              </a:spcAft>
              <a:buClr>
                <a:schemeClr val="accent3"/>
              </a:buClr>
              <a:buSzPts val="3000"/>
              <a:buNone/>
              <a:defRPr sz="3000">
                <a:solidFill>
                  <a:schemeClr val="accent3"/>
                </a:solidFill>
              </a:defRPr>
            </a:lvl3pPr>
            <a:lvl4pPr lvl="3" algn="ctr" rtl="0">
              <a:spcBef>
                <a:spcPts val="0"/>
              </a:spcBef>
              <a:spcAft>
                <a:spcPts val="0"/>
              </a:spcAft>
              <a:buClr>
                <a:schemeClr val="accent3"/>
              </a:buClr>
              <a:buSzPts val="3000"/>
              <a:buNone/>
              <a:defRPr sz="3000">
                <a:solidFill>
                  <a:schemeClr val="accent3"/>
                </a:solidFill>
              </a:defRPr>
            </a:lvl4pPr>
            <a:lvl5pPr lvl="4" algn="ctr" rtl="0">
              <a:spcBef>
                <a:spcPts val="0"/>
              </a:spcBef>
              <a:spcAft>
                <a:spcPts val="0"/>
              </a:spcAft>
              <a:buClr>
                <a:schemeClr val="accent3"/>
              </a:buClr>
              <a:buSzPts val="3000"/>
              <a:buNone/>
              <a:defRPr sz="3000">
                <a:solidFill>
                  <a:schemeClr val="accent3"/>
                </a:solidFill>
              </a:defRPr>
            </a:lvl5pPr>
            <a:lvl6pPr lvl="5" algn="ctr" rtl="0">
              <a:spcBef>
                <a:spcPts val="0"/>
              </a:spcBef>
              <a:spcAft>
                <a:spcPts val="0"/>
              </a:spcAft>
              <a:buClr>
                <a:schemeClr val="accent3"/>
              </a:buClr>
              <a:buSzPts val="3000"/>
              <a:buNone/>
              <a:defRPr sz="3000">
                <a:solidFill>
                  <a:schemeClr val="accent3"/>
                </a:solidFill>
              </a:defRPr>
            </a:lvl6pPr>
            <a:lvl7pPr lvl="6" algn="ctr" rtl="0">
              <a:spcBef>
                <a:spcPts val="0"/>
              </a:spcBef>
              <a:spcAft>
                <a:spcPts val="0"/>
              </a:spcAft>
              <a:buClr>
                <a:schemeClr val="accent3"/>
              </a:buClr>
              <a:buSzPts val="3000"/>
              <a:buNone/>
              <a:defRPr sz="3000">
                <a:solidFill>
                  <a:schemeClr val="accent3"/>
                </a:solidFill>
              </a:defRPr>
            </a:lvl7pPr>
            <a:lvl8pPr lvl="7" algn="ctr" rtl="0">
              <a:spcBef>
                <a:spcPts val="0"/>
              </a:spcBef>
              <a:spcAft>
                <a:spcPts val="0"/>
              </a:spcAft>
              <a:buClr>
                <a:schemeClr val="accent3"/>
              </a:buClr>
              <a:buSzPts val="3000"/>
              <a:buNone/>
              <a:defRPr sz="3000">
                <a:solidFill>
                  <a:schemeClr val="accent3"/>
                </a:solidFill>
              </a:defRPr>
            </a:lvl8pPr>
            <a:lvl9pPr lvl="8" algn="ctr" rtl="0">
              <a:spcBef>
                <a:spcPts val="0"/>
              </a:spcBef>
              <a:spcAft>
                <a:spcPts val="0"/>
              </a:spcAft>
              <a:buClr>
                <a:schemeClr val="accent3"/>
              </a:buClr>
              <a:buSzPts val="3000"/>
              <a:buNone/>
              <a:defRPr sz="3000">
                <a:solidFill>
                  <a:schemeClr val="accent3"/>
                </a:solidFill>
              </a:defRPr>
            </a:lvl9pPr>
          </a:lstStyle>
          <a:p>
            <a:r>
              <a:t>xx%</a:t>
            </a:r>
          </a:p>
        </p:txBody>
      </p:sp>
      <p:sp>
        <p:nvSpPr>
          <p:cNvPr id="198" name="Google Shape;198;p15"/>
          <p:cNvSpPr txBox="1">
            <a:spLocks noGrp="1"/>
          </p:cNvSpPr>
          <p:nvPr>
            <p:ph type="title" idx="17" hasCustomPrompt="1"/>
          </p:nvPr>
        </p:nvSpPr>
        <p:spPr>
          <a:xfrm>
            <a:off x="713763" y="3019600"/>
            <a:ext cx="2448900" cy="4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000"/>
              <a:buNone/>
              <a:defRPr sz="4500">
                <a:solidFill>
                  <a:schemeClr val="accent6"/>
                </a:solidFill>
              </a:defRPr>
            </a:lvl1pPr>
            <a:lvl2pPr lvl="1" algn="ctr" rtl="0">
              <a:spcBef>
                <a:spcPts val="0"/>
              </a:spcBef>
              <a:spcAft>
                <a:spcPts val="0"/>
              </a:spcAft>
              <a:buClr>
                <a:schemeClr val="accent3"/>
              </a:buClr>
              <a:buSzPts val="3000"/>
              <a:buNone/>
              <a:defRPr sz="3000">
                <a:solidFill>
                  <a:schemeClr val="accent3"/>
                </a:solidFill>
              </a:defRPr>
            </a:lvl2pPr>
            <a:lvl3pPr lvl="2" algn="ctr" rtl="0">
              <a:spcBef>
                <a:spcPts val="0"/>
              </a:spcBef>
              <a:spcAft>
                <a:spcPts val="0"/>
              </a:spcAft>
              <a:buClr>
                <a:schemeClr val="accent3"/>
              </a:buClr>
              <a:buSzPts val="3000"/>
              <a:buNone/>
              <a:defRPr sz="3000">
                <a:solidFill>
                  <a:schemeClr val="accent3"/>
                </a:solidFill>
              </a:defRPr>
            </a:lvl3pPr>
            <a:lvl4pPr lvl="3" algn="ctr" rtl="0">
              <a:spcBef>
                <a:spcPts val="0"/>
              </a:spcBef>
              <a:spcAft>
                <a:spcPts val="0"/>
              </a:spcAft>
              <a:buClr>
                <a:schemeClr val="accent3"/>
              </a:buClr>
              <a:buSzPts val="3000"/>
              <a:buNone/>
              <a:defRPr sz="3000">
                <a:solidFill>
                  <a:schemeClr val="accent3"/>
                </a:solidFill>
              </a:defRPr>
            </a:lvl4pPr>
            <a:lvl5pPr lvl="4" algn="ctr" rtl="0">
              <a:spcBef>
                <a:spcPts val="0"/>
              </a:spcBef>
              <a:spcAft>
                <a:spcPts val="0"/>
              </a:spcAft>
              <a:buClr>
                <a:schemeClr val="accent3"/>
              </a:buClr>
              <a:buSzPts val="3000"/>
              <a:buNone/>
              <a:defRPr sz="3000">
                <a:solidFill>
                  <a:schemeClr val="accent3"/>
                </a:solidFill>
              </a:defRPr>
            </a:lvl5pPr>
            <a:lvl6pPr lvl="5" algn="ctr" rtl="0">
              <a:spcBef>
                <a:spcPts val="0"/>
              </a:spcBef>
              <a:spcAft>
                <a:spcPts val="0"/>
              </a:spcAft>
              <a:buClr>
                <a:schemeClr val="accent3"/>
              </a:buClr>
              <a:buSzPts val="3000"/>
              <a:buNone/>
              <a:defRPr sz="3000">
                <a:solidFill>
                  <a:schemeClr val="accent3"/>
                </a:solidFill>
              </a:defRPr>
            </a:lvl6pPr>
            <a:lvl7pPr lvl="6" algn="ctr" rtl="0">
              <a:spcBef>
                <a:spcPts val="0"/>
              </a:spcBef>
              <a:spcAft>
                <a:spcPts val="0"/>
              </a:spcAft>
              <a:buClr>
                <a:schemeClr val="accent3"/>
              </a:buClr>
              <a:buSzPts val="3000"/>
              <a:buNone/>
              <a:defRPr sz="3000">
                <a:solidFill>
                  <a:schemeClr val="accent3"/>
                </a:solidFill>
              </a:defRPr>
            </a:lvl7pPr>
            <a:lvl8pPr lvl="7" algn="ctr" rtl="0">
              <a:spcBef>
                <a:spcPts val="0"/>
              </a:spcBef>
              <a:spcAft>
                <a:spcPts val="0"/>
              </a:spcAft>
              <a:buClr>
                <a:schemeClr val="accent3"/>
              </a:buClr>
              <a:buSzPts val="3000"/>
              <a:buNone/>
              <a:defRPr sz="3000">
                <a:solidFill>
                  <a:schemeClr val="accent3"/>
                </a:solidFill>
              </a:defRPr>
            </a:lvl8pPr>
            <a:lvl9pPr lvl="8" algn="ctr" rtl="0">
              <a:spcBef>
                <a:spcPts val="0"/>
              </a:spcBef>
              <a:spcAft>
                <a:spcPts val="0"/>
              </a:spcAft>
              <a:buClr>
                <a:schemeClr val="accent3"/>
              </a:buClr>
              <a:buSzPts val="3000"/>
              <a:buNone/>
              <a:defRPr sz="3000">
                <a:solidFill>
                  <a:schemeClr val="accent3"/>
                </a:solidFill>
              </a:defRPr>
            </a:lvl9pPr>
          </a:lstStyle>
          <a:p>
            <a:r>
              <a:t>xx%</a:t>
            </a:r>
          </a:p>
        </p:txBody>
      </p:sp>
      <p:sp>
        <p:nvSpPr>
          <p:cNvPr id="199" name="Google Shape;199;p15"/>
          <p:cNvSpPr txBox="1">
            <a:spLocks noGrp="1"/>
          </p:cNvSpPr>
          <p:nvPr>
            <p:ph type="title" idx="18" hasCustomPrompt="1"/>
          </p:nvPr>
        </p:nvSpPr>
        <p:spPr>
          <a:xfrm>
            <a:off x="3343950" y="3019585"/>
            <a:ext cx="2453700" cy="4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000"/>
              <a:buNone/>
              <a:defRPr sz="4500">
                <a:solidFill>
                  <a:schemeClr val="accent6"/>
                </a:solidFill>
              </a:defRPr>
            </a:lvl1pPr>
            <a:lvl2pPr lvl="1" algn="ctr" rtl="0">
              <a:spcBef>
                <a:spcPts val="0"/>
              </a:spcBef>
              <a:spcAft>
                <a:spcPts val="0"/>
              </a:spcAft>
              <a:buClr>
                <a:schemeClr val="accent3"/>
              </a:buClr>
              <a:buSzPts val="3000"/>
              <a:buNone/>
              <a:defRPr sz="3000">
                <a:solidFill>
                  <a:schemeClr val="accent3"/>
                </a:solidFill>
              </a:defRPr>
            </a:lvl2pPr>
            <a:lvl3pPr lvl="2" algn="ctr" rtl="0">
              <a:spcBef>
                <a:spcPts val="0"/>
              </a:spcBef>
              <a:spcAft>
                <a:spcPts val="0"/>
              </a:spcAft>
              <a:buClr>
                <a:schemeClr val="accent3"/>
              </a:buClr>
              <a:buSzPts val="3000"/>
              <a:buNone/>
              <a:defRPr sz="3000">
                <a:solidFill>
                  <a:schemeClr val="accent3"/>
                </a:solidFill>
              </a:defRPr>
            </a:lvl3pPr>
            <a:lvl4pPr lvl="3" algn="ctr" rtl="0">
              <a:spcBef>
                <a:spcPts val="0"/>
              </a:spcBef>
              <a:spcAft>
                <a:spcPts val="0"/>
              </a:spcAft>
              <a:buClr>
                <a:schemeClr val="accent3"/>
              </a:buClr>
              <a:buSzPts val="3000"/>
              <a:buNone/>
              <a:defRPr sz="3000">
                <a:solidFill>
                  <a:schemeClr val="accent3"/>
                </a:solidFill>
              </a:defRPr>
            </a:lvl4pPr>
            <a:lvl5pPr lvl="4" algn="ctr" rtl="0">
              <a:spcBef>
                <a:spcPts val="0"/>
              </a:spcBef>
              <a:spcAft>
                <a:spcPts val="0"/>
              </a:spcAft>
              <a:buClr>
                <a:schemeClr val="accent3"/>
              </a:buClr>
              <a:buSzPts val="3000"/>
              <a:buNone/>
              <a:defRPr sz="3000">
                <a:solidFill>
                  <a:schemeClr val="accent3"/>
                </a:solidFill>
              </a:defRPr>
            </a:lvl5pPr>
            <a:lvl6pPr lvl="5" algn="ctr" rtl="0">
              <a:spcBef>
                <a:spcPts val="0"/>
              </a:spcBef>
              <a:spcAft>
                <a:spcPts val="0"/>
              </a:spcAft>
              <a:buClr>
                <a:schemeClr val="accent3"/>
              </a:buClr>
              <a:buSzPts val="3000"/>
              <a:buNone/>
              <a:defRPr sz="3000">
                <a:solidFill>
                  <a:schemeClr val="accent3"/>
                </a:solidFill>
              </a:defRPr>
            </a:lvl6pPr>
            <a:lvl7pPr lvl="6" algn="ctr" rtl="0">
              <a:spcBef>
                <a:spcPts val="0"/>
              </a:spcBef>
              <a:spcAft>
                <a:spcPts val="0"/>
              </a:spcAft>
              <a:buClr>
                <a:schemeClr val="accent3"/>
              </a:buClr>
              <a:buSzPts val="3000"/>
              <a:buNone/>
              <a:defRPr sz="3000">
                <a:solidFill>
                  <a:schemeClr val="accent3"/>
                </a:solidFill>
              </a:defRPr>
            </a:lvl7pPr>
            <a:lvl8pPr lvl="7" algn="ctr" rtl="0">
              <a:spcBef>
                <a:spcPts val="0"/>
              </a:spcBef>
              <a:spcAft>
                <a:spcPts val="0"/>
              </a:spcAft>
              <a:buClr>
                <a:schemeClr val="accent3"/>
              </a:buClr>
              <a:buSzPts val="3000"/>
              <a:buNone/>
              <a:defRPr sz="3000">
                <a:solidFill>
                  <a:schemeClr val="accent3"/>
                </a:solidFill>
              </a:defRPr>
            </a:lvl8pPr>
            <a:lvl9pPr lvl="8" algn="ctr" rtl="0">
              <a:spcBef>
                <a:spcPts val="0"/>
              </a:spcBef>
              <a:spcAft>
                <a:spcPts val="0"/>
              </a:spcAft>
              <a:buClr>
                <a:schemeClr val="accent3"/>
              </a:buClr>
              <a:buSzPts val="3000"/>
              <a:buNone/>
              <a:defRPr sz="3000">
                <a:solidFill>
                  <a:schemeClr val="accent3"/>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1">
  <p:cSld name="CUSTOM_18">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657225" y="1443000"/>
            <a:ext cx="2962200" cy="2257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1">
  <p:cSld name="CUSTOM_19">
    <p:bg>
      <p:bgPr>
        <a:solidFill>
          <a:schemeClr val="accent1"/>
        </a:solidFill>
        <a:effectLst/>
      </p:bgPr>
    </p:bg>
    <p:spTree>
      <p:nvGrpSpPr>
        <p:cNvPr id="1" name="Shape 202"/>
        <p:cNvGrpSpPr/>
        <p:nvPr/>
      </p:nvGrpSpPr>
      <p:grpSpPr>
        <a:xfrm>
          <a:off x="0" y="0"/>
          <a:ext cx="0" cy="0"/>
          <a:chOff x="0" y="0"/>
          <a:chExt cx="0" cy="0"/>
        </a:xfrm>
      </p:grpSpPr>
      <p:sp>
        <p:nvSpPr>
          <p:cNvPr id="203" name="Google Shape;203;p17"/>
          <p:cNvSpPr/>
          <p:nvPr/>
        </p:nvSpPr>
        <p:spPr>
          <a:xfrm rot="-326253" flipH="1">
            <a:off x="-1153578" y="-2422029"/>
            <a:ext cx="4707858" cy="361352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rot="-817974" flipH="1">
            <a:off x="-905669" y="3608174"/>
            <a:ext cx="4707987" cy="361349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txBox="1">
            <a:spLocks noGrp="1"/>
          </p:cNvSpPr>
          <p:nvPr>
            <p:ph type="title"/>
          </p:nvPr>
        </p:nvSpPr>
        <p:spPr>
          <a:xfrm>
            <a:off x="647700" y="1562100"/>
            <a:ext cx="3867300" cy="2019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206"/>
        <p:cNvGrpSpPr/>
        <p:nvPr/>
      </p:nvGrpSpPr>
      <p:grpSpPr>
        <a:xfrm>
          <a:off x="0" y="0"/>
          <a:ext cx="0" cy="0"/>
          <a:chOff x="0" y="0"/>
          <a:chExt cx="0" cy="0"/>
        </a:xfrm>
      </p:grpSpPr>
      <p:sp>
        <p:nvSpPr>
          <p:cNvPr id="207" name="Google Shape;207;p18"/>
          <p:cNvSpPr/>
          <p:nvPr/>
        </p:nvSpPr>
        <p:spPr>
          <a:xfrm rot="10565544">
            <a:off x="-467311" y="2407759"/>
            <a:ext cx="10727803" cy="823411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125200" y="53950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8"/>
          <p:cNvSpPr/>
          <p:nvPr/>
        </p:nvSpPr>
        <p:spPr>
          <a:xfrm>
            <a:off x="7697351" y="2244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8"/>
          <p:cNvSpPr txBox="1">
            <a:spLocks noGrp="1"/>
          </p:cNvSpPr>
          <p:nvPr>
            <p:ph type="title" hasCustomPrompt="1"/>
          </p:nvPr>
        </p:nvSpPr>
        <p:spPr>
          <a:xfrm>
            <a:off x="3370950" y="3344575"/>
            <a:ext cx="2404800" cy="12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000">
                <a:solidFill>
                  <a:schemeClr val="accent4"/>
                </a:solidFill>
              </a:defRPr>
            </a:lvl1pPr>
            <a:lvl2pPr lvl="1" algn="ctr" rtl="0">
              <a:spcBef>
                <a:spcPts val="0"/>
              </a:spcBef>
              <a:spcAft>
                <a:spcPts val="0"/>
              </a:spcAft>
              <a:buClr>
                <a:schemeClr val="dk1"/>
              </a:buClr>
              <a:buSzPts val="7000"/>
              <a:buNone/>
              <a:defRPr sz="7000">
                <a:solidFill>
                  <a:schemeClr val="dk1"/>
                </a:solidFill>
              </a:defRPr>
            </a:lvl2pPr>
            <a:lvl3pPr lvl="2" algn="ctr" rtl="0">
              <a:spcBef>
                <a:spcPts val="0"/>
              </a:spcBef>
              <a:spcAft>
                <a:spcPts val="0"/>
              </a:spcAft>
              <a:buClr>
                <a:schemeClr val="dk1"/>
              </a:buClr>
              <a:buSzPts val="7000"/>
              <a:buNone/>
              <a:defRPr sz="7000">
                <a:solidFill>
                  <a:schemeClr val="dk1"/>
                </a:solidFill>
              </a:defRPr>
            </a:lvl3pPr>
            <a:lvl4pPr lvl="3" algn="ctr" rtl="0">
              <a:spcBef>
                <a:spcPts val="0"/>
              </a:spcBef>
              <a:spcAft>
                <a:spcPts val="0"/>
              </a:spcAft>
              <a:buClr>
                <a:schemeClr val="dk1"/>
              </a:buClr>
              <a:buSzPts val="7000"/>
              <a:buNone/>
              <a:defRPr sz="7000">
                <a:solidFill>
                  <a:schemeClr val="dk1"/>
                </a:solidFill>
              </a:defRPr>
            </a:lvl4pPr>
            <a:lvl5pPr lvl="4" algn="ctr" rtl="0">
              <a:spcBef>
                <a:spcPts val="0"/>
              </a:spcBef>
              <a:spcAft>
                <a:spcPts val="0"/>
              </a:spcAft>
              <a:buClr>
                <a:schemeClr val="dk1"/>
              </a:buClr>
              <a:buSzPts val="7000"/>
              <a:buNone/>
              <a:defRPr sz="7000">
                <a:solidFill>
                  <a:schemeClr val="dk1"/>
                </a:solidFill>
              </a:defRPr>
            </a:lvl5pPr>
            <a:lvl6pPr lvl="5" algn="ctr" rtl="0">
              <a:spcBef>
                <a:spcPts val="0"/>
              </a:spcBef>
              <a:spcAft>
                <a:spcPts val="0"/>
              </a:spcAft>
              <a:buClr>
                <a:schemeClr val="dk1"/>
              </a:buClr>
              <a:buSzPts val="7000"/>
              <a:buNone/>
              <a:defRPr sz="7000">
                <a:solidFill>
                  <a:schemeClr val="dk1"/>
                </a:solidFill>
              </a:defRPr>
            </a:lvl6pPr>
            <a:lvl7pPr lvl="6" algn="ctr" rtl="0">
              <a:spcBef>
                <a:spcPts val="0"/>
              </a:spcBef>
              <a:spcAft>
                <a:spcPts val="0"/>
              </a:spcAft>
              <a:buClr>
                <a:schemeClr val="dk1"/>
              </a:buClr>
              <a:buSzPts val="7000"/>
              <a:buNone/>
              <a:defRPr sz="7000">
                <a:solidFill>
                  <a:schemeClr val="dk1"/>
                </a:solidFill>
              </a:defRPr>
            </a:lvl7pPr>
            <a:lvl8pPr lvl="7" algn="ctr" rtl="0">
              <a:spcBef>
                <a:spcPts val="0"/>
              </a:spcBef>
              <a:spcAft>
                <a:spcPts val="0"/>
              </a:spcAft>
              <a:buClr>
                <a:schemeClr val="dk1"/>
              </a:buClr>
              <a:buSzPts val="7000"/>
              <a:buNone/>
              <a:defRPr sz="7000">
                <a:solidFill>
                  <a:schemeClr val="dk1"/>
                </a:solidFill>
              </a:defRPr>
            </a:lvl8pPr>
            <a:lvl9pPr lvl="8" algn="ctr" rtl="0">
              <a:spcBef>
                <a:spcPts val="0"/>
              </a:spcBef>
              <a:spcAft>
                <a:spcPts val="0"/>
              </a:spcAft>
              <a:buClr>
                <a:schemeClr val="dk1"/>
              </a:buClr>
              <a:buSzPts val="7000"/>
              <a:buNone/>
              <a:defRPr sz="7000">
                <a:solidFill>
                  <a:schemeClr val="dk1"/>
                </a:solidFill>
              </a:defRPr>
            </a:lvl9pPr>
          </a:lstStyle>
          <a:p>
            <a:r>
              <a:t>xx%</a:t>
            </a:r>
          </a:p>
        </p:txBody>
      </p:sp>
      <p:sp>
        <p:nvSpPr>
          <p:cNvPr id="211" name="Google Shape;211;p18"/>
          <p:cNvSpPr txBox="1">
            <a:spLocks noGrp="1"/>
          </p:cNvSpPr>
          <p:nvPr>
            <p:ph type="subTitle" idx="1"/>
          </p:nvPr>
        </p:nvSpPr>
        <p:spPr>
          <a:xfrm>
            <a:off x="3429450" y="2327625"/>
            <a:ext cx="2285100" cy="51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18"/>
          <p:cNvSpPr txBox="1">
            <a:spLocks noGrp="1"/>
          </p:cNvSpPr>
          <p:nvPr>
            <p:ph type="title" idx="2" hasCustomPrompt="1"/>
          </p:nvPr>
        </p:nvSpPr>
        <p:spPr>
          <a:xfrm>
            <a:off x="830700" y="2906425"/>
            <a:ext cx="2407500" cy="12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000">
                <a:solidFill>
                  <a:schemeClr val="accent3"/>
                </a:solidFill>
              </a:defRPr>
            </a:lvl1pPr>
            <a:lvl2pPr lvl="1" algn="ctr" rtl="0">
              <a:spcBef>
                <a:spcPts val="0"/>
              </a:spcBef>
              <a:spcAft>
                <a:spcPts val="0"/>
              </a:spcAft>
              <a:buClr>
                <a:schemeClr val="dk1"/>
              </a:buClr>
              <a:buSzPts val="7000"/>
              <a:buNone/>
              <a:defRPr sz="7000">
                <a:solidFill>
                  <a:schemeClr val="dk1"/>
                </a:solidFill>
              </a:defRPr>
            </a:lvl2pPr>
            <a:lvl3pPr lvl="2" algn="ctr" rtl="0">
              <a:spcBef>
                <a:spcPts val="0"/>
              </a:spcBef>
              <a:spcAft>
                <a:spcPts val="0"/>
              </a:spcAft>
              <a:buClr>
                <a:schemeClr val="dk1"/>
              </a:buClr>
              <a:buSzPts val="7000"/>
              <a:buNone/>
              <a:defRPr sz="7000">
                <a:solidFill>
                  <a:schemeClr val="dk1"/>
                </a:solidFill>
              </a:defRPr>
            </a:lvl3pPr>
            <a:lvl4pPr lvl="3" algn="ctr" rtl="0">
              <a:spcBef>
                <a:spcPts val="0"/>
              </a:spcBef>
              <a:spcAft>
                <a:spcPts val="0"/>
              </a:spcAft>
              <a:buClr>
                <a:schemeClr val="dk1"/>
              </a:buClr>
              <a:buSzPts val="7000"/>
              <a:buNone/>
              <a:defRPr sz="7000">
                <a:solidFill>
                  <a:schemeClr val="dk1"/>
                </a:solidFill>
              </a:defRPr>
            </a:lvl4pPr>
            <a:lvl5pPr lvl="4" algn="ctr" rtl="0">
              <a:spcBef>
                <a:spcPts val="0"/>
              </a:spcBef>
              <a:spcAft>
                <a:spcPts val="0"/>
              </a:spcAft>
              <a:buClr>
                <a:schemeClr val="dk1"/>
              </a:buClr>
              <a:buSzPts val="7000"/>
              <a:buNone/>
              <a:defRPr sz="7000">
                <a:solidFill>
                  <a:schemeClr val="dk1"/>
                </a:solidFill>
              </a:defRPr>
            </a:lvl5pPr>
            <a:lvl6pPr lvl="5" algn="ctr" rtl="0">
              <a:spcBef>
                <a:spcPts val="0"/>
              </a:spcBef>
              <a:spcAft>
                <a:spcPts val="0"/>
              </a:spcAft>
              <a:buClr>
                <a:schemeClr val="dk1"/>
              </a:buClr>
              <a:buSzPts val="7000"/>
              <a:buNone/>
              <a:defRPr sz="7000">
                <a:solidFill>
                  <a:schemeClr val="dk1"/>
                </a:solidFill>
              </a:defRPr>
            </a:lvl6pPr>
            <a:lvl7pPr lvl="6" algn="ctr" rtl="0">
              <a:spcBef>
                <a:spcPts val="0"/>
              </a:spcBef>
              <a:spcAft>
                <a:spcPts val="0"/>
              </a:spcAft>
              <a:buClr>
                <a:schemeClr val="dk1"/>
              </a:buClr>
              <a:buSzPts val="7000"/>
              <a:buNone/>
              <a:defRPr sz="7000">
                <a:solidFill>
                  <a:schemeClr val="dk1"/>
                </a:solidFill>
              </a:defRPr>
            </a:lvl7pPr>
            <a:lvl8pPr lvl="7" algn="ctr" rtl="0">
              <a:spcBef>
                <a:spcPts val="0"/>
              </a:spcBef>
              <a:spcAft>
                <a:spcPts val="0"/>
              </a:spcAft>
              <a:buClr>
                <a:schemeClr val="dk1"/>
              </a:buClr>
              <a:buSzPts val="7000"/>
              <a:buNone/>
              <a:defRPr sz="7000">
                <a:solidFill>
                  <a:schemeClr val="dk1"/>
                </a:solidFill>
              </a:defRPr>
            </a:lvl8pPr>
            <a:lvl9pPr lvl="8" algn="ctr" rtl="0">
              <a:spcBef>
                <a:spcPts val="0"/>
              </a:spcBef>
              <a:spcAft>
                <a:spcPts val="0"/>
              </a:spcAft>
              <a:buClr>
                <a:schemeClr val="dk1"/>
              </a:buClr>
              <a:buSzPts val="7000"/>
              <a:buNone/>
              <a:defRPr sz="7000">
                <a:solidFill>
                  <a:schemeClr val="dk1"/>
                </a:solidFill>
              </a:defRPr>
            </a:lvl9pPr>
          </a:lstStyle>
          <a:p>
            <a:r>
              <a:t>xx%</a:t>
            </a:r>
          </a:p>
        </p:txBody>
      </p:sp>
      <p:sp>
        <p:nvSpPr>
          <p:cNvPr id="213" name="Google Shape;213;p18"/>
          <p:cNvSpPr txBox="1">
            <a:spLocks noGrp="1"/>
          </p:cNvSpPr>
          <p:nvPr>
            <p:ph type="subTitle" idx="3"/>
          </p:nvPr>
        </p:nvSpPr>
        <p:spPr>
          <a:xfrm>
            <a:off x="891225" y="1889475"/>
            <a:ext cx="2285100" cy="51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600"/>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214" name="Google Shape;214;p18"/>
          <p:cNvSpPr txBox="1">
            <a:spLocks noGrp="1"/>
          </p:cNvSpPr>
          <p:nvPr>
            <p:ph type="title" idx="4" hasCustomPrompt="1"/>
          </p:nvPr>
        </p:nvSpPr>
        <p:spPr>
          <a:xfrm>
            <a:off x="5908501" y="2906425"/>
            <a:ext cx="2404800" cy="12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000">
                <a:solidFill>
                  <a:schemeClr val="dk2"/>
                </a:solidFill>
              </a:defRPr>
            </a:lvl1pPr>
            <a:lvl2pPr lvl="1" algn="ctr" rtl="0">
              <a:spcBef>
                <a:spcPts val="0"/>
              </a:spcBef>
              <a:spcAft>
                <a:spcPts val="0"/>
              </a:spcAft>
              <a:buClr>
                <a:schemeClr val="dk1"/>
              </a:buClr>
              <a:buSzPts val="7000"/>
              <a:buNone/>
              <a:defRPr sz="7000">
                <a:solidFill>
                  <a:schemeClr val="dk1"/>
                </a:solidFill>
              </a:defRPr>
            </a:lvl2pPr>
            <a:lvl3pPr lvl="2" algn="ctr" rtl="0">
              <a:spcBef>
                <a:spcPts val="0"/>
              </a:spcBef>
              <a:spcAft>
                <a:spcPts val="0"/>
              </a:spcAft>
              <a:buClr>
                <a:schemeClr val="dk1"/>
              </a:buClr>
              <a:buSzPts val="7000"/>
              <a:buNone/>
              <a:defRPr sz="7000">
                <a:solidFill>
                  <a:schemeClr val="dk1"/>
                </a:solidFill>
              </a:defRPr>
            </a:lvl3pPr>
            <a:lvl4pPr lvl="3" algn="ctr" rtl="0">
              <a:spcBef>
                <a:spcPts val="0"/>
              </a:spcBef>
              <a:spcAft>
                <a:spcPts val="0"/>
              </a:spcAft>
              <a:buClr>
                <a:schemeClr val="dk1"/>
              </a:buClr>
              <a:buSzPts val="7000"/>
              <a:buNone/>
              <a:defRPr sz="7000">
                <a:solidFill>
                  <a:schemeClr val="dk1"/>
                </a:solidFill>
              </a:defRPr>
            </a:lvl4pPr>
            <a:lvl5pPr lvl="4" algn="ctr" rtl="0">
              <a:spcBef>
                <a:spcPts val="0"/>
              </a:spcBef>
              <a:spcAft>
                <a:spcPts val="0"/>
              </a:spcAft>
              <a:buClr>
                <a:schemeClr val="dk1"/>
              </a:buClr>
              <a:buSzPts val="7000"/>
              <a:buNone/>
              <a:defRPr sz="7000">
                <a:solidFill>
                  <a:schemeClr val="dk1"/>
                </a:solidFill>
              </a:defRPr>
            </a:lvl5pPr>
            <a:lvl6pPr lvl="5" algn="ctr" rtl="0">
              <a:spcBef>
                <a:spcPts val="0"/>
              </a:spcBef>
              <a:spcAft>
                <a:spcPts val="0"/>
              </a:spcAft>
              <a:buClr>
                <a:schemeClr val="dk1"/>
              </a:buClr>
              <a:buSzPts val="7000"/>
              <a:buNone/>
              <a:defRPr sz="7000">
                <a:solidFill>
                  <a:schemeClr val="dk1"/>
                </a:solidFill>
              </a:defRPr>
            </a:lvl6pPr>
            <a:lvl7pPr lvl="6" algn="ctr" rtl="0">
              <a:spcBef>
                <a:spcPts val="0"/>
              </a:spcBef>
              <a:spcAft>
                <a:spcPts val="0"/>
              </a:spcAft>
              <a:buClr>
                <a:schemeClr val="dk1"/>
              </a:buClr>
              <a:buSzPts val="7000"/>
              <a:buNone/>
              <a:defRPr sz="7000">
                <a:solidFill>
                  <a:schemeClr val="dk1"/>
                </a:solidFill>
              </a:defRPr>
            </a:lvl7pPr>
            <a:lvl8pPr lvl="7" algn="ctr" rtl="0">
              <a:spcBef>
                <a:spcPts val="0"/>
              </a:spcBef>
              <a:spcAft>
                <a:spcPts val="0"/>
              </a:spcAft>
              <a:buClr>
                <a:schemeClr val="dk1"/>
              </a:buClr>
              <a:buSzPts val="7000"/>
              <a:buNone/>
              <a:defRPr sz="7000">
                <a:solidFill>
                  <a:schemeClr val="dk1"/>
                </a:solidFill>
              </a:defRPr>
            </a:lvl8pPr>
            <a:lvl9pPr lvl="8" algn="ctr" rtl="0">
              <a:spcBef>
                <a:spcPts val="0"/>
              </a:spcBef>
              <a:spcAft>
                <a:spcPts val="0"/>
              </a:spcAft>
              <a:buClr>
                <a:schemeClr val="dk1"/>
              </a:buClr>
              <a:buSzPts val="7000"/>
              <a:buNone/>
              <a:defRPr sz="7000">
                <a:solidFill>
                  <a:schemeClr val="dk1"/>
                </a:solidFill>
              </a:defRPr>
            </a:lvl9pPr>
          </a:lstStyle>
          <a:p>
            <a:r>
              <a:t>xx%</a:t>
            </a:r>
          </a:p>
        </p:txBody>
      </p:sp>
      <p:sp>
        <p:nvSpPr>
          <p:cNvPr id="215" name="Google Shape;215;p18"/>
          <p:cNvSpPr txBox="1">
            <a:spLocks noGrp="1"/>
          </p:cNvSpPr>
          <p:nvPr>
            <p:ph type="subTitle" idx="5"/>
          </p:nvPr>
        </p:nvSpPr>
        <p:spPr>
          <a:xfrm>
            <a:off x="5967675" y="1889475"/>
            <a:ext cx="2285100" cy="51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18"/>
          <p:cNvSpPr txBox="1">
            <a:spLocks noGrp="1"/>
          </p:cNvSpPr>
          <p:nvPr>
            <p:ph type="title" idx="6"/>
          </p:nvPr>
        </p:nvSpPr>
        <p:spPr>
          <a:xfrm>
            <a:off x="891898" y="1434575"/>
            <a:ext cx="2285100" cy="43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17" name="Google Shape;217;p18"/>
          <p:cNvSpPr txBox="1">
            <a:spLocks noGrp="1"/>
          </p:cNvSpPr>
          <p:nvPr>
            <p:ph type="title" idx="7"/>
          </p:nvPr>
        </p:nvSpPr>
        <p:spPr>
          <a:xfrm>
            <a:off x="3430125" y="1872725"/>
            <a:ext cx="2285100" cy="43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accent4"/>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18" name="Google Shape;218;p18"/>
          <p:cNvSpPr txBox="1">
            <a:spLocks noGrp="1"/>
          </p:cNvSpPr>
          <p:nvPr>
            <p:ph type="title" idx="8"/>
          </p:nvPr>
        </p:nvSpPr>
        <p:spPr>
          <a:xfrm>
            <a:off x="5968352" y="1434575"/>
            <a:ext cx="2285100" cy="43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19" name="Google Shape;219;p18"/>
          <p:cNvSpPr txBox="1">
            <a:spLocks noGrp="1"/>
          </p:cNvSpPr>
          <p:nvPr>
            <p:ph type="title" idx="9"/>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CUSTOM_7_1">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2" name="Google Shape;222;p19"/>
          <p:cNvSpPr txBox="1">
            <a:spLocks noGrp="1"/>
          </p:cNvSpPr>
          <p:nvPr>
            <p:ph type="title" idx="2" hasCustomPrompt="1"/>
          </p:nvPr>
        </p:nvSpPr>
        <p:spPr>
          <a:xfrm>
            <a:off x="700837" y="2107250"/>
            <a:ext cx="1003500" cy="740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accent4"/>
                </a:solidFill>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223" name="Google Shape;223;p19"/>
          <p:cNvSpPr txBox="1">
            <a:spLocks noGrp="1"/>
          </p:cNvSpPr>
          <p:nvPr>
            <p:ph type="subTitle" idx="1"/>
          </p:nvPr>
        </p:nvSpPr>
        <p:spPr>
          <a:xfrm>
            <a:off x="5206163" y="2469758"/>
            <a:ext cx="3237000" cy="37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224" name="Google Shape;224;p19"/>
          <p:cNvSpPr txBox="1">
            <a:spLocks noGrp="1"/>
          </p:cNvSpPr>
          <p:nvPr>
            <p:ph type="title" idx="3" hasCustomPrompt="1"/>
          </p:nvPr>
        </p:nvSpPr>
        <p:spPr>
          <a:xfrm>
            <a:off x="700837" y="2962650"/>
            <a:ext cx="1003500" cy="740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dk2"/>
                </a:solidFill>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225" name="Google Shape;225;p19"/>
          <p:cNvSpPr txBox="1">
            <a:spLocks noGrp="1"/>
          </p:cNvSpPr>
          <p:nvPr>
            <p:ph type="subTitle" idx="4"/>
          </p:nvPr>
        </p:nvSpPr>
        <p:spPr>
          <a:xfrm>
            <a:off x="5206163" y="3324892"/>
            <a:ext cx="3237000" cy="37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226" name="Google Shape;226;p19"/>
          <p:cNvSpPr txBox="1">
            <a:spLocks noGrp="1"/>
          </p:cNvSpPr>
          <p:nvPr>
            <p:ph type="title" idx="5" hasCustomPrompt="1"/>
          </p:nvPr>
        </p:nvSpPr>
        <p:spPr>
          <a:xfrm>
            <a:off x="700837" y="1251850"/>
            <a:ext cx="1003500" cy="740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accent2"/>
                </a:solidFill>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227" name="Google Shape;227;p19"/>
          <p:cNvSpPr txBox="1">
            <a:spLocks noGrp="1"/>
          </p:cNvSpPr>
          <p:nvPr>
            <p:ph type="subTitle" idx="6"/>
          </p:nvPr>
        </p:nvSpPr>
        <p:spPr>
          <a:xfrm>
            <a:off x="5206163" y="1614625"/>
            <a:ext cx="3232500" cy="37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228" name="Google Shape;228;p19"/>
          <p:cNvSpPr txBox="1">
            <a:spLocks noGrp="1"/>
          </p:cNvSpPr>
          <p:nvPr>
            <p:ph type="title" idx="7"/>
          </p:nvPr>
        </p:nvSpPr>
        <p:spPr>
          <a:xfrm>
            <a:off x="5206163" y="1251850"/>
            <a:ext cx="3232500" cy="379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800">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29" name="Google Shape;229;p19"/>
          <p:cNvSpPr txBox="1">
            <a:spLocks noGrp="1"/>
          </p:cNvSpPr>
          <p:nvPr>
            <p:ph type="title" idx="8"/>
          </p:nvPr>
        </p:nvSpPr>
        <p:spPr>
          <a:xfrm>
            <a:off x="5206163" y="2107250"/>
            <a:ext cx="3232500" cy="379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8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0" name="Google Shape;230;p19"/>
          <p:cNvSpPr txBox="1">
            <a:spLocks noGrp="1"/>
          </p:cNvSpPr>
          <p:nvPr>
            <p:ph type="title" idx="9"/>
          </p:nvPr>
        </p:nvSpPr>
        <p:spPr>
          <a:xfrm>
            <a:off x="5206163" y="2962650"/>
            <a:ext cx="3232500" cy="379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800">
                <a:solidFill>
                  <a:schemeClr val="dk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1" name="Google Shape;231;p19"/>
          <p:cNvSpPr txBox="1">
            <a:spLocks noGrp="1"/>
          </p:cNvSpPr>
          <p:nvPr>
            <p:ph type="title" idx="13" hasCustomPrompt="1"/>
          </p:nvPr>
        </p:nvSpPr>
        <p:spPr>
          <a:xfrm>
            <a:off x="700837" y="3818050"/>
            <a:ext cx="1003500" cy="740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accent3"/>
                </a:solidFill>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232" name="Google Shape;232;p19"/>
          <p:cNvSpPr txBox="1">
            <a:spLocks noGrp="1"/>
          </p:cNvSpPr>
          <p:nvPr>
            <p:ph type="subTitle" idx="14"/>
          </p:nvPr>
        </p:nvSpPr>
        <p:spPr>
          <a:xfrm>
            <a:off x="5206163" y="4180025"/>
            <a:ext cx="3237000" cy="37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233" name="Google Shape;233;p19"/>
          <p:cNvSpPr txBox="1">
            <a:spLocks noGrp="1"/>
          </p:cNvSpPr>
          <p:nvPr>
            <p:ph type="title" idx="15"/>
          </p:nvPr>
        </p:nvSpPr>
        <p:spPr>
          <a:xfrm>
            <a:off x="5206163" y="3818050"/>
            <a:ext cx="3232500" cy="379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800">
                <a:solidFill>
                  <a:schemeClr val="accent3"/>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2">
  <p:cSld name="CUSTOM_7_1_1">
    <p:spTree>
      <p:nvGrpSpPr>
        <p:cNvPr id="1" name="Shape 234"/>
        <p:cNvGrpSpPr/>
        <p:nvPr/>
      </p:nvGrpSpPr>
      <p:grpSpPr>
        <a:xfrm>
          <a:off x="0" y="0"/>
          <a:ext cx="0" cy="0"/>
          <a:chOff x="0" y="0"/>
          <a:chExt cx="0" cy="0"/>
        </a:xfrm>
      </p:grpSpPr>
      <p:sp>
        <p:nvSpPr>
          <p:cNvPr id="235" name="Google Shape;235;p20"/>
          <p:cNvSpPr/>
          <p:nvPr/>
        </p:nvSpPr>
        <p:spPr>
          <a:xfrm rot="-624459">
            <a:off x="778355" y="-763018"/>
            <a:ext cx="7042151" cy="5286896"/>
          </a:xfrm>
          <a:custGeom>
            <a:avLst/>
            <a:gdLst/>
            <a:ahLst/>
            <a:cxnLst/>
            <a:rect l="l" t="t" r="r" b="b"/>
            <a:pathLst>
              <a:path w="154812" h="130137" extrusionOk="0">
                <a:moveTo>
                  <a:pt x="92281" y="1"/>
                </a:moveTo>
                <a:cubicBezTo>
                  <a:pt x="91659" y="1"/>
                  <a:pt x="91020" y="24"/>
                  <a:pt x="90365" y="72"/>
                </a:cubicBezTo>
                <a:cubicBezTo>
                  <a:pt x="54673" y="2741"/>
                  <a:pt x="60244" y="27726"/>
                  <a:pt x="35693" y="40601"/>
                </a:cubicBezTo>
                <a:cubicBezTo>
                  <a:pt x="11142" y="53477"/>
                  <a:pt x="1" y="80997"/>
                  <a:pt x="5538" y="100978"/>
                </a:cubicBezTo>
                <a:cubicBezTo>
                  <a:pt x="8573" y="111978"/>
                  <a:pt x="15494" y="116223"/>
                  <a:pt x="23212" y="116223"/>
                </a:cubicBezTo>
                <a:cubicBezTo>
                  <a:pt x="29489" y="116223"/>
                  <a:pt x="36294" y="113415"/>
                  <a:pt x="41964" y="109151"/>
                </a:cubicBezTo>
                <a:cubicBezTo>
                  <a:pt x="45455" y="106528"/>
                  <a:pt x="48555" y="105380"/>
                  <a:pt x="51623" y="105380"/>
                </a:cubicBezTo>
                <a:cubicBezTo>
                  <a:pt x="59637" y="105380"/>
                  <a:pt x="67435" y="113209"/>
                  <a:pt x="81426" y="123027"/>
                </a:cubicBezTo>
                <a:cubicBezTo>
                  <a:pt x="88167" y="127738"/>
                  <a:pt x="97536" y="130136"/>
                  <a:pt x="107139" y="130136"/>
                </a:cubicBezTo>
                <a:cubicBezTo>
                  <a:pt x="125146" y="130136"/>
                  <a:pt x="143979" y="121706"/>
                  <a:pt x="147873" y="104280"/>
                </a:cubicBezTo>
                <a:cubicBezTo>
                  <a:pt x="154811" y="73325"/>
                  <a:pt x="116984" y="53878"/>
                  <a:pt x="115884" y="36398"/>
                </a:cubicBezTo>
                <a:cubicBezTo>
                  <a:pt x="114852" y="19539"/>
                  <a:pt x="110176" y="1"/>
                  <a:pt x="9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a:off x="5428944" y="4307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flipH="1">
            <a:off x="-133656" y="53950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20"/>
          <p:cNvGrpSpPr/>
          <p:nvPr/>
        </p:nvGrpSpPr>
        <p:grpSpPr>
          <a:xfrm rot="-4831865" flipH="1">
            <a:off x="7034824" y="-442331"/>
            <a:ext cx="1542258" cy="1410518"/>
            <a:chOff x="13650025" y="1387863"/>
            <a:chExt cx="1542375" cy="1410625"/>
          </a:xfrm>
        </p:grpSpPr>
        <p:sp>
          <p:nvSpPr>
            <p:cNvPr id="239" name="Google Shape;239;p20"/>
            <p:cNvSpPr/>
            <p:nvPr/>
          </p:nvSpPr>
          <p:spPr>
            <a:xfrm>
              <a:off x="13818450" y="1387863"/>
              <a:ext cx="1373950" cy="1271000"/>
            </a:xfrm>
            <a:custGeom>
              <a:avLst/>
              <a:gdLst/>
              <a:ahLst/>
              <a:cxnLst/>
              <a:rect l="l" t="t" r="r" b="b"/>
              <a:pathLst>
                <a:path w="54958" h="50840" extrusionOk="0">
                  <a:moveTo>
                    <a:pt x="38622" y="20806"/>
                  </a:moveTo>
                  <a:cubicBezTo>
                    <a:pt x="39892" y="20806"/>
                    <a:pt x="41342" y="21628"/>
                    <a:pt x="40144" y="22708"/>
                  </a:cubicBezTo>
                  <a:cubicBezTo>
                    <a:pt x="39552" y="23261"/>
                    <a:pt x="39027" y="23984"/>
                    <a:pt x="38493" y="23984"/>
                  </a:cubicBezTo>
                  <a:cubicBezTo>
                    <a:pt x="38097" y="23984"/>
                    <a:pt x="37696" y="23588"/>
                    <a:pt x="37257" y="22433"/>
                  </a:cubicBezTo>
                  <a:cubicBezTo>
                    <a:pt x="36815" y="21269"/>
                    <a:pt x="37668" y="20806"/>
                    <a:pt x="38622" y="20806"/>
                  </a:cubicBezTo>
                  <a:close/>
                  <a:moveTo>
                    <a:pt x="22720" y="22080"/>
                  </a:moveTo>
                  <a:cubicBezTo>
                    <a:pt x="23996" y="22080"/>
                    <a:pt x="25466" y="22912"/>
                    <a:pt x="24265" y="24014"/>
                  </a:cubicBezTo>
                  <a:cubicBezTo>
                    <a:pt x="23657" y="24563"/>
                    <a:pt x="23139" y="25269"/>
                    <a:pt x="22614" y="25269"/>
                  </a:cubicBezTo>
                  <a:cubicBezTo>
                    <a:pt x="22219" y="25269"/>
                    <a:pt x="21821" y="24870"/>
                    <a:pt x="21378" y="23704"/>
                  </a:cubicBezTo>
                  <a:cubicBezTo>
                    <a:pt x="20923" y="22544"/>
                    <a:pt x="21768" y="22080"/>
                    <a:pt x="22720" y="22080"/>
                  </a:cubicBezTo>
                  <a:close/>
                  <a:moveTo>
                    <a:pt x="31968" y="26064"/>
                  </a:moveTo>
                  <a:cubicBezTo>
                    <a:pt x="33248" y="26064"/>
                    <a:pt x="34709" y="26886"/>
                    <a:pt x="33511" y="27966"/>
                  </a:cubicBezTo>
                  <a:cubicBezTo>
                    <a:pt x="32899" y="28519"/>
                    <a:pt x="32377" y="29242"/>
                    <a:pt x="31842" y="29242"/>
                  </a:cubicBezTo>
                  <a:cubicBezTo>
                    <a:pt x="31446" y="29242"/>
                    <a:pt x="31043" y="28846"/>
                    <a:pt x="30589" y="27691"/>
                  </a:cubicBezTo>
                  <a:cubicBezTo>
                    <a:pt x="30147" y="26527"/>
                    <a:pt x="31007" y="26064"/>
                    <a:pt x="31968" y="26064"/>
                  </a:cubicBezTo>
                  <a:close/>
                  <a:moveTo>
                    <a:pt x="16006" y="25536"/>
                  </a:moveTo>
                  <a:cubicBezTo>
                    <a:pt x="16280" y="25536"/>
                    <a:pt x="16678" y="25948"/>
                    <a:pt x="17151" y="26729"/>
                  </a:cubicBezTo>
                  <a:lnTo>
                    <a:pt x="17185" y="26729"/>
                  </a:lnTo>
                  <a:cubicBezTo>
                    <a:pt x="17915" y="27902"/>
                    <a:pt x="18264" y="29689"/>
                    <a:pt x="17126" y="29689"/>
                  </a:cubicBezTo>
                  <a:cubicBezTo>
                    <a:pt x="17030" y="29689"/>
                    <a:pt x="16924" y="29677"/>
                    <a:pt x="16807" y="29650"/>
                  </a:cubicBezTo>
                  <a:cubicBezTo>
                    <a:pt x="15261" y="29307"/>
                    <a:pt x="15639" y="26110"/>
                    <a:pt x="15639" y="26110"/>
                  </a:cubicBezTo>
                  <a:cubicBezTo>
                    <a:pt x="15694" y="25723"/>
                    <a:pt x="15822" y="25536"/>
                    <a:pt x="16006" y="25536"/>
                  </a:cubicBezTo>
                  <a:close/>
                  <a:moveTo>
                    <a:pt x="25047" y="30677"/>
                  </a:moveTo>
                  <a:cubicBezTo>
                    <a:pt x="27433" y="30677"/>
                    <a:pt x="29264" y="36594"/>
                    <a:pt x="27259" y="36594"/>
                  </a:cubicBezTo>
                  <a:cubicBezTo>
                    <a:pt x="27033" y="36594"/>
                    <a:pt x="26758" y="36519"/>
                    <a:pt x="26431" y="36352"/>
                  </a:cubicBezTo>
                  <a:cubicBezTo>
                    <a:pt x="24540" y="35424"/>
                    <a:pt x="20657" y="34084"/>
                    <a:pt x="23853" y="31197"/>
                  </a:cubicBezTo>
                  <a:cubicBezTo>
                    <a:pt x="24256" y="30833"/>
                    <a:pt x="24659" y="30677"/>
                    <a:pt x="25047" y="30677"/>
                  </a:cubicBezTo>
                  <a:close/>
                  <a:moveTo>
                    <a:pt x="13409" y="38046"/>
                  </a:moveTo>
                  <a:cubicBezTo>
                    <a:pt x="13625" y="38046"/>
                    <a:pt x="13947" y="38172"/>
                    <a:pt x="14401" y="38483"/>
                  </a:cubicBezTo>
                  <a:cubicBezTo>
                    <a:pt x="15536" y="39274"/>
                    <a:pt x="18938" y="42745"/>
                    <a:pt x="16670" y="42951"/>
                  </a:cubicBezTo>
                  <a:cubicBezTo>
                    <a:pt x="16625" y="42955"/>
                    <a:pt x="16581" y="42956"/>
                    <a:pt x="16537" y="42956"/>
                  </a:cubicBezTo>
                  <a:cubicBezTo>
                    <a:pt x="14318" y="42956"/>
                    <a:pt x="13095" y="38793"/>
                    <a:pt x="13095" y="38793"/>
                  </a:cubicBezTo>
                  <a:cubicBezTo>
                    <a:pt x="12988" y="38386"/>
                    <a:pt x="13054" y="38046"/>
                    <a:pt x="13409" y="38046"/>
                  </a:cubicBezTo>
                  <a:close/>
                  <a:moveTo>
                    <a:pt x="31960" y="0"/>
                  </a:moveTo>
                  <a:cubicBezTo>
                    <a:pt x="31208" y="0"/>
                    <a:pt x="30457" y="146"/>
                    <a:pt x="29765" y="436"/>
                  </a:cubicBezTo>
                  <a:cubicBezTo>
                    <a:pt x="26878" y="1880"/>
                    <a:pt x="25056" y="883"/>
                    <a:pt x="24506" y="3873"/>
                  </a:cubicBezTo>
                  <a:cubicBezTo>
                    <a:pt x="23928" y="6819"/>
                    <a:pt x="22307" y="17337"/>
                    <a:pt x="21417" y="17337"/>
                  </a:cubicBezTo>
                  <a:cubicBezTo>
                    <a:pt x="21247" y="17337"/>
                    <a:pt x="21105" y="16958"/>
                    <a:pt x="21000" y="16074"/>
                  </a:cubicBezTo>
                  <a:cubicBezTo>
                    <a:pt x="20347" y="10575"/>
                    <a:pt x="22788" y="2395"/>
                    <a:pt x="23441" y="1158"/>
                  </a:cubicBezTo>
                  <a:cubicBezTo>
                    <a:pt x="23609" y="850"/>
                    <a:pt x="23366" y="638"/>
                    <a:pt x="22819" y="638"/>
                  </a:cubicBezTo>
                  <a:cubicBezTo>
                    <a:pt x="22023" y="638"/>
                    <a:pt x="20586" y="1084"/>
                    <a:pt x="18835" y="2326"/>
                  </a:cubicBezTo>
                  <a:cubicBezTo>
                    <a:pt x="17563" y="3254"/>
                    <a:pt x="16051" y="3254"/>
                    <a:pt x="15364" y="4010"/>
                  </a:cubicBezTo>
                  <a:cubicBezTo>
                    <a:pt x="13716" y="5808"/>
                    <a:pt x="13687" y="17710"/>
                    <a:pt x="13024" y="17710"/>
                  </a:cubicBezTo>
                  <a:cubicBezTo>
                    <a:pt x="12927" y="17710"/>
                    <a:pt x="12815" y="17452"/>
                    <a:pt x="12683" y="16865"/>
                  </a:cubicBezTo>
                  <a:cubicBezTo>
                    <a:pt x="11652" y="12294"/>
                    <a:pt x="12477" y="6794"/>
                    <a:pt x="12477" y="6794"/>
                  </a:cubicBezTo>
                  <a:cubicBezTo>
                    <a:pt x="12477" y="6794"/>
                    <a:pt x="12466" y="6793"/>
                    <a:pt x="12444" y="6793"/>
                  </a:cubicBezTo>
                  <a:cubicBezTo>
                    <a:pt x="12248" y="6793"/>
                    <a:pt x="11181" y="6932"/>
                    <a:pt x="9418" y="9716"/>
                  </a:cubicBezTo>
                  <a:cubicBezTo>
                    <a:pt x="8902" y="10541"/>
                    <a:pt x="7905" y="11056"/>
                    <a:pt x="7424" y="12294"/>
                  </a:cubicBezTo>
                  <a:cubicBezTo>
                    <a:pt x="5671" y="16762"/>
                    <a:pt x="10586" y="20783"/>
                    <a:pt x="10793" y="24151"/>
                  </a:cubicBezTo>
                  <a:cubicBezTo>
                    <a:pt x="10831" y="24687"/>
                    <a:pt x="10723" y="24919"/>
                    <a:pt x="10515" y="24919"/>
                  </a:cubicBezTo>
                  <a:cubicBezTo>
                    <a:pt x="9413" y="24919"/>
                    <a:pt x="5500" y="18428"/>
                    <a:pt x="5500" y="15971"/>
                  </a:cubicBezTo>
                  <a:cubicBezTo>
                    <a:pt x="5500" y="15971"/>
                    <a:pt x="4709" y="16109"/>
                    <a:pt x="3987" y="18171"/>
                  </a:cubicBezTo>
                  <a:cubicBezTo>
                    <a:pt x="3781" y="18755"/>
                    <a:pt x="3197" y="19442"/>
                    <a:pt x="3059" y="20336"/>
                  </a:cubicBezTo>
                  <a:cubicBezTo>
                    <a:pt x="2578" y="23945"/>
                    <a:pt x="7184" y="26557"/>
                    <a:pt x="7046" y="28413"/>
                  </a:cubicBezTo>
                  <a:cubicBezTo>
                    <a:pt x="7017" y="28733"/>
                    <a:pt x="6873" y="28872"/>
                    <a:pt x="6652" y="28872"/>
                  </a:cubicBezTo>
                  <a:cubicBezTo>
                    <a:pt x="5593" y="28872"/>
                    <a:pt x="2770" y="25662"/>
                    <a:pt x="2372" y="23842"/>
                  </a:cubicBezTo>
                  <a:cubicBezTo>
                    <a:pt x="2372" y="23842"/>
                    <a:pt x="0" y="24048"/>
                    <a:pt x="1135" y="28550"/>
                  </a:cubicBezTo>
                  <a:cubicBezTo>
                    <a:pt x="2189" y="32736"/>
                    <a:pt x="5768" y="35822"/>
                    <a:pt x="8116" y="35822"/>
                  </a:cubicBezTo>
                  <a:cubicBezTo>
                    <a:pt x="8294" y="35822"/>
                    <a:pt x="8465" y="35804"/>
                    <a:pt x="8627" y="35768"/>
                  </a:cubicBezTo>
                  <a:cubicBezTo>
                    <a:pt x="9615" y="35542"/>
                    <a:pt x="10429" y="35409"/>
                    <a:pt x="10969" y="35409"/>
                  </a:cubicBezTo>
                  <a:cubicBezTo>
                    <a:pt x="11745" y="35409"/>
                    <a:pt x="11956" y="35684"/>
                    <a:pt x="11308" y="36352"/>
                  </a:cubicBezTo>
                  <a:cubicBezTo>
                    <a:pt x="11308" y="36352"/>
                    <a:pt x="8249" y="38999"/>
                    <a:pt x="14676" y="43948"/>
                  </a:cubicBezTo>
                  <a:cubicBezTo>
                    <a:pt x="19061" y="47338"/>
                    <a:pt x="24261" y="50840"/>
                    <a:pt x="28318" y="50840"/>
                  </a:cubicBezTo>
                  <a:cubicBezTo>
                    <a:pt x="28745" y="50840"/>
                    <a:pt x="29159" y="50801"/>
                    <a:pt x="29558" y="50719"/>
                  </a:cubicBezTo>
                  <a:cubicBezTo>
                    <a:pt x="31311" y="50341"/>
                    <a:pt x="33133" y="50719"/>
                    <a:pt x="34164" y="49997"/>
                  </a:cubicBezTo>
                  <a:cubicBezTo>
                    <a:pt x="32617" y="48897"/>
                    <a:pt x="26946" y="46182"/>
                    <a:pt x="23990" y="43501"/>
                  </a:cubicBezTo>
                  <a:cubicBezTo>
                    <a:pt x="21221" y="40978"/>
                    <a:pt x="20935" y="40046"/>
                    <a:pt x="21830" y="40046"/>
                  </a:cubicBezTo>
                  <a:cubicBezTo>
                    <a:pt x="23056" y="40046"/>
                    <a:pt x="26497" y="41796"/>
                    <a:pt x="28802" y="43604"/>
                  </a:cubicBezTo>
                  <a:cubicBezTo>
                    <a:pt x="31184" y="45495"/>
                    <a:pt x="33478" y="48596"/>
                    <a:pt x="36424" y="48596"/>
                  </a:cubicBezTo>
                  <a:cubicBezTo>
                    <a:pt x="37602" y="48596"/>
                    <a:pt x="38883" y="48101"/>
                    <a:pt x="40316" y="46835"/>
                  </a:cubicBezTo>
                  <a:cubicBezTo>
                    <a:pt x="41072" y="46182"/>
                    <a:pt x="42585" y="46320"/>
                    <a:pt x="44028" y="44429"/>
                  </a:cubicBezTo>
                  <a:cubicBezTo>
                    <a:pt x="41966" y="44223"/>
                    <a:pt x="39938" y="43639"/>
                    <a:pt x="38082" y="42642"/>
                  </a:cubicBezTo>
                  <a:cubicBezTo>
                    <a:pt x="35720" y="41336"/>
                    <a:pt x="34077" y="38839"/>
                    <a:pt x="35732" y="38839"/>
                  </a:cubicBezTo>
                  <a:cubicBezTo>
                    <a:pt x="36124" y="38839"/>
                    <a:pt x="36702" y="38979"/>
                    <a:pt x="37498" y="39308"/>
                  </a:cubicBezTo>
                  <a:cubicBezTo>
                    <a:pt x="40146" y="40403"/>
                    <a:pt x="42488" y="41469"/>
                    <a:pt x="44168" y="41469"/>
                  </a:cubicBezTo>
                  <a:cubicBezTo>
                    <a:pt x="45126" y="41469"/>
                    <a:pt x="45869" y="41122"/>
                    <a:pt x="46331" y="40236"/>
                  </a:cubicBezTo>
                  <a:cubicBezTo>
                    <a:pt x="47843" y="37349"/>
                    <a:pt x="49871" y="37521"/>
                    <a:pt x="50318" y="34118"/>
                  </a:cubicBezTo>
                  <a:lnTo>
                    <a:pt x="50318" y="34118"/>
                  </a:lnTo>
                  <a:cubicBezTo>
                    <a:pt x="50317" y="34118"/>
                    <a:pt x="48790" y="35158"/>
                    <a:pt x="46097" y="35158"/>
                  </a:cubicBezTo>
                  <a:cubicBezTo>
                    <a:pt x="44812" y="35158"/>
                    <a:pt x="43261" y="34921"/>
                    <a:pt x="41485" y="34221"/>
                  </a:cubicBezTo>
                  <a:cubicBezTo>
                    <a:pt x="36711" y="32353"/>
                    <a:pt x="33241" y="29974"/>
                    <a:pt x="35513" y="29974"/>
                  </a:cubicBezTo>
                  <a:cubicBezTo>
                    <a:pt x="35875" y="29974"/>
                    <a:pt x="36381" y="30034"/>
                    <a:pt x="37051" y="30166"/>
                  </a:cubicBezTo>
                  <a:cubicBezTo>
                    <a:pt x="39546" y="30653"/>
                    <a:pt x="43933" y="32684"/>
                    <a:pt x="47428" y="32684"/>
                  </a:cubicBezTo>
                  <a:cubicBezTo>
                    <a:pt x="49854" y="32684"/>
                    <a:pt x="51849" y="31705"/>
                    <a:pt x="52483" y="28550"/>
                  </a:cubicBezTo>
                  <a:cubicBezTo>
                    <a:pt x="52689" y="27451"/>
                    <a:pt x="54098" y="26523"/>
                    <a:pt x="53927" y="24323"/>
                  </a:cubicBezTo>
                  <a:lnTo>
                    <a:pt x="53927" y="24323"/>
                  </a:lnTo>
                  <a:cubicBezTo>
                    <a:pt x="53033" y="25423"/>
                    <a:pt x="51727" y="26110"/>
                    <a:pt x="50318" y="26179"/>
                  </a:cubicBezTo>
                  <a:cubicBezTo>
                    <a:pt x="50287" y="26180"/>
                    <a:pt x="50255" y="26180"/>
                    <a:pt x="50223" y="26180"/>
                  </a:cubicBezTo>
                  <a:cubicBezTo>
                    <a:pt x="47922" y="26180"/>
                    <a:pt x="43390" y="23769"/>
                    <a:pt x="46915" y="23498"/>
                  </a:cubicBezTo>
                  <a:cubicBezTo>
                    <a:pt x="50490" y="23189"/>
                    <a:pt x="53927" y="23120"/>
                    <a:pt x="53755" y="19511"/>
                  </a:cubicBezTo>
                  <a:cubicBezTo>
                    <a:pt x="53548" y="15937"/>
                    <a:pt x="53411" y="13497"/>
                    <a:pt x="54167" y="11812"/>
                  </a:cubicBezTo>
                  <a:cubicBezTo>
                    <a:pt x="54958" y="10128"/>
                    <a:pt x="54236" y="10266"/>
                    <a:pt x="53033" y="10163"/>
                  </a:cubicBezTo>
                  <a:cubicBezTo>
                    <a:pt x="51796" y="10060"/>
                    <a:pt x="49630" y="7585"/>
                    <a:pt x="48771" y="7207"/>
                  </a:cubicBezTo>
                  <a:cubicBezTo>
                    <a:pt x="48730" y="7188"/>
                    <a:pt x="48681" y="7179"/>
                    <a:pt x="48626" y="7179"/>
                  </a:cubicBezTo>
                  <a:cubicBezTo>
                    <a:pt x="47584" y="7179"/>
                    <a:pt x="44192" y="10461"/>
                    <a:pt x="42103" y="12843"/>
                  </a:cubicBezTo>
                  <a:cubicBezTo>
                    <a:pt x="41474" y="13573"/>
                    <a:pt x="41036" y="13887"/>
                    <a:pt x="40770" y="13887"/>
                  </a:cubicBezTo>
                  <a:cubicBezTo>
                    <a:pt x="40120" y="13887"/>
                    <a:pt x="40491" y="12017"/>
                    <a:pt x="41588" y="9750"/>
                  </a:cubicBezTo>
                  <a:cubicBezTo>
                    <a:pt x="43134" y="6588"/>
                    <a:pt x="47396" y="5179"/>
                    <a:pt x="47396" y="5179"/>
                  </a:cubicBezTo>
                  <a:cubicBezTo>
                    <a:pt x="47396" y="5179"/>
                    <a:pt x="44862" y="3220"/>
                    <a:pt x="42374" y="3220"/>
                  </a:cubicBezTo>
                  <a:cubicBezTo>
                    <a:pt x="42352" y="3220"/>
                    <a:pt x="42331" y="3220"/>
                    <a:pt x="42310" y="3220"/>
                  </a:cubicBezTo>
                  <a:cubicBezTo>
                    <a:pt x="39766" y="3220"/>
                    <a:pt x="35607" y="12225"/>
                    <a:pt x="35058" y="14115"/>
                  </a:cubicBezTo>
                  <a:cubicBezTo>
                    <a:pt x="34945" y="14530"/>
                    <a:pt x="34813" y="14723"/>
                    <a:pt x="34690" y="14723"/>
                  </a:cubicBezTo>
                  <a:cubicBezTo>
                    <a:pt x="34249" y="14723"/>
                    <a:pt x="33905" y="12273"/>
                    <a:pt x="34817" y="8650"/>
                  </a:cubicBezTo>
                  <a:cubicBezTo>
                    <a:pt x="35470" y="5970"/>
                    <a:pt x="36879" y="3564"/>
                    <a:pt x="38873" y="1708"/>
                  </a:cubicBezTo>
                  <a:cubicBezTo>
                    <a:pt x="38873" y="1708"/>
                    <a:pt x="38064" y="1130"/>
                    <a:pt x="37375" y="1130"/>
                  </a:cubicBezTo>
                  <a:cubicBezTo>
                    <a:pt x="37224" y="1130"/>
                    <a:pt x="37078" y="1158"/>
                    <a:pt x="36948" y="1227"/>
                  </a:cubicBezTo>
                  <a:cubicBezTo>
                    <a:pt x="36054" y="1639"/>
                    <a:pt x="35470" y="1020"/>
                    <a:pt x="34233" y="2258"/>
                  </a:cubicBezTo>
                  <a:cubicBezTo>
                    <a:pt x="32308" y="4148"/>
                    <a:pt x="29868" y="11847"/>
                    <a:pt x="29765" y="16521"/>
                  </a:cubicBezTo>
                  <a:cubicBezTo>
                    <a:pt x="29732" y="18011"/>
                    <a:pt x="29520" y="18665"/>
                    <a:pt x="29281" y="18665"/>
                  </a:cubicBezTo>
                  <a:cubicBezTo>
                    <a:pt x="28764" y="18665"/>
                    <a:pt x="28119" y="15617"/>
                    <a:pt x="28871" y="11366"/>
                  </a:cubicBezTo>
                  <a:cubicBezTo>
                    <a:pt x="30005" y="5179"/>
                    <a:pt x="32102" y="1261"/>
                    <a:pt x="33167" y="127"/>
                  </a:cubicBezTo>
                  <a:cubicBezTo>
                    <a:pt x="32770" y="42"/>
                    <a:pt x="32365" y="0"/>
                    <a:pt x="31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13650025" y="1682313"/>
              <a:ext cx="1486525" cy="1116175"/>
            </a:xfrm>
            <a:custGeom>
              <a:avLst/>
              <a:gdLst/>
              <a:ahLst/>
              <a:cxnLst/>
              <a:rect l="l" t="t" r="r" b="b"/>
              <a:pathLst>
                <a:path w="59461" h="44647" extrusionOk="0">
                  <a:moveTo>
                    <a:pt x="59461" y="0"/>
                  </a:moveTo>
                  <a:lnTo>
                    <a:pt x="58636" y="241"/>
                  </a:lnTo>
                  <a:cubicBezTo>
                    <a:pt x="58120" y="378"/>
                    <a:pt x="57330" y="653"/>
                    <a:pt x="56367" y="997"/>
                  </a:cubicBezTo>
                  <a:cubicBezTo>
                    <a:pt x="55371" y="1340"/>
                    <a:pt x="54202" y="1787"/>
                    <a:pt x="52827" y="2303"/>
                  </a:cubicBezTo>
                  <a:cubicBezTo>
                    <a:pt x="51487" y="2853"/>
                    <a:pt x="50009" y="3506"/>
                    <a:pt x="48394" y="4331"/>
                  </a:cubicBezTo>
                  <a:cubicBezTo>
                    <a:pt x="46813" y="5121"/>
                    <a:pt x="45094" y="6049"/>
                    <a:pt x="43376" y="7149"/>
                  </a:cubicBezTo>
                  <a:cubicBezTo>
                    <a:pt x="42929" y="7390"/>
                    <a:pt x="42516" y="7699"/>
                    <a:pt x="42070" y="8008"/>
                  </a:cubicBezTo>
                  <a:cubicBezTo>
                    <a:pt x="41657" y="8317"/>
                    <a:pt x="41176" y="8558"/>
                    <a:pt x="40763" y="8902"/>
                  </a:cubicBezTo>
                  <a:lnTo>
                    <a:pt x="39457" y="9864"/>
                  </a:lnTo>
                  <a:cubicBezTo>
                    <a:pt x="39045" y="10208"/>
                    <a:pt x="38598" y="10552"/>
                    <a:pt x="38151" y="10861"/>
                  </a:cubicBezTo>
                  <a:cubicBezTo>
                    <a:pt x="36330" y="12098"/>
                    <a:pt x="34371" y="13301"/>
                    <a:pt x="32377" y="14470"/>
                  </a:cubicBezTo>
                  <a:lnTo>
                    <a:pt x="26294" y="18113"/>
                  </a:lnTo>
                  <a:cubicBezTo>
                    <a:pt x="22273" y="20519"/>
                    <a:pt x="18389" y="23131"/>
                    <a:pt x="14677" y="25949"/>
                  </a:cubicBezTo>
                  <a:cubicBezTo>
                    <a:pt x="11412" y="28424"/>
                    <a:pt x="8456" y="31208"/>
                    <a:pt x="5809" y="34335"/>
                  </a:cubicBezTo>
                  <a:cubicBezTo>
                    <a:pt x="4744" y="35573"/>
                    <a:pt x="3782" y="36879"/>
                    <a:pt x="2922" y="38288"/>
                  </a:cubicBezTo>
                  <a:cubicBezTo>
                    <a:pt x="2544" y="38907"/>
                    <a:pt x="2201" y="39491"/>
                    <a:pt x="1926" y="40041"/>
                  </a:cubicBezTo>
                  <a:cubicBezTo>
                    <a:pt x="1616" y="40591"/>
                    <a:pt x="1376" y="41106"/>
                    <a:pt x="1135" y="41587"/>
                  </a:cubicBezTo>
                  <a:lnTo>
                    <a:pt x="620" y="42893"/>
                  </a:lnTo>
                  <a:cubicBezTo>
                    <a:pt x="448" y="43237"/>
                    <a:pt x="379" y="43581"/>
                    <a:pt x="276" y="43856"/>
                  </a:cubicBezTo>
                  <a:lnTo>
                    <a:pt x="1" y="44646"/>
                  </a:lnTo>
                  <a:lnTo>
                    <a:pt x="310" y="43856"/>
                  </a:lnTo>
                  <a:cubicBezTo>
                    <a:pt x="448" y="43615"/>
                    <a:pt x="551" y="43271"/>
                    <a:pt x="723" y="42928"/>
                  </a:cubicBezTo>
                  <a:lnTo>
                    <a:pt x="1307" y="41690"/>
                  </a:lnTo>
                  <a:cubicBezTo>
                    <a:pt x="1548" y="41209"/>
                    <a:pt x="1857" y="40728"/>
                    <a:pt x="2132" y="40178"/>
                  </a:cubicBezTo>
                  <a:cubicBezTo>
                    <a:pt x="2441" y="39628"/>
                    <a:pt x="2819" y="39078"/>
                    <a:pt x="3232" y="38460"/>
                  </a:cubicBezTo>
                  <a:cubicBezTo>
                    <a:pt x="3610" y="37841"/>
                    <a:pt x="4091" y="37222"/>
                    <a:pt x="4572" y="36604"/>
                  </a:cubicBezTo>
                  <a:cubicBezTo>
                    <a:pt x="4847" y="36294"/>
                    <a:pt x="5088" y="35985"/>
                    <a:pt x="5363" y="35641"/>
                  </a:cubicBezTo>
                  <a:lnTo>
                    <a:pt x="6222" y="34679"/>
                  </a:lnTo>
                  <a:cubicBezTo>
                    <a:pt x="7494" y="33236"/>
                    <a:pt x="8834" y="31895"/>
                    <a:pt x="10243" y="30623"/>
                  </a:cubicBezTo>
                  <a:cubicBezTo>
                    <a:pt x="11755" y="29283"/>
                    <a:pt x="13440" y="27943"/>
                    <a:pt x="15192" y="26602"/>
                  </a:cubicBezTo>
                  <a:cubicBezTo>
                    <a:pt x="18904" y="23818"/>
                    <a:pt x="22754" y="21275"/>
                    <a:pt x="26741" y="18903"/>
                  </a:cubicBezTo>
                  <a:lnTo>
                    <a:pt x="32824" y="15226"/>
                  </a:lnTo>
                  <a:cubicBezTo>
                    <a:pt x="34817" y="14023"/>
                    <a:pt x="36777" y="12820"/>
                    <a:pt x="38598" y="11514"/>
                  </a:cubicBezTo>
                  <a:cubicBezTo>
                    <a:pt x="39079" y="11170"/>
                    <a:pt x="39526" y="10861"/>
                    <a:pt x="39939" y="10517"/>
                  </a:cubicBezTo>
                  <a:lnTo>
                    <a:pt x="41245" y="9520"/>
                  </a:lnTo>
                  <a:cubicBezTo>
                    <a:pt x="41657" y="9177"/>
                    <a:pt x="42104" y="8902"/>
                    <a:pt x="42516" y="8592"/>
                  </a:cubicBezTo>
                  <a:cubicBezTo>
                    <a:pt x="42963" y="8283"/>
                    <a:pt x="43376" y="7974"/>
                    <a:pt x="43822" y="7733"/>
                  </a:cubicBezTo>
                  <a:cubicBezTo>
                    <a:pt x="45506" y="6599"/>
                    <a:pt x="47156" y="5637"/>
                    <a:pt x="48737" y="4812"/>
                  </a:cubicBezTo>
                  <a:cubicBezTo>
                    <a:pt x="50284" y="3953"/>
                    <a:pt x="51762" y="3265"/>
                    <a:pt x="53068" y="2646"/>
                  </a:cubicBezTo>
                  <a:cubicBezTo>
                    <a:pt x="54374" y="2062"/>
                    <a:pt x="55542" y="1581"/>
                    <a:pt x="56505" y="1169"/>
                  </a:cubicBezTo>
                  <a:cubicBezTo>
                    <a:pt x="57467" y="791"/>
                    <a:pt x="58223" y="481"/>
                    <a:pt x="58739" y="309"/>
                  </a:cubicBezTo>
                  <a:lnTo>
                    <a:pt x="59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14644175" y="1934913"/>
              <a:ext cx="362625" cy="170150"/>
            </a:xfrm>
            <a:custGeom>
              <a:avLst/>
              <a:gdLst/>
              <a:ahLst/>
              <a:cxnLst/>
              <a:rect l="l" t="t" r="r" b="b"/>
              <a:pathLst>
                <a:path w="14505" h="6806" extrusionOk="0">
                  <a:moveTo>
                    <a:pt x="1" y="1"/>
                  </a:moveTo>
                  <a:lnTo>
                    <a:pt x="1" y="1"/>
                  </a:lnTo>
                  <a:cubicBezTo>
                    <a:pt x="69" y="241"/>
                    <a:pt x="207" y="448"/>
                    <a:pt x="344" y="654"/>
                  </a:cubicBezTo>
                  <a:cubicBezTo>
                    <a:pt x="688" y="1169"/>
                    <a:pt x="1101" y="1650"/>
                    <a:pt x="1582" y="2063"/>
                  </a:cubicBezTo>
                  <a:cubicBezTo>
                    <a:pt x="1891" y="2338"/>
                    <a:pt x="2235" y="2613"/>
                    <a:pt x="2544" y="2853"/>
                  </a:cubicBezTo>
                  <a:cubicBezTo>
                    <a:pt x="2957" y="3128"/>
                    <a:pt x="3335" y="3403"/>
                    <a:pt x="3747" y="3644"/>
                  </a:cubicBezTo>
                  <a:cubicBezTo>
                    <a:pt x="4606" y="4125"/>
                    <a:pt x="5534" y="4572"/>
                    <a:pt x="6462" y="5019"/>
                  </a:cubicBezTo>
                  <a:cubicBezTo>
                    <a:pt x="6943" y="5225"/>
                    <a:pt x="7425" y="5397"/>
                    <a:pt x="7906" y="5569"/>
                  </a:cubicBezTo>
                  <a:cubicBezTo>
                    <a:pt x="8387" y="5775"/>
                    <a:pt x="8868" y="5912"/>
                    <a:pt x="9315" y="6050"/>
                  </a:cubicBezTo>
                  <a:cubicBezTo>
                    <a:pt x="10174" y="6325"/>
                    <a:pt x="11068" y="6531"/>
                    <a:pt x="11927" y="6668"/>
                  </a:cubicBezTo>
                  <a:cubicBezTo>
                    <a:pt x="12546" y="6737"/>
                    <a:pt x="13164" y="6806"/>
                    <a:pt x="13817" y="6806"/>
                  </a:cubicBezTo>
                  <a:lnTo>
                    <a:pt x="14505" y="6806"/>
                  </a:lnTo>
                  <a:lnTo>
                    <a:pt x="13817" y="6668"/>
                  </a:lnTo>
                  <a:cubicBezTo>
                    <a:pt x="13577" y="6634"/>
                    <a:pt x="13336" y="6600"/>
                    <a:pt x="13027" y="6531"/>
                  </a:cubicBezTo>
                  <a:cubicBezTo>
                    <a:pt x="12718" y="6462"/>
                    <a:pt x="12374" y="6393"/>
                    <a:pt x="11996" y="6290"/>
                  </a:cubicBezTo>
                  <a:cubicBezTo>
                    <a:pt x="11274" y="6084"/>
                    <a:pt x="10415" y="5809"/>
                    <a:pt x="9521" y="5500"/>
                  </a:cubicBezTo>
                  <a:cubicBezTo>
                    <a:pt x="8628" y="5191"/>
                    <a:pt x="7665" y="4812"/>
                    <a:pt x="6737" y="4400"/>
                  </a:cubicBezTo>
                  <a:cubicBezTo>
                    <a:pt x="6290" y="4194"/>
                    <a:pt x="5809" y="3953"/>
                    <a:pt x="5362" y="3747"/>
                  </a:cubicBezTo>
                  <a:cubicBezTo>
                    <a:pt x="4916" y="3575"/>
                    <a:pt x="4469" y="3335"/>
                    <a:pt x="4022" y="3128"/>
                  </a:cubicBezTo>
                  <a:cubicBezTo>
                    <a:pt x="3266" y="2716"/>
                    <a:pt x="2510" y="2269"/>
                    <a:pt x="1822" y="1788"/>
                  </a:cubicBezTo>
                  <a:cubicBezTo>
                    <a:pt x="1307" y="1410"/>
                    <a:pt x="860" y="997"/>
                    <a:pt x="413" y="585"/>
                  </a:cubicBezTo>
                  <a:cubicBezTo>
                    <a:pt x="276" y="413"/>
                    <a:pt x="104" y="20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14754175" y="1540538"/>
              <a:ext cx="98825" cy="305050"/>
            </a:xfrm>
            <a:custGeom>
              <a:avLst/>
              <a:gdLst/>
              <a:ahLst/>
              <a:cxnLst/>
              <a:rect l="l" t="t" r="r" b="b"/>
              <a:pathLst>
                <a:path w="3953" h="12202" extrusionOk="0">
                  <a:moveTo>
                    <a:pt x="3953" y="0"/>
                  </a:moveTo>
                  <a:lnTo>
                    <a:pt x="3575" y="412"/>
                  </a:lnTo>
                  <a:lnTo>
                    <a:pt x="3162" y="928"/>
                  </a:lnTo>
                  <a:cubicBezTo>
                    <a:pt x="2990" y="1134"/>
                    <a:pt x="2818" y="1375"/>
                    <a:pt x="2681" y="1615"/>
                  </a:cubicBezTo>
                  <a:cubicBezTo>
                    <a:pt x="2509" y="1856"/>
                    <a:pt x="2303" y="2165"/>
                    <a:pt x="2131" y="2475"/>
                  </a:cubicBezTo>
                  <a:cubicBezTo>
                    <a:pt x="1925" y="2784"/>
                    <a:pt x="1753" y="3128"/>
                    <a:pt x="1581" y="3437"/>
                  </a:cubicBezTo>
                  <a:cubicBezTo>
                    <a:pt x="1409" y="3815"/>
                    <a:pt x="1237" y="4159"/>
                    <a:pt x="1066" y="4537"/>
                  </a:cubicBezTo>
                  <a:cubicBezTo>
                    <a:pt x="928" y="4915"/>
                    <a:pt x="756" y="5293"/>
                    <a:pt x="653" y="5705"/>
                  </a:cubicBezTo>
                  <a:cubicBezTo>
                    <a:pt x="516" y="6083"/>
                    <a:pt x="378" y="6496"/>
                    <a:pt x="309" y="6908"/>
                  </a:cubicBezTo>
                  <a:cubicBezTo>
                    <a:pt x="206" y="7286"/>
                    <a:pt x="138" y="7699"/>
                    <a:pt x="69" y="8111"/>
                  </a:cubicBezTo>
                  <a:cubicBezTo>
                    <a:pt x="34" y="8455"/>
                    <a:pt x="0" y="8833"/>
                    <a:pt x="0" y="9245"/>
                  </a:cubicBezTo>
                  <a:cubicBezTo>
                    <a:pt x="0" y="9555"/>
                    <a:pt x="34" y="9898"/>
                    <a:pt x="103" y="10242"/>
                  </a:cubicBezTo>
                  <a:cubicBezTo>
                    <a:pt x="138" y="10552"/>
                    <a:pt x="172" y="10826"/>
                    <a:pt x="275" y="11101"/>
                  </a:cubicBezTo>
                  <a:cubicBezTo>
                    <a:pt x="309" y="11308"/>
                    <a:pt x="413" y="11514"/>
                    <a:pt x="481" y="11720"/>
                  </a:cubicBezTo>
                  <a:cubicBezTo>
                    <a:pt x="550" y="11858"/>
                    <a:pt x="619" y="11995"/>
                    <a:pt x="687" y="12098"/>
                  </a:cubicBezTo>
                  <a:cubicBezTo>
                    <a:pt x="735" y="12146"/>
                    <a:pt x="750" y="12177"/>
                    <a:pt x="754" y="12192"/>
                  </a:cubicBezTo>
                  <a:lnTo>
                    <a:pt x="754" y="12192"/>
                  </a:lnTo>
                  <a:cubicBezTo>
                    <a:pt x="719" y="12023"/>
                    <a:pt x="652" y="11854"/>
                    <a:pt x="619" y="11686"/>
                  </a:cubicBezTo>
                  <a:cubicBezTo>
                    <a:pt x="584" y="11514"/>
                    <a:pt x="550" y="11273"/>
                    <a:pt x="516" y="11033"/>
                  </a:cubicBezTo>
                  <a:cubicBezTo>
                    <a:pt x="481" y="10792"/>
                    <a:pt x="481" y="10517"/>
                    <a:pt x="481" y="10242"/>
                  </a:cubicBezTo>
                  <a:cubicBezTo>
                    <a:pt x="481" y="9933"/>
                    <a:pt x="516" y="9589"/>
                    <a:pt x="550" y="9245"/>
                  </a:cubicBezTo>
                  <a:cubicBezTo>
                    <a:pt x="550" y="8902"/>
                    <a:pt x="619" y="8558"/>
                    <a:pt x="687" y="8180"/>
                  </a:cubicBezTo>
                  <a:lnTo>
                    <a:pt x="825" y="7630"/>
                  </a:lnTo>
                  <a:cubicBezTo>
                    <a:pt x="859" y="7458"/>
                    <a:pt x="928" y="7252"/>
                    <a:pt x="962" y="7080"/>
                  </a:cubicBezTo>
                  <a:cubicBezTo>
                    <a:pt x="1066" y="6668"/>
                    <a:pt x="1169" y="6290"/>
                    <a:pt x="1306" y="5912"/>
                  </a:cubicBezTo>
                  <a:cubicBezTo>
                    <a:pt x="1409" y="5534"/>
                    <a:pt x="1581" y="5155"/>
                    <a:pt x="1719" y="4812"/>
                  </a:cubicBezTo>
                  <a:cubicBezTo>
                    <a:pt x="1890" y="4434"/>
                    <a:pt x="2028" y="4056"/>
                    <a:pt x="2165" y="3712"/>
                  </a:cubicBezTo>
                  <a:cubicBezTo>
                    <a:pt x="2303" y="3368"/>
                    <a:pt x="2440" y="3025"/>
                    <a:pt x="2578" y="2715"/>
                  </a:cubicBezTo>
                  <a:cubicBezTo>
                    <a:pt x="2750" y="2406"/>
                    <a:pt x="2887" y="2097"/>
                    <a:pt x="3025" y="1822"/>
                  </a:cubicBezTo>
                  <a:cubicBezTo>
                    <a:pt x="3162" y="1547"/>
                    <a:pt x="3300" y="1306"/>
                    <a:pt x="3403" y="1100"/>
                  </a:cubicBezTo>
                  <a:lnTo>
                    <a:pt x="3678" y="516"/>
                  </a:lnTo>
                  <a:lnTo>
                    <a:pt x="3953" y="0"/>
                  </a:lnTo>
                  <a:close/>
                  <a:moveTo>
                    <a:pt x="754" y="12192"/>
                  </a:moveTo>
                  <a:cubicBezTo>
                    <a:pt x="755" y="12195"/>
                    <a:pt x="756" y="12198"/>
                    <a:pt x="756" y="12201"/>
                  </a:cubicBezTo>
                  <a:cubicBezTo>
                    <a:pt x="756" y="12201"/>
                    <a:pt x="756" y="12198"/>
                    <a:pt x="754" y="12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14611525" y="1611838"/>
              <a:ext cx="49875" cy="310225"/>
            </a:xfrm>
            <a:custGeom>
              <a:avLst/>
              <a:gdLst/>
              <a:ahLst/>
              <a:cxnLst/>
              <a:rect l="l" t="t" r="r" b="b"/>
              <a:pathLst>
                <a:path w="1995" h="12409" extrusionOk="0">
                  <a:moveTo>
                    <a:pt x="997" y="1"/>
                  </a:moveTo>
                  <a:lnTo>
                    <a:pt x="997" y="1"/>
                  </a:lnTo>
                  <a:cubicBezTo>
                    <a:pt x="997" y="1"/>
                    <a:pt x="929" y="207"/>
                    <a:pt x="826" y="516"/>
                  </a:cubicBezTo>
                  <a:lnTo>
                    <a:pt x="619" y="1135"/>
                  </a:lnTo>
                  <a:cubicBezTo>
                    <a:pt x="551" y="1375"/>
                    <a:pt x="482" y="1650"/>
                    <a:pt x="447" y="1925"/>
                  </a:cubicBezTo>
                  <a:cubicBezTo>
                    <a:pt x="379" y="2200"/>
                    <a:pt x="310" y="2544"/>
                    <a:pt x="241" y="2888"/>
                  </a:cubicBezTo>
                  <a:cubicBezTo>
                    <a:pt x="173" y="3231"/>
                    <a:pt x="138" y="3575"/>
                    <a:pt x="104" y="3953"/>
                  </a:cubicBezTo>
                  <a:cubicBezTo>
                    <a:pt x="69" y="4331"/>
                    <a:pt x="35" y="4709"/>
                    <a:pt x="35" y="5122"/>
                  </a:cubicBezTo>
                  <a:cubicBezTo>
                    <a:pt x="1" y="5534"/>
                    <a:pt x="35" y="5912"/>
                    <a:pt x="35" y="6325"/>
                  </a:cubicBezTo>
                  <a:cubicBezTo>
                    <a:pt x="35" y="6737"/>
                    <a:pt x="104" y="7150"/>
                    <a:pt x="138" y="7528"/>
                  </a:cubicBezTo>
                  <a:cubicBezTo>
                    <a:pt x="173" y="7940"/>
                    <a:pt x="241" y="8318"/>
                    <a:pt x="310" y="8696"/>
                  </a:cubicBezTo>
                  <a:cubicBezTo>
                    <a:pt x="413" y="9040"/>
                    <a:pt x="482" y="9384"/>
                    <a:pt x="619" y="9727"/>
                  </a:cubicBezTo>
                  <a:cubicBezTo>
                    <a:pt x="688" y="10071"/>
                    <a:pt x="826" y="10346"/>
                    <a:pt x="929" y="10655"/>
                  </a:cubicBezTo>
                  <a:cubicBezTo>
                    <a:pt x="1135" y="11102"/>
                    <a:pt x="1341" y="11549"/>
                    <a:pt x="1616" y="11961"/>
                  </a:cubicBezTo>
                  <a:cubicBezTo>
                    <a:pt x="1719" y="12099"/>
                    <a:pt x="1857" y="12271"/>
                    <a:pt x="1994" y="12408"/>
                  </a:cubicBezTo>
                  <a:cubicBezTo>
                    <a:pt x="1994" y="12408"/>
                    <a:pt x="1891" y="12236"/>
                    <a:pt x="1754" y="11893"/>
                  </a:cubicBezTo>
                  <a:cubicBezTo>
                    <a:pt x="1719" y="11721"/>
                    <a:pt x="1650" y="11515"/>
                    <a:pt x="1582" y="11308"/>
                  </a:cubicBezTo>
                  <a:cubicBezTo>
                    <a:pt x="1479" y="11068"/>
                    <a:pt x="1410" y="10827"/>
                    <a:pt x="1341" y="10518"/>
                  </a:cubicBezTo>
                  <a:cubicBezTo>
                    <a:pt x="1272" y="10243"/>
                    <a:pt x="1204" y="9934"/>
                    <a:pt x="1135" y="9590"/>
                  </a:cubicBezTo>
                  <a:cubicBezTo>
                    <a:pt x="1066" y="9281"/>
                    <a:pt x="1032" y="8937"/>
                    <a:pt x="963" y="8559"/>
                  </a:cubicBezTo>
                  <a:cubicBezTo>
                    <a:pt x="894" y="8215"/>
                    <a:pt x="860" y="7837"/>
                    <a:pt x="826" y="7459"/>
                  </a:cubicBezTo>
                  <a:cubicBezTo>
                    <a:pt x="757" y="7081"/>
                    <a:pt x="757" y="6668"/>
                    <a:pt x="757" y="6290"/>
                  </a:cubicBezTo>
                  <a:cubicBezTo>
                    <a:pt x="757" y="5912"/>
                    <a:pt x="688" y="5500"/>
                    <a:pt x="722" y="5122"/>
                  </a:cubicBezTo>
                  <a:cubicBezTo>
                    <a:pt x="722" y="4744"/>
                    <a:pt x="722" y="4366"/>
                    <a:pt x="722" y="3988"/>
                  </a:cubicBezTo>
                  <a:cubicBezTo>
                    <a:pt x="722" y="3644"/>
                    <a:pt x="757" y="3266"/>
                    <a:pt x="757" y="2922"/>
                  </a:cubicBezTo>
                  <a:cubicBezTo>
                    <a:pt x="757" y="2613"/>
                    <a:pt x="826" y="2269"/>
                    <a:pt x="826" y="1994"/>
                  </a:cubicBezTo>
                  <a:cubicBezTo>
                    <a:pt x="860" y="1410"/>
                    <a:pt x="929" y="894"/>
                    <a:pt x="963" y="551"/>
                  </a:cubicBez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14449125" y="1494988"/>
              <a:ext cx="80800" cy="518150"/>
            </a:xfrm>
            <a:custGeom>
              <a:avLst/>
              <a:gdLst/>
              <a:ahLst/>
              <a:cxnLst/>
              <a:rect l="l" t="t" r="r" b="b"/>
              <a:pathLst>
                <a:path w="3232" h="20726" extrusionOk="0">
                  <a:moveTo>
                    <a:pt x="2269" y="0"/>
                  </a:moveTo>
                  <a:cubicBezTo>
                    <a:pt x="2269" y="1"/>
                    <a:pt x="2132" y="310"/>
                    <a:pt x="1891" y="860"/>
                  </a:cubicBezTo>
                  <a:lnTo>
                    <a:pt x="1444" y="1822"/>
                  </a:lnTo>
                  <a:cubicBezTo>
                    <a:pt x="1272" y="2269"/>
                    <a:pt x="1135" y="2681"/>
                    <a:pt x="1032" y="3128"/>
                  </a:cubicBezTo>
                  <a:cubicBezTo>
                    <a:pt x="860" y="3644"/>
                    <a:pt x="723" y="4159"/>
                    <a:pt x="585" y="4709"/>
                  </a:cubicBezTo>
                  <a:cubicBezTo>
                    <a:pt x="482" y="5293"/>
                    <a:pt x="345" y="5878"/>
                    <a:pt x="241" y="6496"/>
                  </a:cubicBezTo>
                  <a:cubicBezTo>
                    <a:pt x="173" y="7149"/>
                    <a:pt x="70" y="7802"/>
                    <a:pt x="35" y="8455"/>
                  </a:cubicBezTo>
                  <a:cubicBezTo>
                    <a:pt x="1" y="9143"/>
                    <a:pt x="1" y="9830"/>
                    <a:pt x="35" y="10483"/>
                  </a:cubicBezTo>
                  <a:cubicBezTo>
                    <a:pt x="104" y="11171"/>
                    <a:pt x="104" y="11858"/>
                    <a:pt x="241" y="12511"/>
                  </a:cubicBezTo>
                  <a:cubicBezTo>
                    <a:pt x="276" y="12855"/>
                    <a:pt x="310" y="13198"/>
                    <a:pt x="379" y="13508"/>
                  </a:cubicBezTo>
                  <a:lnTo>
                    <a:pt x="585" y="14470"/>
                  </a:lnTo>
                  <a:cubicBezTo>
                    <a:pt x="688" y="15089"/>
                    <a:pt x="929" y="15673"/>
                    <a:pt x="1066" y="16223"/>
                  </a:cubicBezTo>
                  <a:cubicBezTo>
                    <a:pt x="1238" y="16773"/>
                    <a:pt x="1444" y="17288"/>
                    <a:pt x="1651" y="17770"/>
                  </a:cubicBezTo>
                  <a:cubicBezTo>
                    <a:pt x="1754" y="18010"/>
                    <a:pt x="1857" y="18216"/>
                    <a:pt x="1926" y="18423"/>
                  </a:cubicBezTo>
                  <a:lnTo>
                    <a:pt x="2235" y="19007"/>
                  </a:lnTo>
                  <a:cubicBezTo>
                    <a:pt x="2441" y="19385"/>
                    <a:pt x="2613" y="19694"/>
                    <a:pt x="2750" y="19935"/>
                  </a:cubicBezTo>
                  <a:cubicBezTo>
                    <a:pt x="2922" y="20210"/>
                    <a:pt x="3060" y="20485"/>
                    <a:pt x="3232" y="20725"/>
                  </a:cubicBezTo>
                  <a:lnTo>
                    <a:pt x="3128" y="20519"/>
                  </a:lnTo>
                  <a:cubicBezTo>
                    <a:pt x="3060" y="20382"/>
                    <a:pt x="2957" y="20175"/>
                    <a:pt x="2853" y="19900"/>
                  </a:cubicBezTo>
                  <a:cubicBezTo>
                    <a:pt x="2716" y="19626"/>
                    <a:pt x="2579" y="19316"/>
                    <a:pt x="2441" y="18904"/>
                  </a:cubicBezTo>
                  <a:cubicBezTo>
                    <a:pt x="2304" y="18526"/>
                    <a:pt x="2132" y="18113"/>
                    <a:pt x="1994" y="17632"/>
                  </a:cubicBezTo>
                  <a:cubicBezTo>
                    <a:pt x="1857" y="17151"/>
                    <a:pt x="1719" y="16635"/>
                    <a:pt x="1547" y="16085"/>
                  </a:cubicBezTo>
                  <a:cubicBezTo>
                    <a:pt x="1376" y="15536"/>
                    <a:pt x="1238" y="14951"/>
                    <a:pt x="1169" y="14333"/>
                  </a:cubicBezTo>
                  <a:lnTo>
                    <a:pt x="998" y="13405"/>
                  </a:lnTo>
                  <a:lnTo>
                    <a:pt x="860" y="12442"/>
                  </a:lnTo>
                  <a:cubicBezTo>
                    <a:pt x="757" y="11789"/>
                    <a:pt x="757" y="11136"/>
                    <a:pt x="723" y="10483"/>
                  </a:cubicBezTo>
                  <a:cubicBezTo>
                    <a:pt x="688" y="9796"/>
                    <a:pt x="723" y="9143"/>
                    <a:pt x="723" y="8490"/>
                  </a:cubicBezTo>
                  <a:cubicBezTo>
                    <a:pt x="723" y="7871"/>
                    <a:pt x="826" y="7218"/>
                    <a:pt x="860" y="6599"/>
                  </a:cubicBezTo>
                  <a:cubicBezTo>
                    <a:pt x="894" y="5981"/>
                    <a:pt x="1032" y="5396"/>
                    <a:pt x="1101" y="4812"/>
                  </a:cubicBezTo>
                  <a:cubicBezTo>
                    <a:pt x="1101" y="4675"/>
                    <a:pt x="1135" y="4537"/>
                    <a:pt x="1169" y="4400"/>
                  </a:cubicBezTo>
                  <a:lnTo>
                    <a:pt x="1238" y="3987"/>
                  </a:lnTo>
                  <a:lnTo>
                    <a:pt x="1410" y="3231"/>
                  </a:lnTo>
                  <a:cubicBezTo>
                    <a:pt x="1547" y="2750"/>
                    <a:pt x="1582" y="2303"/>
                    <a:pt x="1719" y="1891"/>
                  </a:cubicBezTo>
                  <a:lnTo>
                    <a:pt x="2029" y="894"/>
                  </a:lnTo>
                  <a:cubicBezTo>
                    <a:pt x="2166" y="344"/>
                    <a:pt x="2269" y="1"/>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14240325" y="1523338"/>
              <a:ext cx="123775" cy="590325"/>
            </a:xfrm>
            <a:custGeom>
              <a:avLst/>
              <a:gdLst/>
              <a:ahLst/>
              <a:cxnLst/>
              <a:rect l="l" t="t" r="r" b="b"/>
              <a:pathLst>
                <a:path w="4951" h="23613" extrusionOk="0">
                  <a:moveTo>
                    <a:pt x="1513" y="1"/>
                  </a:moveTo>
                  <a:cubicBezTo>
                    <a:pt x="1513" y="1"/>
                    <a:pt x="1410" y="379"/>
                    <a:pt x="1204" y="1032"/>
                  </a:cubicBezTo>
                  <a:lnTo>
                    <a:pt x="895" y="2200"/>
                  </a:lnTo>
                  <a:cubicBezTo>
                    <a:pt x="826" y="2441"/>
                    <a:pt x="757" y="2681"/>
                    <a:pt x="688" y="2956"/>
                  </a:cubicBezTo>
                  <a:lnTo>
                    <a:pt x="551" y="3747"/>
                  </a:lnTo>
                  <a:cubicBezTo>
                    <a:pt x="448" y="4331"/>
                    <a:pt x="345" y="4950"/>
                    <a:pt x="242" y="5637"/>
                  </a:cubicBezTo>
                  <a:cubicBezTo>
                    <a:pt x="138" y="6290"/>
                    <a:pt x="104" y="6978"/>
                    <a:pt x="35" y="7734"/>
                  </a:cubicBezTo>
                  <a:cubicBezTo>
                    <a:pt x="1" y="8078"/>
                    <a:pt x="1" y="8456"/>
                    <a:pt x="1" y="8834"/>
                  </a:cubicBezTo>
                  <a:cubicBezTo>
                    <a:pt x="1" y="9212"/>
                    <a:pt x="1" y="9590"/>
                    <a:pt x="1" y="9968"/>
                  </a:cubicBezTo>
                  <a:cubicBezTo>
                    <a:pt x="1" y="10380"/>
                    <a:pt x="1" y="10758"/>
                    <a:pt x="70" y="11136"/>
                  </a:cubicBezTo>
                  <a:cubicBezTo>
                    <a:pt x="70" y="11514"/>
                    <a:pt x="104" y="11927"/>
                    <a:pt x="138" y="12305"/>
                  </a:cubicBezTo>
                  <a:cubicBezTo>
                    <a:pt x="242" y="13095"/>
                    <a:pt x="379" y="13852"/>
                    <a:pt x="516" y="14608"/>
                  </a:cubicBezTo>
                  <a:lnTo>
                    <a:pt x="791" y="15708"/>
                  </a:lnTo>
                  <a:lnTo>
                    <a:pt x="929" y="16257"/>
                  </a:lnTo>
                  <a:lnTo>
                    <a:pt x="1101" y="16807"/>
                  </a:lnTo>
                  <a:lnTo>
                    <a:pt x="1444" y="17838"/>
                  </a:lnTo>
                  <a:lnTo>
                    <a:pt x="1823" y="18766"/>
                  </a:lnTo>
                  <a:cubicBezTo>
                    <a:pt x="2063" y="19385"/>
                    <a:pt x="2338" y="19935"/>
                    <a:pt x="2647" y="20485"/>
                  </a:cubicBezTo>
                  <a:cubicBezTo>
                    <a:pt x="2957" y="21001"/>
                    <a:pt x="3232" y="21482"/>
                    <a:pt x="3507" y="21860"/>
                  </a:cubicBezTo>
                  <a:cubicBezTo>
                    <a:pt x="3816" y="22238"/>
                    <a:pt x="4022" y="22582"/>
                    <a:pt x="4228" y="22822"/>
                  </a:cubicBezTo>
                  <a:cubicBezTo>
                    <a:pt x="4469" y="23097"/>
                    <a:pt x="4675" y="23372"/>
                    <a:pt x="4950" y="23613"/>
                  </a:cubicBezTo>
                  <a:cubicBezTo>
                    <a:pt x="4950" y="23613"/>
                    <a:pt x="4881" y="23544"/>
                    <a:pt x="4778" y="23406"/>
                  </a:cubicBezTo>
                  <a:cubicBezTo>
                    <a:pt x="4641" y="23235"/>
                    <a:pt x="4503" y="23028"/>
                    <a:pt x="4332" y="22753"/>
                  </a:cubicBezTo>
                  <a:cubicBezTo>
                    <a:pt x="4160" y="22478"/>
                    <a:pt x="3919" y="22135"/>
                    <a:pt x="3713" y="21722"/>
                  </a:cubicBezTo>
                  <a:cubicBezTo>
                    <a:pt x="3507" y="21275"/>
                    <a:pt x="3266" y="20829"/>
                    <a:pt x="2991" y="20313"/>
                  </a:cubicBezTo>
                  <a:lnTo>
                    <a:pt x="2647" y="19488"/>
                  </a:lnTo>
                  <a:lnTo>
                    <a:pt x="2476" y="19041"/>
                  </a:lnTo>
                  <a:lnTo>
                    <a:pt x="2304" y="18595"/>
                  </a:lnTo>
                  <a:lnTo>
                    <a:pt x="1960" y="17667"/>
                  </a:lnTo>
                  <a:lnTo>
                    <a:pt x="1651" y="16636"/>
                  </a:lnTo>
                  <a:lnTo>
                    <a:pt x="1513" y="16120"/>
                  </a:lnTo>
                  <a:lnTo>
                    <a:pt x="1410" y="15570"/>
                  </a:lnTo>
                  <a:lnTo>
                    <a:pt x="1135" y="14470"/>
                  </a:lnTo>
                  <a:cubicBezTo>
                    <a:pt x="1032" y="13749"/>
                    <a:pt x="895" y="12992"/>
                    <a:pt x="826" y="12236"/>
                  </a:cubicBezTo>
                  <a:lnTo>
                    <a:pt x="723" y="11102"/>
                  </a:lnTo>
                  <a:cubicBezTo>
                    <a:pt x="688" y="10724"/>
                    <a:pt x="654" y="10346"/>
                    <a:pt x="654" y="9968"/>
                  </a:cubicBezTo>
                  <a:cubicBezTo>
                    <a:pt x="654" y="9212"/>
                    <a:pt x="585" y="8456"/>
                    <a:pt x="654" y="7734"/>
                  </a:cubicBezTo>
                  <a:cubicBezTo>
                    <a:pt x="723" y="7046"/>
                    <a:pt x="723" y="6325"/>
                    <a:pt x="757" y="5672"/>
                  </a:cubicBezTo>
                  <a:lnTo>
                    <a:pt x="963" y="3816"/>
                  </a:lnTo>
                  <a:cubicBezTo>
                    <a:pt x="963" y="3541"/>
                    <a:pt x="998" y="3266"/>
                    <a:pt x="1032" y="2991"/>
                  </a:cubicBezTo>
                  <a:cubicBezTo>
                    <a:pt x="1066" y="2750"/>
                    <a:pt x="1101" y="2510"/>
                    <a:pt x="1135" y="2269"/>
                  </a:cubicBezTo>
                  <a:lnTo>
                    <a:pt x="1341" y="1066"/>
                  </a:lnTo>
                  <a:cubicBezTo>
                    <a:pt x="1444" y="379"/>
                    <a:pt x="1513"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14064200" y="1695188"/>
              <a:ext cx="160700" cy="503550"/>
            </a:xfrm>
            <a:custGeom>
              <a:avLst/>
              <a:gdLst/>
              <a:ahLst/>
              <a:cxnLst/>
              <a:rect l="l" t="t" r="r" b="b"/>
              <a:pathLst>
                <a:path w="6428" h="20142" extrusionOk="0">
                  <a:moveTo>
                    <a:pt x="0" y="1"/>
                  </a:moveTo>
                  <a:cubicBezTo>
                    <a:pt x="0" y="241"/>
                    <a:pt x="0" y="482"/>
                    <a:pt x="0" y="688"/>
                  </a:cubicBezTo>
                  <a:cubicBezTo>
                    <a:pt x="0" y="860"/>
                    <a:pt x="0" y="1032"/>
                    <a:pt x="35" y="1204"/>
                  </a:cubicBezTo>
                  <a:lnTo>
                    <a:pt x="103" y="1753"/>
                  </a:lnTo>
                  <a:cubicBezTo>
                    <a:pt x="172" y="2235"/>
                    <a:pt x="275" y="2681"/>
                    <a:pt x="378" y="3128"/>
                  </a:cubicBezTo>
                  <a:cubicBezTo>
                    <a:pt x="653" y="4262"/>
                    <a:pt x="997" y="5362"/>
                    <a:pt x="1375" y="6428"/>
                  </a:cubicBezTo>
                  <a:cubicBezTo>
                    <a:pt x="1822" y="7631"/>
                    <a:pt x="2269" y="8868"/>
                    <a:pt x="2681" y="10140"/>
                  </a:cubicBezTo>
                  <a:cubicBezTo>
                    <a:pt x="2784" y="10449"/>
                    <a:pt x="2853" y="10793"/>
                    <a:pt x="2956" y="11102"/>
                  </a:cubicBezTo>
                  <a:cubicBezTo>
                    <a:pt x="3025" y="11411"/>
                    <a:pt x="3093" y="11721"/>
                    <a:pt x="3128" y="12030"/>
                  </a:cubicBezTo>
                  <a:cubicBezTo>
                    <a:pt x="3197" y="12305"/>
                    <a:pt x="3231" y="12717"/>
                    <a:pt x="3300" y="13027"/>
                  </a:cubicBezTo>
                  <a:cubicBezTo>
                    <a:pt x="3403" y="13336"/>
                    <a:pt x="3471" y="13645"/>
                    <a:pt x="3540" y="13955"/>
                  </a:cubicBezTo>
                  <a:cubicBezTo>
                    <a:pt x="3918" y="15089"/>
                    <a:pt x="4331" y="16154"/>
                    <a:pt x="4846" y="17185"/>
                  </a:cubicBezTo>
                  <a:cubicBezTo>
                    <a:pt x="5259" y="18113"/>
                    <a:pt x="5706" y="18835"/>
                    <a:pt x="5980" y="19351"/>
                  </a:cubicBezTo>
                  <a:cubicBezTo>
                    <a:pt x="6255" y="19832"/>
                    <a:pt x="6427" y="20141"/>
                    <a:pt x="6427" y="20141"/>
                  </a:cubicBezTo>
                  <a:lnTo>
                    <a:pt x="6049" y="19282"/>
                  </a:lnTo>
                  <a:cubicBezTo>
                    <a:pt x="5843" y="18766"/>
                    <a:pt x="5534" y="17976"/>
                    <a:pt x="5156" y="17048"/>
                  </a:cubicBezTo>
                  <a:cubicBezTo>
                    <a:pt x="4812" y="16120"/>
                    <a:pt x="4399" y="14986"/>
                    <a:pt x="4090" y="13817"/>
                  </a:cubicBezTo>
                  <a:cubicBezTo>
                    <a:pt x="4021" y="13508"/>
                    <a:pt x="3953" y="13199"/>
                    <a:pt x="3884" y="12889"/>
                  </a:cubicBezTo>
                  <a:cubicBezTo>
                    <a:pt x="3850" y="12752"/>
                    <a:pt x="3815" y="12580"/>
                    <a:pt x="3815" y="12442"/>
                  </a:cubicBezTo>
                  <a:lnTo>
                    <a:pt x="3746" y="11927"/>
                  </a:lnTo>
                  <a:cubicBezTo>
                    <a:pt x="3712" y="11618"/>
                    <a:pt x="3643" y="11274"/>
                    <a:pt x="3575" y="10930"/>
                  </a:cubicBezTo>
                  <a:cubicBezTo>
                    <a:pt x="3471" y="10586"/>
                    <a:pt x="3403" y="10277"/>
                    <a:pt x="3300" y="9933"/>
                  </a:cubicBezTo>
                  <a:cubicBezTo>
                    <a:pt x="3093" y="9280"/>
                    <a:pt x="2853" y="8662"/>
                    <a:pt x="2612" y="8043"/>
                  </a:cubicBezTo>
                  <a:cubicBezTo>
                    <a:pt x="2372" y="7424"/>
                    <a:pt x="2131" y="6806"/>
                    <a:pt x="1890" y="6221"/>
                  </a:cubicBezTo>
                  <a:cubicBezTo>
                    <a:pt x="1444" y="5053"/>
                    <a:pt x="1031" y="3953"/>
                    <a:pt x="722" y="3025"/>
                  </a:cubicBezTo>
                  <a:cubicBezTo>
                    <a:pt x="619" y="2785"/>
                    <a:pt x="550" y="2544"/>
                    <a:pt x="481" y="2338"/>
                  </a:cubicBezTo>
                  <a:cubicBezTo>
                    <a:pt x="447" y="2131"/>
                    <a:pt x="344" y="1891"/>
                    <a:pt x="309" y="1719"/>
                  </a:cubicBezTo>
                  <a:lnTo>
                    <a:pt x="172" y="1169"/>
                  </a:lnTo>
                  <a:lnTo>
                    <a:pt x="103" y="688"/>
                  </a:lnTo>
                  <a:cubicBezTo>
                    <a:pt x="69" y="482"/>
                    <a:pt x="35" y="24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13934450" y="1909138"/>
              <a:ext cx="247475" cy="307625"/>
            </a:xfrm>
            <a:custGeom>
              <a:avLst/>
              <a:gdLst/>
              <a:ahLst/>
              <a:cxnLst/>
              <a:rect l="l" t="t" r="r" b="b"/>
              <a:pathLst>
                <a:path w="9899" h="12305" extrusionOk="0">
                  <a:moveTo>
                    <a:pt x="0" y="1"/>
                  </a:moveTo>
                  <a:lnTo>
                    <a:pt x="241" y="654"/>
                  </a:lnTo>
                  <a:cubicBezTo>
                    <a:pt x="310" y="860"/>
                    <a:pt x="447" y="1100"/>
                    <a:pt x="550" y="1375"/>
                  </a:cubicBezTo>
                  <a:cubicBezTo>
                    <a:pt x="688" y="1650"/>
                    <a:pt x="860" y="1960"/>
                    <a:pt x="1066" y="2269"/>
                  </a:cubicBezTo>
                  <a:cubicBezTo>
                    <a:pt x="1238" y="2578"/>
                    <a:pt x="1478" y="2922"/>
                    <a:pt x="1719" y="3300"/>
                  </a:cubicBezTo>
                  <a:cubicBezTo>
                    <a:pt x="1925" y="3644"/>
                    <a:pt x="2200" y="4022"/>
                    <a:pt x="2475" y="4400"/>
                  </a:cubicBezTo>
                  <a:cubicBezTo>
                    <a:pt x="3059" y="5122"/>
                    <a:pt x="3678" y="5912"/>
                    <a:pt x="4297" y="6668"/>
                  </a:cubicBezTo>
                  <a:cubicBezTo>
                    <a:pt x="4950" y="7424"/>
                    <a:pt x="5603" y="8181"/>
                    <a:pt x="6256" y="8834"/>
                  </a:cubicBezTo>
                  <a:cubicBezTo>
                    <a:pt x="6943" y="9487"/>
                    <a:pt x="7527" y="10105"/>
                    <a:pt x="8043" y="10621"/>
                  </a:cubicBezTo>
                  <a:cubicBezTo>
                    <a:pt x="9143" y="11686"/>
                    <a:pt x="9899" y="12305"/>
                    <a:pt x="9899" y="12305"/>
                  </a:cubicBezTo>
                  <a:cubicBezTo>
                    <a:pt x="9899" y="12305"/>
                    <a:pt x="9315" y="11514"/>
                    <a:pt x="8352" y="10380"/>
                  </a:cubicBezTo>
                  <a:cubicBezTo>
                    <a:pt x="7871" y="9796"/>
                    <a:pt x="7321" y="9143"/>
                    <a:pt x="6737" y="8421"/>
                  </a:cubicBezTo>
                  <a:lnTo>
                    <a:pt x="4846" y="6222"/>
                  </a:lnTo>
                  <a:lnTo>
                    <a:pt x="2990" y="3988"/>
                  </a:lnTo>
                  <a:cubicBezTo>
                    <a:pt x="2716" y="3644"/>
                    <a:pt x="2406" y="3300"/>
                    <a:pt x="2131" y="2956"/>
                  </a:cubicBezTo>
                  <a:cubicBezTo>
                    <a:pt x="1856" y="2647"/>
                    <a:pt x="1616" y="2338"/>
                    <a:pt x="1375" y="2028"/>
                  </a:cubicBezTo>
                  <a:cubicBezTo>
                    <a:pt x="1169" y="1753"/>
                    <a:pt x="963" y="1479"/>
                    <a:pt x="791" y="1238"/>
                  </a:cubicBezTo>
                  <a:cubicBezTo>
                    <a:pt x="619" y="997"/>
                    <a:pt x="447" y="791"/>
                    <a:pt x="344" y="585"/>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13880325" y="2081838"/>
              <a:ext cx="274975" cy="162425"/>
            </a:xfrm>
            <a:custGeom>
              <a:avLst/>
              <a:gdLst/>
              <a:ahLst/>
              <a:cxnLst/>
              <a:rect l="l" t="t" r="r" b="b"/>
              <a:pathLst>
                <a:path w="10999" h="6497" extrusionOk="0">
                  <a:moveTo>
                    <a:pt x="0" y="1"/>
                  </a:moveTo>
                  <a:lnTo>
                    <a:pt x="0" y="1"/>
                  </a:lnTo>
                  <a:cubicBezTo>
                    <a:pt x="0" y="1"/>
                    <a:pt x="69" y="207"/>
                    <a:pt x="241" y="551"/>
                  </a:cubicBezTo>
                  <a:cubicBezTo>
                    <a:pt x="309" y="757"/>
                    <a:pt x="412" y="929"/>
                    <a:pt x="516" y="1135"/>
                  </a:cubicBezTo>
                  <a:cubicBezTo>
                    <a:pt x="653" y="1341"/>
                    <a:pt x="791" y="1582"/>
                    <a:pt x="997" y="1857"/>
                  </a:cubicBezTo>
                  <a:cubicBezTo>
                    <a:pt x="1169" y="2132"/>
                    <a:pt x="1409" y="2372"/>
                    <a:pt x="1650" y="2647"/>
                  </a:cubicBezTo>
                  <a:cubicBezTo>
                    <a:pt x="1925" y="2922"/>
                    <a:pt x="2200" y="3197"/>
                    <a:pt x="2509" y="3438"/>
                  </a:cubicBezTo>
                  <a:cubicBezTo>
                    <a:pt x="2818" y="3678"/>
                    <a:pt x="3162" y="3919"/>
                    <a:pt x="3506" y="4160"/>
                  </a:cubicBezTo>
                  <a:cubicBezTo>
                    <a:pt x="3849" y="4400"/>
                    <a:pt x="4193" y="4572"/>
                    <a:pt x="4571" y="4778"/>
                  </a:cubicBezTo>
                  <a:cubicBezTo>
                    <a:pt x="4949" y="4985"/>
                    <a:pt x="5327" y="5156"/>
                    <a:pt x="5740" y="5294"/>
                  </a:cubicBezTo>
                  <a:cubicBezTo>
                    <a:pt x="6118" y="5466"/>
                    <a:pt x="6496" y="5603"/>
                    <a:pt x="6874" y="5741"/>
                  </a:cubicBezTo>
                  <a:cubicBezTo>
                    <a:pt x="7252" y="5878"/>
                    <a:pt x="7596" y="5981"/>
                    <a:pt x="7939" y="6050"/>
                  </a:cubicBezTo>
                  <a:cubicBezTo>
                    <a:pt x="8283" y="6153"/>
                    <a:pt x="8627" y="6222"/>
                    <a:pt x="8936" y="6291"/>
                  </a:cubicBezTo>
                  <a:cubicBezTo>
                    <a:pt x="9624" y="6428"/>
                    <a:pt x="10311" y="6497"/>
                    <a:pt x="10998" y="6497"/>
                  </a:cubicBezTo>
                  <a:lnTo>
                    <a:pt x="10448" y="6325"/>
                  </a:lnTo>
                  <a:lnTo>
                    <a:pt x="9830" y="6153"/>
                  </a:lnTo>
                  <a:lnTo>
                    <a:pt x="9005" y="5878"/>
                  </a:lnTo>
                  <a:cubicBezTo>
                    <a:pt x="8455" y="5672"/>
                    <a:pt x="7768" y="5466"/>
                    <a:pt x="7046" y="5156"/>
                  </a:cubicBezTo>
                  <a:cubicBezTo>
                    <a:pt x="6702" y="5019"/>
                    <a:pt x="6358" y="4847"/>
                    <a:pt x="5980" y="4675"/>
                  </a:cubicBezTo>
                  <a:cubicBezTo>
                    <a:pt x="5602" y="4538"/>
                    <a:pt x="5259" y="4332"/>
                    <a:pt x="4881" y="4160"/>
                  </a:cubicBezTo>
                  <a:cubicBezTo>
                    <a:pt x="4537" y="3988"/>
                    <a:pt x="4193" y="3782"/>
                    <a:pt x="3849" y="3575"/>
                  </a:cubicBezTo>
                  <a:cubicBezTo>
                    <a:pt x="3471" y="3369"/>
                    <a:pt x="3162" y="3129"/>
                    <a:pt x="2853" y="2922"/>
                  </a:cubicBezTo>
                  <a:cubicBezTo>
                    <a:pt x="2578" y="2716"/>
                    <a:pt x="2268" y="2510"/>
                    <a:pt x="1993" y="2269"/>
                  </a:cubicBezTo>
                  <a:cubicBezTo>
                    <a:pt x="1753" y="2029"/>
                    <a:pt x="1512" y="1823"/>
                    <a:pt x="1306" y="1616"/>
                  </a:cubicBezTo>
                  <a:cubicBezTo>
                    <a:pt x="1065" y="1376"/>
                    <a:pt x="894" y="1169"/>
                    <a:pt x="722" y="998"/>
                  </a:cubicBezTo>
                  <a:cubicBezTo>
                    <a:pt x="550" y="791"/>
                    <a:pt x="447" y="620"/>
                    <a:pt x="344" y="48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14167300" y="2236513"/>
              <a:ext cx="377225" cy="381525"/>
            </a:xfrm>
            <a:custGeom>
              <a:avLst/>
              <a:gdLst/>
              <a:ahLst/>
              <a:cxnLst/>
              <a:rect l="l" t="t" r="r" b="b"/>
              <a:pathLst>
                <a:path w="15089" h="15261" extrusionOk="0">
                  <a:moveTo>
                    <a:pt x="1" y="0"/>
                  </a:moveTo>
                  <a:lnTo>
                    <a:pt x="2131" y="2681"/>
                  </a:lnTo>
                  <a:cubicBezTo>
                    <a:pt x="2784" y="3506"/>
                    <a:pt x="3506" y="4434"/>
                    <a:pt x="4262" y="5500"/>
                  </a:cubicBezTo>
                  <a:cubicBezTo>
                    <a:pt x="4640" y="5981"/>
                    <a:pt x="5019" y="6531"/>
                    <a:pt x="5362" y="7115"/>
                  </a:cubicBezTo>
                  <a:cubicBezTo>
                    <a:pt x="5534" y="7390"/>
                    <a:pt x="5706" y="7665"/>
                    <a:pt x="5878" y="7974"/>
                  </a:cubicBezTo>
                  <a:lnTo>
                    <a:pt x="6290" y="8868"/>
                  </a:lnTo>
                  <a:cubicBezTo>
                    <a:pt x="6634" y="9487"/>
                    <a:pt x="7012" y="10105"/>
                    <a:pt x="7459" y="10655"/>
                  </a:cubicBezTo>
                  <a:cubicBezTo>
                    <a:pt x="7906" y="11171"/>
                    <a:pt x="8352" y="11652"/>
                    <a:pt x="8868" y="12099"/>
                  </a:cubicBezTo>
                  <a:cubicBezTo>
                    <a:pt x="9349" y="12545"/>
                    <a:pt x="9830" y="12923"/>
                    <a:pt x="10380" y="13267"/>
                  </a:cubicBezTo>
                  <a:cubicBezTo>
                    <a:pt x="10827" y="13576"/>
                    <a:pt x="11308" y="13886"/>
                    <a:pt x="11824" y="14126"/>
                  </a:cubicBezTo>
                  <a:cubicBezTo>
                    <a:pt x="12236" y="14333"/>
                    <a:pt x="12683" y="14539"/>
                    <a:pt x="13130" y="14676"/>
                  </a:cubicBezTo>
                  <a:cubicBezTo>
                    <a:pt x="13508" y="14848"/>
                    <a:pt x="13886" y="14951"/>
                    <a:pt x="14161" y="15054"/>
                  </a:cubicBezTo>
                  <a:cubicBezTo>
                    <a:pt x="14436" y="15123"/>
                    <a:pt x="14676" y="15157"/>
                    <a:pt x="14848" y="15192"/>
                  </a:cubicBezTo>
                  <a:lnTo>
                    <a:pt x="15089" y="15261"/>
                  </a:lnTo>
                  <a:lnTo>
                    <a:pt x="14230" y="14917"/>
                  </a:lnTo>
                  <a:cubicBezTo>
                    <a:pt x="13955" y="14779"/>
                    <a:pt x="13611" y="14642"/>
                    <a:pt x="13233" y="14436"/>
                  </a:cubicBezTo>
                  <a:cubicBezTo>
                    <a:pt x="12889" y="14264"/>
                    <a:pt x="12477" y="14023"/>
                    <a:pt x="12030" y="13783"/>
                  </a:cubicBezTo>
                  <a:cubicBezTo>
                    <a:pt x="11583" y="13508"/>
                    <a:pt x="11136" y="13198"/>
                    <a:pt x="10690" y="12855"/>
                  </a:cubicBezTo>
                  <a:cubicBezTo>
                    <a:pt x="10208" y="12477"/>
                    <a:pt x="9727" y="12099"/>
                    <a:pt x="9280" y="11652"/>
                  </a:cubicBezTo>
                  <a:cubicBezTo>
                    <a:pt x="8352" y="10758"/>
                    <a:pt x="7562" y="9727"/>
                    <a:pt x="6943" y="8559"/>
                  </a:cubicBezTo>
                  <a:lnTo>
                    <a:pt x="6462" y="7631"/>
                  </a:lnTo>
                  <a:cubicBezTo>
                    <a:pt x="6290" y="7321"/>
                    <a:pt x="6118" y="7012"/>
                    <a:pt x="5912" y="6737"/>
                  </a:cubicBezTo>
                  <a:cubicBezTo>
                    <a:pt x="5568" y="6153"/>
                    <a:pt x="5122" y="5637"/>
                    <a:pt x="4744" y="5122"/>
                  </a:cubicBezTo>
                  <a:cubicBezTo>
                    <a:pt x="3953" y="4090"/>
                    <a:pt x="3128" y="3197"/>
                    <a:pt x="2441" y="2441"/>
                  </a:cubicBezTo>
                  <a:cubicBezTo>
                    <a:pt x="1719" y="1685"/>
                    <a:pt x="1100" y="1066"/>
                    <a:pt x="688" y="653"/>
                  </a:cubicBezTo>
                  <a:cubicBezTo>
                    <a:pt x="276" y="241"/>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14261825" y="2175513"/>
              <a:ext cx="499225" cy="359175"/>
            </a:xfrm>
            <a:custGeom>
              <a:avLst/>
              <a:gdLst/>
              <a:ahLst/>
              <a:cxnLst/>
              <a:rect l="l" t="t" r="r" b="b"/>
              <a:pathLst>
                <a:path w="19969" h="14367" extrusionOk="0">
                  <a:moveTo>
                    <a:pt x="0" y="0"/>
                  </a:moveTo>
                  <a:lnTo>
                    <a:pt x="172" y="241"/>
                  </a:lnTo>
                  <a:cubicBezTo>
                    <a:pt x="275" y="378"/>
                    <a:pt x="378" y="619"/>
                    <a:pt x="584" y="894"/>
                  </a:cubicBezTo>
                  <a:cubicBezTo>
                    <a:pt x="825" y="1238"/>
                    <a:pt x="1100" y="1547"/>
                    <a:pt x="1375" y="1856"/>
                  </a:cubicBezTo>
                  <a:cubicBezTo>
                    <a:pt x="1719" y="2234"/>
                    <a:pt x="2097" y="2612"/>
                    <a:pt x="2544" y="2956"/>
                  </a:cubicBezTo>
                  <a:cubicBezTo>
                    <a:pt x="3025" y="3368"/>
                    <a:pt x="3506" y="3747"/>
                    <a:pt x="4056" y="4125"/>
                  </a:cubicBezTo>
                  <a:cubicBezTo>
                    <a:pt x="4606" y="4503"/>
                    <a:pt x="5224" y="4846"/>
                    <a:pt x="5843" y="5224"/>
                  </a:cubicBezTo>
                  <a:cubicBezTo>
                    <a:pt x="6462" y="5602"/>
                    <a:pt x="7080" y="6015"/>
                    <a:pt x="7733" y="6427"/>
                  </a:cubicBezTo>
                  <a:cubicBezTo>
                    <a:pt x="8352" y="6840"/>
                    <a:pt x="8936" y="7287"/>
                    <a:pt x="9486" y="7802"/>
                  </a:cubicBezTo>
                  <a:cubicBezTo>
                    <a:pt x="9761" y="8077"/>
                    <a:pt x="10036" y="8352"/>
                    <a:pt x="10277" y="8627"/>
                  </a:cubicBezTo>
                  <a:cubicBezTo>
                    <a:pt x="10517" y="8902"/>
                    <a:pt x="10792" y="9211"/>
                    <a:pt x="11102" y="9486"/>
                  </a:cubicBezTo>
                  <a:cubicBezTo>
                    <a:pt x="11342" y="9761"/>
                    <a:pt x="11652" y="10002"/>
                    <a:pt x="11961" y="10242"/>
                  </a:cubicBezTo>
                  <a:cubicBezTo>
                    <a:pt x="12236" y="10517"/>
                    <a:pt x="12545" y="10724"/>
                    <a:pt x="12854" y="10930"/>
                  </a:cubicBezTo>
                  <a:cubicBezTo>
                    <a:pt x="13404" y="11342"/>
                    <a:pt x="14023" y="11720"/>
                    <a:pt x="14642" y="12064"/>
                  </a:cubicBezTo>
                  <a:cubicBezTo>
                    <a:pt x="15226" y="12408"/>
                    <a:pt x="15776" y="12683"/>
                    <a:pt x="16326" y="12923"/>
                  </a:cubicBezTo>
                  <a:cubicBezTo>
                    <a:pt x="17494" y="13508"/>
                    <a:pt x="18732" y="13989"/>
                    <a:pt x="19969" y="14367"/>
                  </a:cubicBezTo>
                  <a:cubicBezTo>
                    <a:pt x="19969" y="14367"/>
                    <a:pt x="19625" y="14195"/>
                    <a:pt x="19007" y="13886"/>
                  </a:cubicBezTo>
                  <a:cubicBezTo>
                    <a:pt x="18388" y="13611"/>
                    <a:pt x="17529" y="13164"/>
                    <a:pt x="16532" y="12580"/>
                  </a:cubicBezTo>
                  <a:cubicBezTo>
                    <a:pt x="16051" y="12305"/>
                    <a:pt x="15501" y="11961"/>
                    <a:pt x="14951" y="11617"/>
                  </a:cubicBezTo>
                  <a:cubicBezTo>
                    <a:pt x="14367" y="11273"/>
                    <a:pt x="13817" y="10861"/>
                    <a:pt x="13233" y="10414"/>
                  </a:cubicBezTo>
                  <a:cubicBezTo>
                    <a:pt x="12648" y="10002"/>
                    <a:pt x="12064" y="9521"/>
                    <a:pt x="11548" y="9005"/>
                  </a:cubicBezTo>
                  <a:cubicBezTo>
                    <a:pt x="11273" y="8730"/>
                    <a:pt x="11067" y="8455"/>
                    <a:pt x="10792" y="8146"/>
                  </a:cubicBezTo>
                  <a:cubicBezTo>
                    <a:pt x="10517" y="7871"/>
                    <a:pt x="10277" y="7562"/>
                    <a:pt x="9967" y="7287"/>
                  </a:cubicBezTo>
                  <a:cubicBezTo>
                    <a:pt x="9383" y="6771"/>
                    <a:pt x="8764" y="6256"/>
                    <a:pt x="8111" y="5843"/>
                  </a:cubicBezTo>
                  <a:cubicBezTo>
                    <a:pt x="7458" y="5431"/>
                    <a:pt x="6771" y="5053"/>
                    <a:pt x="6152" y="4674"/>
                  </a:cubicBezTo>
                  <a:cubicBezTo>
                    <a:pt x="5499" y="4331"/>
                    <a:pt x="4915" y="3987"/>
                    <a:pt x="4331" y="3643"/>
                  </a:cubicBezTo>
                  <a:cubicBezTo>
                    <a:pt x="3746" y="3334"/>
                    <a:pt x="3231" y="2990"/>
                    <a:pt x="2784" y="2647"/>
                  </a:cubicBezTo>
                  <a:cubicBezTo>
                    <a:pt x="2337" y="2337"/>
                    <a:pt x="1959" y="2028"/>
                    <a:pt x="1547" y="1650"/>
                  </a:cubicBezTo>
                  <a:cubicBezTo>
                    <a:pt x="1272" y="1375"/>
                    <a:pt x="963" y="1100"/>
                    <a:pt x="688" y="791"/>
                  </a:cubicBezTo>
                  <a:cubicBezTo>
                    <a:pt x="275" y="275"/>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14439675" y="2068113"/>
              <a:ext cx="531050" cy="283550"/>
            </a:xfrm>
            <a:custGeom>
              <a:avLst/>
              <a:gdLst/>
              <a:ahLst/>
              <a:cxnLst/>
              <a:rect l="l" t="t" r="r" b="b"/>
              <a:pathLst>
                <a:path w="21242" h="11342" extrusionOk="0">
                  <a:moveTo>
                    <a:pt x="1" y="0"/>
                  </a:moveTo>
                  <a:lnTo>
                    <a:pt x="104" y="275"/>
                  </a:lnTo>
                  <a:cubicBezTo>
                    <a:pt x="138" y="344"/>
                    <a:pt x="173" y="447"/>
                    <a:pt x="207" y="584"/>
                  </a:cubicBezTo>
                  <a:lnTo>
                    <a:pt x="448" y="997"/>
                  </a:lnTo>
                  <a:cubicBezTo>
                    <a:pt x="654" y="1375"/>
                    <a:pt x="894" y="1718"/>
                    <a:pt x="1135" y="2028"/>
                  </a:cubicBezTo>
                  <a:cubicBezTo>
                    <a:pt x="1513" y="2440"/>
                    <a:pt x="1891" y="2818"/>
                    <a:pt x="2269" y="3162"/>
                  </a:cubicBezTo>
                  <a:lnTo>
                    <a:pt x="2991" y="3746"/>
                  </a:lnTo>
                  <a:cubicBezTo>
                    <a:pt x="3231" y="3953"/>
                    <a:pt x="3506" y="4159"/>
                    <a:pt x="3781" y="4331"/>
                  </a:cubicBezTo>
                  <a:cubicBezTo>
                    <a:pt x="4331" y="4743"/>
                    <a:pt x="4916" y="5121"/>
                    <a:pt x="5500" y="5534"/>
                  </a:cubicBezTo>
                  <a:cubicBezTo>
                    <a:pt x="6119" y="5912"/>
                    <a:pt x="6772" y="6324"/>
                    <a:pt x="7425" y="6702"/>
                  </a:cubicBezTo>
                  <a:lnTo>
                    <a:pt x="9384" y="7905"/>
                  </a:lnTo>
                  <a:cubicBezTo>
                    <a:pt x="10071" y="8317"/>
                    <a:pt x="10724" y="8730"/>
                    <a:pt x="11411" y="9108"/>
                  </a:cubicBezTo>
                  <a:cubicBezTo>
                    <a:pt x="12065" y="9452"/>
                    <a:pt x="12752" y="9795"/>
                    <a:pt x="13474" y="10070"/>
                  </a:cubicBezTo>
                  <a:cubicBezTo>
                    <a:pt x="13817" y="10173"/>
                    <a:pt x="14161" y="10311"/>
                    <a:pt x="14505" y="10414"/>
                  </a:cubicBezTo>
                  <a:lnTo>
                    <a:pt x="15501" y="10723"/>
                  </a:lnTo>
                  <a:cubicBezTo>
                    <a:pt x="16155" y="10895"/>
                    <a:pt x="16773" y="11033"/>
                    <a:pt x="17357" y="11101"/>
                  </a:cubicBezTo>
                  <a:cubicBezTo>
                    <a:pt x="18285" y="11273"/>
                    <a:pt x="19213" y="11342"/>
                    <a:pt x="20176" y="11342"/>
                  </a:cubicBezTo>
                  <a:cubicBezTo>
                    <a:pt x="20519" y="11308"/>
                    <a:pt x="20898" y="11308"/>
                    <a:pt x="21241" y="11239"/>
                  </a:cubicBezTo>
                  <a:cubicBezTo>
                    <a:pt x="21241" y="11239"/>
                    <a:pt x="20829" y="11239"/>
                    <a:pt x="20176" y="11170"/>
                  </a:cubicBezTo>
                  <a:cubicBezTo>
                    <a:pt x="19248" y="11067"/>
                    <a:pt x="18320" y="10895"/>
                    <a:pt x="17426" y="10689"/>
                  </a:cubicBezTo>
                  <a:cubicBezTo>
                    <a:pt x="16842" y="10552"/>
                    <a:pt x="16258" y="10380"/>
                    <a:pt x="15639" y="10208"/>
                  </a:cubicBezTo>
                  <a:lnTo>
                    <a:pt x="14677" y="9864"/>
                  </a:lnTo>
                  <a:lnTo>
                    <a:pt x="13714" y="9452"/>
                  </a:lnTo>
                  <a:cubicBezTo>
                    <a:pt x="13027" y="9177"/>
                    <a:pt x="12374" y="8833"/>
                    <a:pt x="11721" y="8489"/>
                  </a:cubicBezTo>
                  <a:cubicBezTo>
                    <a:pt x="11068" y="8111"/>
                    <a:pt x="10449" y="7699"/>
                    <a:pt x="9762" y="7286"/>
                  </a:cubicBezTo>
                  <a:lnTo>
                    <a:pt x="5844" y="4984"/>
                  </a:lnTo>
                  <a:cubicBezTo>
                    <a:pt x="5225" y="4606"/>
                    <a:pt x="4606" y="4227"/>
                    <a:pt x="4056" y="3884"/>
                  </a:cubicBezTo>
                  <a:cubicBezTo>
                    <a:pt x="3506" y="3506"/>
                    <a:pt x="2991" y="3162"/>
                    <a:pt x="2544" y="2818"/>
                  </a:cubicBezTo>
                  <a:cubicBezTo>
                    <a:pt x="2132" y="2509"/>
                    <a:pt x="1719" y="2165"/>
                    <a:pt x="1341" y="1822"/>
                  </a:cubicBezTo>
                  <a:cubicBezTo>
                    <a:pt x="1032" y="1547"/>
                    <a:pt x="791" y="1237"/>
                    <a:pt x="551" y="928"/>
                  </a:cubicBezTo>
                  <a:lnTo>
                    <a:pt x="310" y="550"/>
                  </a:lnTo>
                  <a:cubicBezTo>
                    <a:pt x="241" y="412"/>
                    <a:pt x="173" y="309"/>
                    <a:pt x="138" y="24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14804850" y="1827513"/>
              <a:ext cx="268125" cy="60825"/>
            </a:xfrm>
            <a:custGeom>
              <a:avLst/>
              <a:gdLst/>
              <a:ahLst/>
              <a:cxnLst/>
              <a:rect l="l" t="t" r="r" b="b"/>
              <a:pathLst>
                <a:path w="10725" h="2433" extrusionOk="0">
                  <a:moveTo>
                    <a:pt x="1" y="1"/>
                  </a:moveTo>
                  <a:lnTo>
                    <a:pt x="1" y="1"/>
                  </a:lnTo>
                  <a:cubicBezTo>
                    <a:pt x="448" y="344"/>
                    <a:pt x="963" y="654"/>
                    <a:pt x="1479" y="894"/>
                  </a:cubicBezTo>
                  <a:cubicBezTo>
                    <a:pt x="2029" y="1169"/>
                    <a:pt x="2579" y="1410"/>
                    <a:pt x="3129" y="1616"/>
                  </a:cubicBezTo>
                  <a:cubicBezTo>
                    <a:pt x="3472" y="1719"/>
                    <a:pt x="3782" y="1822"/>
                    <a:pt x="4125" y="1925"/>
                  </a:cubicBezTo>
                  <a:cubicBezTo>
                    <a:pt x="4435" y="1994"/>
                    <a:pt x="4778" y="2097"/>
                    <a:pt x="5122" y="2166"/>
                  </a:cubicBezTo>
                  <a:cubicBezTo>
                    <a:pt x="5466" y="2200"/>
                    <a:pt x="5809" y="2269"/>
                    <a:pt x="6153" y="2303"/>
                  </a:cubicBezTo>
                  <a:cubicBezTo>
                    <a:pt x="6497" y="2372"/>
                    <a:pt x="6840" y="2372"/>
                    <a:pt x="7184" y="2406"/>
                  </a:cubicBezTo>
                  <a:cubicBezTo>
                    <a:pt x="7339" y="2424"/>
                    <a:pt x="7493" y="2432"/>
                    <a:pt x="7652" y="2432"/>
                  </a:cubicBezTo>
                  <a:cubicBezTo>
                    <a:pt x="7811" y="2432"/>
                    <a:pt x="7975" y="2424"/>
                    <a:pt x="8147" y="2406"/>
                  </a:cubicBezTo>
                  <a:cubicBezTo>
                    <a:pt x="8421" y="2406"/>
                    <a:pt x="8696" y="2406"/>
                    <a:pt x="9006" y="2372"/>
                  </a:cubicBezTo>
                  <a:cubicBezTo>
                    <a:pt x="9418" y="2338"/>
                    <a:pt x="9831" y="2269"/>
                    <a:pt x="10243" y="2166"/>
                  </a:cubicBezTo>
                  <a:cubicBezTo>
                    <a:pt x="10552" y="2097"/>
                    <a:pt x="10724" y="2063"/>
                    <a:pt x="10724" y="2063"/>
                  </a:cubicBezTo>
                  <a:lnTo>
                    <a:pt x="10243" y="2028"/>
                  </a:lnTo>
                  <a:lnTo>
                    <a:pt x="9693" y="2028"/>
                  </a:lnTo>
                  <a:lnTo>
                    <a:pt x="8971" y="1960"/>
                  </a:lnTo>
                  <a:cubicBezTo>
                    <a:pt x="8731" y="1960"/>
                    <a:pt x="8456" y="1925"/>
                    <a:pt x="8147" y="1891"/>
                  </a:cubicBezTo>
                  <a:cubicBezTo>
                    <a:pt x="7872" y="1856"/>
                    <a:pt x="7562" y="1822"/>
                    <a:pt x="7253" y="1788"/>
                  </a:cubicBezTo>
                  <a:cubicBezTo>
                    <a:pt x="6600" y="1685"/>
                    <a:pt x="5947" y="1582"/>
                    <a:pt x="5294" y="1444"/>
                  </a:cubicBezTo>
                  <a:cubicBezTo>
                    <a:pt x="4606" y="1307"/>
                    <a:pt x="3953" y="1169"/>
                    <a:pt x="3335" y="1032"/>
                  </a:cubicBezTo>
                  <a:cubicBezTo>
                    <a:pt x="2716" y="894"/>
                    <a:pt x="2132" y="688"/>
                    <a:pt x="1651" y="550"/>
                  </a:cubicBezTo>
                  <a:cubicBezTo>
                    <a:pt x="654" y="24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20"/>
          <p:cNvGrpSpPr/>
          <p:nvPr/>
        </p:nvGrpSpPr>
        <p:grpSpPr>
          <a:xfrm rot="1959041">
            <a:off x="551999" y="-183502"/>
            <a:ext cx="1860805" cy="907960"/>
            <a:chOff x="10083475" y="3839575"/>
            <a:chExt cx="1221925" cy="596225"/>
          </a:xfrm>
        </p:grpSpPr>
        <p:sp>
          <p:nvSpPr>
            <p:cNvPr id="254" name="Google Shape;254;p20"/>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20"/>
          <p:cNvSpPr txBox="1">
            <a:spLocks noGrp="1"/>
          </p:cNvSpPr>
          <p:nvPr>
            <p:ph type="title" hasCustomPrompt="1"/>
          </p:nvPr>
        </p:nvSpPr>
        <p:spPr>
          <a:xfrm>
            <a:off x="2324100" y="903575"/>
            <a:ext cx="4495500" cy="5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600"/>
              <a:buNone/>
              <a:defRPr sz="5000">
                <a:solidFill>
                  <a:schemeClr val="accent3"/>
                </a:solidFill>
              </a:defRPr>
            </a:lvl1pPr>
            <a:lvl2pPr lvl="1" algn="ctr" rtl="0">
              <a:spcBef>
                <a:spcPts val="0"/>
              </a:spcBef>
              <a:spcAft>
                <a:spcPts val="0"/>
              </a:spcAft>
              <a:buClr>
                <a:schemeClr val="dk1"/>
              </a:buClr>
              <a:buSzPts val="2600"/>
              <a:buNone/>
              <a:defRPr sz="2600">
                <a:solidFill>
                  <a:schemeClr val="dk1"/>
                </a:solidFill>
              </a:defRPr>
            </a:lvl2pPr>
            <a:lvl3pPr lvl="2" algn="ctr" rtl="0">
              <a:spcBef>
                <a:spcPts val="0"/>
              </a:spcBef>
              <a:spcAft>
                <a:spcPts val="0"/>
              </a:spcAft>
              <a:buClr>
                <a:schemeClr val="dk1"/>
              </a:buClr>
              <a:buSzPts val="2600"/>
              <a:buNone/>
              <a:defRPr sz="2600">
                <a:solidFill>
                  <a:schemeClr val="dk1"/>
                </a:solidFill>
              </a:defRPr>
            </a:lvl3pPr>
            <a:lvl4pPr lvl="3" algn="ctr" rtl="0">
              <a:spcBef>
                <a:spcPts val="0"/>
              </a:spcBef>
              <a:spcAft>
                <a:spcPts val="0"/>
              </a:spcAft>
              <a:buClr>
                <a:schemeClr val="dk1"/>
              </a:buClr>
              <a:buSzPts val="2600"/>
              <a:buNone/>
              <a:defRPr sz="2600">
                <a:solidFill>
                  <a:schemeClr val="dk1"/>
                </a:solidFill>
              </a:defRPr>
            </a:lvl4pPr>
            <a:lvl5pPr lvl="4" algn="ctr" rtl="0">
              <a:spcBef>
                <a:spcPts val="0"/>
              </a:spcBef>
              <a:spcAft>
                <a:spcPts val="0"/>
              </a:spcAft>
              <a:buClr>
                <a:schemeClr val="dk1"/>
              </a:buClr>
              <a:buSzPts val="2600"/>
              <a:buNone/>
              <a:defRPr sz="2600">
                <a:solidFill>
                  <a:schemeClr val="dk1"/>
                </a:solidFill>
              </a:defRPr>
            </a:lvl5pPr>
            <a:lvl6pPr lvl="5" algn="ctr" rtl="0">
              <a:spcBef>
                <a:spcPts val="0"/>
              </a:spcBef>
              <a:spcAft>
                <a:spcPts val="0"/>
              </a:spcAft>
              <a:buClr>
                <a:schemeClr val="dk1"/>
              </a:buClr>
              <a:buSzPts val="2600"/>
              <a:buNone/>
              <a:defRPr sz="2600">
                <a:solidFill>
                  <a:schemeClr val="dk1"/>
                </a:solidFill>
              </a:defRPr>
            </a:lvl6pPr>
            <a:lvl7pPr lvl="6" algn="ctr" rtl="0">
              <a:spcBef>
                <a:spcPts val="0"/>
              </a:spcBef>
              <a:spcAft>
                <a:spcPts val="0"/>
              </a:spcAft>
              <a:buClr>
                <a:schemeClr val="dk1"/>
              </a:buClr>
              <a:buSzPts val="2600"/>
              <a:buNone/>
              <a:defRPr sz="2600">
                <a:solidFill>
                  <a:schemeClr val="dk1"/>
                </a:solidFill>
              </a:defRPr>
            </a:lvl7pPr>
            <a:lvl8pPr lvl="7" algn="ctr" rtl="0">
              <a:spcBef>
                <a:spcPts val="0"/>
              </a:spcBef>
              <a:spcAft>
                <a:spcPts val="0"/>
              </a:spcAft>
              <a:buClr>
                <a:schemeClr val="dk1"/>
              </a:buClr>
              <a:buSzPts val="2600"/>
              <a:buNone/>
              <a:defRPr sz="2600">
                <a:solidFill>
                  <a:schemeClr val="dk1"/>
                </a:solidFill>
              </a:defRPr>
            </a:lvl8pPr>
            <a:lvl9pPr lvl="8" algn="ctr" rtl="0">
              <a:spcBef>
                <a:spcPts val="0"/>
              </a:spcBef>
              <a:spcAft>
                <a:spcPts val="0"/>
              </a:spcAft>
              <a:buClr>
                <a:schemeClr val="dk1"/>
              </a:buClr>
              <a:buSzPts val="2600"/>
              <a:buNone/>
              <a:defRPr sz="2600">
                <a:solidFill>
                  <a:schemeClr val="dk1"/>
                </a:solidFill>
              </a:defRPr>
            </a:lvl9pPr>
          </a:lstStyle>
          <a:p>
            <a:r>
              <a:t>xx%</a:t>
            </a:r>
          </a:p>
        </p:txBody>
      </p:sp>
      <p:sp>
        <p:nvSpPr>
          <p:cNvPr id="257" name="Google Shape;257;p20"/>
          <p:cNvSpPr txBox="1">
            <a:spLocks noGrp="1"/>
          </p:cNvSpPr>
          <p:nvPr>
            <p:ph type="title" idx="2" hasCustomPrompt="1"/>
          </p:nvPr>
        </p:nvSpPr>
        <p:spPr>
          <a:xfrm>
            <a:off x="2324100" y="2230175"/>
            <a:ext cx="4495500" cy="5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600"/>
              <a:buNone/>
              <a:defRPr sz="5000">
                <a:solidFill>
                  <a:schemeClr val="dk2"/>
                </a:solidFill>
              </a:defRPr>
            </a:lvl1pPr>
            <a:lvl2pPr lvl="1" algn="ctr" rtl="0">
              <a:spcBef>
                <a:spcPts val="0"/>
              </a:spcBef>
              <a:spcAft>
                <a:spcPts val="0"/>
              </a:spcAft>
              <a:buClr>
                <a:schemeClr val="dk1"/>
              </a:buClr>
              <a:buSzPts val="2600"/>
              <a:buNone/>
              <a:defRPr sz="2600">
                <a:solidFill>
                  <a:schemeClr val="dk1"/>
                </a:solidFill>
              </a:defRPr>
            </a:lvl2pPr>
            <a:lvl3pPr lvl="2" algn="ctr" rtl="0">
              <a:spcBef>
                <a:spcPts val="0"/>
              </a:spcBef>
              <a:spcAft>
                <a:spcPts val="0"/>
              </a:spcAft>
              <a:buClr>
                <a:schemeClr val="dk1"/>
              </a:buClr>
              <a:buSzPts val="2600"/>
              <a:buNone/>
              <a:defRPr sz="2600">
                <a:solidFill>
                  <a:schemeClr val="dk1"/>
                </a:solidFill>
              </a:defRPr>
            </a:lvl3pPr>
            <a:lvl4pPr lvl="3" algn="ctr" rtl="0">
              <a:spcBef>
                <a:spcPts val="0"/>
              </a:spcBef>
              <a:spcAft>
                <a:spcPts val="0"/>
              </a:spcAft>
              <a:buClr>
                <a:schemeClr val="dk1"/>
              </a:buClr>
              <a:buSzPts val="2600"/>
              <a:buNone/>
              <a:defRPr sz="2600">
                <a:solidFill>
                  <a:schemeClr val="dk1"/>
                </a:solidFill>
              </a:defRPr>
            </a:lvl4pPr>
            <a:lvl5pPr lvl="4" algn="ctr" rtl="0">
              <a:spcBef>
                <a:spcPts val="0"/>
              </a:spcBef>
              <a:spcAft>
                <a:spcPts val="0"/>
              </a:spcAft>
              <a:buClr>
                <a:schemeClr val="dk1"/>
              </a:buClr>
              <a:buSzPts val="2600"/>
              <a:buNone/>
              <a:defRPr sz="2600">
                <a:solidFill>
                  <a:schemeClr val="dk1"/>
                </a:solidFill>
              </a:defRPr>
            </a:lvl5pPr>
            <a:lvl6pPr lvl="5" algn="ctr" rtl="0">
              <a:spcBef>
                <a:spcPts val="0"/>
              </a:spcBef>
              <a:spcAft>
                <a:spcPts val="0"/>
              </a:spcAft>
              <a:buClr>
                <a:schemeClr val="dk1"/>
              </a:buClr>
              <a:buSzPts val="2600"/>
              <a:buNone/>
              <a:defRPr sz="2600">
                <a:solidFill>
                  <a:schemeClr val="dk1"/>
                </a:solidFill>
              </a:defRPr>
            </a:lvl6pPr>
            <a:lvl7pPr lvl="6" algn="ctr" rtl="0">
              <a:spcBef>
                <a:spcPts val="0"/>
              </a:spcBef>
              <a:spcAft>
                <a:spcPts val="0"/>
              </a:spcAft>
              <a:buClr>
                <a:schemeClr val="dk1"/>
              </a:buClr>
              <a:buSzPts val="2600"/>
              <a:buNone/>
              <a:defRPr sz="2600">
                <a:solidFill>
                  <a:schemeClr val="dk1"/>
                </a:solidFill>
              </a:defRPr>
            </a:lvl7pPr>
            <a:lvl8pPr lvl="7" algn="ctr" rtl="0">
              <a:spcBef>
                <a:spcPts val="0"/>
              </a:spcBef>
              <a:spcAft>
                <a:spcPts val="0"/>
              </a:spcAft>
              <a:buClr>
                <a:schemeClr val="dk1"/>
              </a:buClr>
              <a:buSzPts val="2600"/>
              <a:buNone/>
              <a:defRPr sz="2600">
                <a:solidFill>
                  <a:schemeClr val="dk1"/>
                </a:solidFill>
              </a:defRPr>
            </a:lvl8pPr>
            <a:lvl9pPr lvl="8" algn="ctr" rtl="0">
              <a:spcBef>
                <a:spcPts val="0"/>
              </a:spcBef>
              <a:spcAft>
                <a:spcPts val="0"/>
              </a:spcAft>
              <a:buClr>
                <a:schemeClr val="dk1"/>
              </a:buClr>
              <a:buSzPts val="2600"/>
              <a:buNone/>
              <a:defRPr sz="2600">
                <a:solidFill>
                  <a:schemeClr val="dk1"/>
                </a:solidFill>
              </a:defRPr>
            </a:lvl9pPr>
          </a:lstStyle>
          <a:p>
            <a:r>
              <a:t>xx%</a:t>
            </a:r>
          </a:p>
        </p:txBody>
      </p:sp>
      <p:sp>
        <p:nvSpPr>
          <p:cNvPr id="258" name="Google Shape;258;p20"/>
          <p:cNvSpPr txBox="1">
            <a:spLocks noGrp="1"/>
          </p:cNvSpPr>
          <p:nvPr>
            <p:ph type="subTitle" idx="1"/>
          </p:nvPr>
        </p:nvSpPr>
        <p:spPr>
          <a:xfrm>
            <a:off x="2324100" y="1454350"/>
            <a:ext cx="4495800" cy="3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59" name="Google Shape;259;p20"/>
          <p:cNvSpPr txBox="1">
            <a:spLocks noGrp="1"/>
          </p:cNvSpPr>
          <p:nvPr>
            <p:ph type="subTitle" idx="3"/>
          </p:nvPr>
        </p:nvSpPr>
        <p:spPr>
          <a:xfrm>
            <a:off x="2324100" y="2778325"/>
            <a:ext cx="4495800" cy="3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rot="9474202" flipH="1">
            <a:off x="1631590" y="15223"/>
            <a:ext cx="5880621" cy="5532119"/>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791410">
            <a:off x="7002737" y="-54767"/>
            <a:ext cx="1976590" cy="1188532"/>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3"/>
          <p:cNvGrpSpPr/>
          <p:nvPr/>
        </p:nvGrpSpPr>
        <p:grpSpPr>
          <a:xfrm rot="-1667100">
            <a:off x="41111" y="3854151"/>
            <a:ext cx="1860850" cy="907981"/>
            <a:chOff x="10083475" y="3839575"/>
            <a:chExt cx="1221925" cy="596225"/>
          </a:xfrm>
        </p:grpSpPr>
        <p:sp>
          <p:nvSpPr>
            <p:cNvPr id="17" name="Google Shape;17;p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txBox="1">
            <a:spLocks noGrp="1"/>
          </p:cNvSpPr>
          <p:nvPr>
            <p:ph type="title"/>
          </p:nvPr>
        </p:nvSpPr>
        <p:spPr>
          <a:xfrm>
            <a:off x="2038200" y="2360400"/>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2038200" y="1337825"/>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a:off x="2933550" y="3189325"/>
            <a:ext cx="32769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3">
  <p:cSld name="CUSTOM_7_1_1_1">
    <p:spTree>
      <p:nvGrpSpPr>
        <p:cNvPr id="1" name="Shape 260"/>
        <p:cNvGrpSpPr/>
        <p:nvPr/>
      </p:nvGrpSpPr>
      <p:grpSpPr>
        <a:xfrm>
          <a:off x="0" y="0"/>
          <a:ext cx="0" cy="0"/>
          <a:chOff x="0" y="0"/>
          <a:chExt cx="0" cy="0"/>
        </a:xfrm>
      </p:grpSpPr>
      <p:sp>
        <p:nvSpPr>
          <p:cNvPr id="261" name="Google Shape;261;p21"/>
          <p:cNvSpPr/>
          <p:nvPr/>
        </p:nvSpPr>
        <p:spPr>
          <a:xfrm rot="-2216985" flipH="1">
            <a:off x="4184512" y="583614"/>
            <a:ext cx="6171254" cy="580523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21"/>
          <p:cNvGrpSpPr/>
          <p:nvPr/>
        </p:nvGrpSpPr>
        <p:grpSpPr>
          <a:xfrm rot="-3219983">
            <a:off x="6861148" y="-929958"/>
            <a:ext cx="2431128" cy="2849441"/>
            <a:chOff x="-7501642" y="749515"/>
            <a:chExt cx="2431070" cy="2849374"/>
          </a:xfrm>
        </p:grpSpPr>
        <p:sp>
          <p:nvSpPr>
            <p:cNvPr id="263" name="Google Shape;263;p21"/>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1"/>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1"/>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1"/>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1"/>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1"/>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1"/>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1"/>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1"/>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1"/>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1"/>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1"/>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1"/>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1"/>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1"/>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1"/>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1"/>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1"/>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1"/>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1"/>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1"/>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1"/>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1"/>
          <p:cNvSpPr/>
          <p:nvPr/>
        </p:nvSpPr>
        <p:spPr>
          <a:xfrm rot="-6153866" flipH="1">
            <a:off x="-1436521" y="1147411"/>
            <a:ext cx="6170802" cy="580475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1"/>
          <p:cNvSpPr/>
          <p:nvPr/>
        </p:nvSpPr>
        <p:spPr>
          <a:xfrm>
            <a:off x="7866275" y="45465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1"/>
          <p:cNvSpPr/>
          <p:nvPr/>
        </p:nvSpPr>
        <p:spPr>
          <a:xfrm flipH="1">
            <a:off x="-170225" y="459025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21"/>
          <p:cNvGrpSpPr/>
          <p:nvPr/>
        </p:nvGrpSpPr>
        <p:grpSpPr>
          <a:xfrm rot="1959041">
            <a:off x="-217176" y="63323"/>
            <a:ext cx="1860805" cy="907960"/>
            <a:chOff x="10083475" y="3839575"/>
            <a:chExt cx="1221925" cy="596225"/>
          </a:xfrm>
        </p:grpSpPr>
        <p:sp>
          <p:nvSpPr>
            <p:cNvPr id="299" name="Google Shape;299;p21"/>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1"/>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21"/>
          <p:cNvSpPr txBox="1">
            <a:spLocks noGrp="1"/>
          </p:cNvSpPr>
          <p:nvPr>
            <p:ph type="subTitle" idx="1"/>
          </p:nvPr>
        </p:nvSpPr>
        <p:spPr>
          <a:xfrm>
            <a:off x="728125" y="3916800"/>
            <a:ext cx="34473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1"/>
          <p:cNvSpPr txBox="1">
            <a:spLocks noGrp="1"/>
          </p:cNvSpPr>
          <p:nvPr>
            <p:ph type="subTitle" idx="2"/>
          </p:nvPr>
        </p:nvSpPr>
        <p:spPr>
          <a:xfrm>
            <a:off x="4968575" y="3916800"/>
            <a:ext cx="3447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1"/>
          <p:cNvSpPr txBox="1">
            <a:spLocks noGrp="1"/>
          </p:cNvSpPr>
          <p:nvPr>
            <p:ph type="title" hasCustomPrompt="1"/>
          </p:nvPr>
        </p:nvSpPr>
        <p:spPr>
          <a:xfrm>
            <a:off x="4968575" y="3317625"/>
            <a:ext cx="34473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2"/>
              </a:buClr>
              <a:buSzPts val="3600"/>
              <a:buNone/>
              <a:defRPr sz="4500">
                <a:solidFill>
                  <a:schemeClr val="accent4"/>
                </a:solidFill>
              </a:defRPr>
            </a:lvl1pPr>
            <a:lvl2pPr lvl="1"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2pPr>
            <a:lvl3pPr lvl="2"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3pPr>
            <a:lvl4pPr lvl="3"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4pPr>
            <a:lvl5pPr lvl="4"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5pPr>
            <a:lvl6pPr lvl="5"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6pPr>
            <a:lvl7pPr lvl="6"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7pPr>
            <a:lvl8pPr lvl="7"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8pPr>
            <a:lvl9pPr lvl="8"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9pPr>
          </a:lstStyle>
          <a:p>
            <a:r>
              <a:t>xx%</a:t>
            </a:r>
          </a:p>
        </p:txBody>
      </p:sp>
      <p:sp>
        <p:nvSpPr>
          <p:cNvPr id="304" name="Google Shape;304;p21"/>
          <p:cNvSpPr txBox="1">
            <a:spLocks noGrp="1"/>
          </p:cNvSpPr>
          <p:nvPr>
            <p:ph type="title" idx="3" hasCustomPrompt="1"/>
          </p:nvPr>
        </p:nvSpPr>
        <p:spPr>
          <a:xfrm>
            <a:off x="728125" y="3317625"/>
            <a:ext cx="34473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4500">
                <a:solidFill>
                  <a:schemeClr val="dk2"/>
                </a:solidFill>
              </a:defRPr>
            </a:lvl1pPr>
            <a:lvl2pPr lvl="1"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2pPr>
            <a:lvl3pPr lvl="2"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3pPr>
            <a:lvl4pPr lvl="3"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4pPr>
            <a:lvl5pPr lvl="4"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5pPr>
            <a:lvl6pPr lvl="5"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6pPr>
            <a:lvl7pPr lvl="6"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7pPr>
            <a:lvl8pPr lvl="7"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8pPr>
            <a:lvl9pPr lvl="8"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9pPr>
          </a:lstStyle>
          <a:p>
            <a:r>
              <a:t>xx%</a:t>
            </a:r>
          </a:p>
        </p:txBody>
      </p:sp>
      <p:sp>
        <p:nvSpPr>
          <p:cNvPr id="305" name="Google Shape;305;p21"/>
          <p:cNvSpPr txBox="1">
            <a:spLocks noGrp="1"/>
          </p:cNvSpPr>
          <p:nvPr>
            <p:ph type="subTitle" idx="4"/>
          </p:nvPr>
        </p:nvSpPr>
        <p:spPr>
          <a:xfrm>
            <a:off x="728125" y="2407375"/>
            <a:ext cx="34473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6" name="Google Shape;306;p21"/>
          <p:cNvSpPr txBox="1">
            <a:spLocks noGrp="1"/>
          </p:cNvSpPr>
          <p:nvPr>
            <p:ph type="subTitle" idx="5"/>
          </p:nvPr>
        </p:nvSpPr>
        <p:spPr>
          <a:xfrm>
            <a:off x="4968575" y="2407375"/>
            <a:ext cx="3447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1"/>
          <p:cNvSpPr txBox="1">
            <a:spLocks noGrp="1"/>
          </p:cNvSpPr>
          <p:nvPr>
            <p:ph type="title" idx="6" hasCustomPrompt="1"/>
          </p:nvPr>
        </p:nvSpPr>
        <p:spPr>
          <a:xfrm>
            <a:off x="4968575" y="1808200"/>
            <a:ext cx="34473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2"/>
              </a:buClr>
              <a:buSzPts val="3600"/>
              <a:buNone/>
              <a:defRPr sz="4500">
                <a:solidFill>
                  <a:schemeClr val="accent3"/>
                </a:solidFill>
              </a:defRPr>
            </a:lvl1pPr>
            <a:lvl2pPr lvl="1"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2pPr>
            <a:lvl3pPr lvl="2"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3pPr>
            <a:lvl4pPr lvl="3"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4pPr>
            <a:lvl5pPr lvl="4"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5pPr>
            <a:lvl6pPr lvl="5"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6pPr>
            <a:lvl7pPr lvl="6"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7pPr>
            <a:lvl8pPr lvl="7"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8pPr>
            <a:lvl9pPr lvl="8"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9pPr>
          </a:lstStyle>
          <a:p>
            <a:r>
              <a:t>xx%</a:t>
            </a:r>
          </a:p>
        </p:txBody>
      </p:sp>
      <p:sp>
        <p:nvSpPr>
          <p:cNvPr id="308" name="Google Shape;308;p21"/>
          <p:cNvSpPr txBox="1">
            <a:spLocks noGrp="1"/>
          </p:cNvSpPr>
          <p:nvPr>
            <p:ph type="title" idx="7" hasCustomPrompt="1"/>
          </p:nvPr>
        </p:nvSpPr>
        <p:spPr>
          <a:xfrm>
            <a:off x="728125" y="1808200"/>
            <a:ext cx="34473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4500">
                <a:solidFill>
                  <a:schemeClr val="accent2"/>
                </a:solidFill>
              </a:defRPr>
            </a:lvl1pPr>
            <a:lvl2pPr lvl="1"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2pPr>
            <a:lvl3pPr lvl="2"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3pPr>
            <a:lvl4pPr lvl="3"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4pPr>
            <a:lvl5pPr lvl="4"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5pPr>
            <a:lvl6pPr lvl="5"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6pPr>
            <a:lvl7pPr lvl="6"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7pPr>
            <a:lvl8pPr lvl="7"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8pPr>
            <a:lvl9pPr lvl="8" algn="ctr" rtl="0">
              <a:spcBef>
                <a:spcPts val="0"/>
              </a:spcBef>
              <a:spcAft>
                <a:spcPts val="0"/>
              </a:spcAft>
              <a:buClr>
                <a:schemeClr val="dk2"/>
              </a:buClr>
              <a:buSzPts val="3600"/>
              <a:buFont typeface="DM Sans"/>
              <a:buNone/>
              <a:defRPr sz="3600">
                <a:solidFill>
                  <a:schemeClr val="dk2"/>
                </a:solidFill>
                <a:latin typeface="DM Sans"/>
                <a:ea typeface="DM Sans"/>
                <a:cs typeface="DM Sans"/>
                <a:sym typeface="DM Sans"/>
              </a:defRPr>
            </a:lvl9pPr>
          </a:lstStyle>
          <a:p>
            <a:r>
              <a:t>xx%</a:t>
            </a:r>
          </a:p>
        </p:txBody>
      </p:sp>
      <p:sp>
        <p:nvSpPr>
          <p:cNvPr id="309" name="Google Shape;309;p21"/>
          <p:cNvSpPr txBox="1">
            <a:spLocks noGrp="1"/>
          </p:cNvSpPr>
          <p:nvPr>
            <p:ph type="title" idx="8"/>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310"/>
        <p:cNvGrpSpPr/>
        <p:nvPr/>
      </p:nvGrpSpPr>
      <p:grpSpPr>
        <a:xfrm>
          <a:off x="0" y="0"/>
          <a:ext cx="0" cy="0"/>
          <a:chOff x="0" y="0"/>
          <a:chExt cx="0" cy="0"/>
        </a:xfrm>
      </p:grpSpPr>
      <p:sp>
        <p:nvSpPr>
          <p:cNvPr id="311" name="Google Shape;311;p22"/>
          <p:cNvSpPr/>
          <p:nvPr/>
        </p:nvSpPr>
        <p:spPr>
          <a:xfrm rot="-8100000">
            <a:off x="594727" y="-1647488"/>
            <a:ext cx="8041533" cy="75642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p:nvPr/>
        </p:nvSpPr>
        <p:spPr>
          <a:xfrm>
            <a:off x="7562907" y="35117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a:off x="415326" y="5395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txBox="1">
            <a:spLocks noGrp="1"/>
          </p:cNvSpPr>
          <p:nvPr>
            <p:ph type="title"/>
          </p:nvPr>
        </p:nvSpPr>
        <p:spPr>
          <a:xfrm>
            <a:off x="2391900" y="32907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15" name="Google Shape;315;p22"/>
          <p:cNvSpPr txBox="1">
            <a:spLocks noGrp="1"/>
          </p:cNvSpPr>
          <p:nvPr>
            <p:ph type="subTitle" idx="1"/>
          </p:nvPr>
        </p:nvSpPr>
        <p:spPr>
          <a:xfrm>
            <a:off x="838200" y="1394100"/>
            <a:ext cx="7554600" cy="17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1">
  <p:cSld name="CUSTOM_3_1">
    <p:spTree>
      <p:nvGrpSpPr>
        <p:cNvPr id="1" name="Shape 316"/>
        <p:cNvGrpSpPr/>
        <p:nvPr/>
      </p:nvGrpSpPr>
      <p:grpSpPr>
        <a:xfrm>
          <a:off x="0" y="0"/>
          <a:ext cx="0" cy="0"/>
          <a:chOff x="0" y="0"/>
          <a:chExt cx="0" cy="0"/>
        </a:xfrm>
      </p:grpSpPr>
      <p:sp>
        <p:nvSpPr>
          <p:cNvPr id="317" name="Google Shape;317;p23"/>
          <p:cNvSpPr txBox="1">
            <a:spLocks noGrp="1"/>
          </p:cNvSpPr>
          <p:nvPr>
            <p:ph type="subTitle" idx="1"/>
          </p:nvPr>
        </p:nvSpPr>
        <p:spPr>
          <a:xfrm>
            <a:off x="843600" y="511175"/>
            <a:ext cx="6395400" cy="190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8" name="Google Shape;318;p23"/>
          <p:cNvSpPr txBox="1">
            <a:spLocks noGrp="1"/>
          </p:cNvSpPr>
          <p:nvPr>
            <p:ph type="subTitle" idx="2"/>
          </p:nvPr>
        </p:nvSpPr>
        <p:spPr>
          <a:xfrm>
            <a:off x="843600" y="2388300"/>
            <a:ext cx="4090200" cy="443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Cairo"/>
              <a:buNone/>
              <a:defRPr sz="2200" b="1">
                <a:solidFill>
                  <a:schemeClr val="dk2"/>
                </a:solidFill>
                <a:latin typeface="Cairo"/>
                <a:ea typeface="Cairo"/>
                <a:cs typeface="Cairo"/>
                <a:sym typeface="Cair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9" name="Google Shape;319;p23"/>
          <p:cNvSpPr/>
          <p:nvPr/>
        </p:nvSpPr>
        <p:spPr>
          <a:xfrm>
            <a:off x="-344525" y="1573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rot="9141939" flipH="1">
            <a:off x="74305" y="3816954"/>
            <a:ext cx="1976654" cy="1188571"/>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23"/>
          <p:cNvGrpSpPr/>
          <p:nvPr/>
        </p:nvGrpSpPr>
        <p:grpSpPr>
          <a:xfrm rot="3599981">
            <a:off x="-534202" y="3524346"/>
            <a:ext cx="1853229" cy="1178404"/>
            <a:chOff x="11678075" y="1405613"/>
            <a:chExt cx="1313800" cy="835400"/>
          </a:xfrm>
        </p:grpSpPr>
        <p:grpSp>
          <p:nvGrpSpPr>
            <p:cNvPr id="322" name="Google Shape;322;p23"/>
            <p:cNvGrpSpPr/>
            <p:nvPr/>
          </p:nvGrpSpPr>
          <p:grpSpPr>
            <a:xfrm>
              <a:off x="11678075" y="1405613"/>
              <a:ext cx="1313800" cy="835400"/>
              <a:chOff x="11678075" y="1405613"/>
              <a:chExt cx="1313800" cy="835400"/>
            </a:xfrm>
          </p:grpSpPr>
          <p:sp>
            <p:nvSpPr>
              <p:cNvPr id="323" name="Google Shape;323;p23"/>
              <p:cNvSpPr/>
              <p:nvPr/>
            </p:nvSpPr>
            <p:spPr>
              <a:xfrm>
                <a:off x="11678075" y="1405613"/>
                <a:ext cx="1313800" cy="835400"/>
              </a:xfrm>
              <a:custGeom>
                <a:avLst/>
                <a:gdLst/>
                <a:ahLst/>
                <a:cxnLst/>
                <a:rect l="l" t="t" r="r" b="b"/>
                <a:pathLst>
                  <a:path w="52552" h="33416" extrusionOk="0">
                    <a:moveTo>
                      <a:pt x="0" y="1"/>
                    </a:moveTo>
                    <a:lnTo>
                      <a:pt x="0" y="1"/>
                    </a:lnTo>
                    <a:cubicBezTo>
                      <a:pt x="550" y="517"/>
                      <a:pt x="997" y="2166"/>
                      <a:pt x="1581" y="2854"/>
                    </a:cubicBezTo>
                    <a:cubicBezTo>
                      <a:pt x="2303" y="3679"/>
                      <a:pt x="3162" y="4057"/>
                      <a:pt x="3919" y="4744"/>
                    </a:cubicBezTo>
                    <a:cubicBezTo>
                      <a:pt x="5912" y="6394"/>
                      <a:pt x="6840" y="9178"/>
                      <a:pt x="7940" y="11446"/>
                    </a:cubicBezTo>
                    <a:cubicBezTo>
                      <a:pt x="9143" y="13921"/>
                      <a:pt x="10792" y="16498"/>
                      <a:pt x="13405" y="17392"/>
                    </a:cubicBezTo>
                    <a:cubicBezTo>
                      <a:pt x="15295" y="18045"/>
                      <a:pt x="17460" y="17736"/>
                      <a:pt x="19213" y="18732"/>
                    </a:cubicBezTo>
                    <a:cubicBezTo>
                      <a:pt x="21894" y="20245"/>
                      <a:pt x="22375" y="24060"/>
                      <a:pt x="24884" y="25847"/>
                    </a:cubicBezTo>
                    <a:cubicBezTo>
                      <a:pt x="26328" y="26844"/>
                      <a:pt x="28149" y="27016"/>
                      <a:pt x="29833" y="27462"/>
                    </a:cubicBezTo>
                    <a:cubicBezTo>
                      <a:pt x="31517" y="27909"/>
                      <a:pt x="32755" y="28700"/>
                      <a:pt x="33648" y="30212"/>
                    </a:cubicBezTo>
                    <a:cubicBezTo>
                      <a:pt x="34508" y="31690"/>
                      <a:pt x="34989" y="32893"/>
                      <a:pt x="36879" y="33305"/>
                    </a:cubicBezTo>
                    <a:cubicBezTo>
                      <a:pt x="37247" y="33382"/>
                      <a:pt x="37605" y="33416"/>
                      <a:pt x="37957" y="33416"/>
                    </a:cubicBezTo>
                    <a:cubicBezTo>
                      <a:pt x="40140" y="33416"/>
                      <a:pt x="42059" y="32110"/>
                      <a:pt x="44131" y="31518"/>
                    </a:cubicBezTo>
                    <a:cubicBezTo>
                      <a:pt x="44391" y="31443"/>
                      <a:pt x="44673" y="31412"/>
                      <a:pt x="44967" y="31412"/>
                    </a:cubicBezTo>
                    <a:cubicBezTo>
                      <a:pt x="45880" y="31412"/>
                      <a:pt x="46908" y="31706"/>
                      <a:pt x="47740" y="31862"/>
                    </a:cubicBezTo>
                    <a:cubicBezTo>
                      <a:pt x="49080" y="32102"/>
                      <a:pt x="50421" y="32377"/>
                      <a:pt x="51727" y="32721"/>
                    </a:cubicBezTo>
                    <a:cubicBezTo>
                      <a:pt x="51813" y="32755"/>
                      <a:pt x="51899" y="32772"/>
                      <a:pt x="51980" y="32772"/>
                    </a:cubicBezTo>
                    <a:cubicBezTo>
                      <a:pt x="52062" y="32772"/>
                      <a:pt x="52139" y="32755"/>
                      <a:pt x="52208" y="32721"/>
                    </a:cubicBezTo>
                    <a:cubicBezTo>
                      <a:pt x="52277" y="32652"/>
                      <a:pt x="52311" y="32583"/>
                      <a:pt x="52346" y="32515"/>
                    </a:cubicBezTo>
                    <a:cubicBezTo>
                      <a:pt x="52552" y="31862"/>
                      <a:pt x="52036" y="31209"/>
                      <a:pt x="51521" y="30762"/>
                    </a:cubicBezTo>
                    <a:cubicBezTo>
                      <a:pt x="50524" y="29937"/>
                      <a:pt x="49562" y="29043"/>
                      <a:pt x="48634" y="28115"/>
                    </a:cubicBezTo>
                    <a:cubicBezTo>
                      <a:pt x="47774" y="27187"/>
                      <a:pt x="47602" y="26363"/>
                      <a:pt x="47431" y="25125"/>
                    </a:cubicBezTo>
                    <a:cubicBezTo>
                      <a:pt x="47121" y="22960"/>
                      <a:pt x="47362" y="20554"/>
                      <a:pt x="45987" y="18767"/>
                    </a:cubicBezTo>
                    <a:cubicBezTo>
                      <a:pt x="44028" y="16292"/>
                      <a:pt x="40900" y="17358"/>
                      <a:pt x="38357" y="16292"/>
                    </a:cubicBezTo>
                    <a:cubicBezTo>
                      <a:pt x="37945" y="16120"/>
                      <a:pt x="37567" y="15880"/>
                      <a:pt x="37188" y="15605"/>
                    </a:cubicBezTo>
                    <a:cubicBezTo>
                      <a:pt x="35951" y="14608"/>
                      <a:pt x="35126" y="13165"/>
                      <a:pt x="33923" y="12099"/>
                    </a:cubicBezTo>
                    <a:cubicBezTo>
                      <a:pt x="32514" y="10827"/>
                      <a:pt x="30693" y="10140"/>
                      <a:pt x="28768" y="10140"/>
                    </a:cubicBezTo>
                    <a:cubicBezTo>
                      <a:pt x="27972" y="10140"/>
                      <a:pt x="27177" y="10268"/>
                      <a:pt x="26391" y="10268"/>
                    </a:cubicBezTo>
                    <a:cubicBezTo>
                      <a:pt x="25954" y="10268"/>
                      <a:pt x="25520" y="10228"/>
                      <a:pt x="25090" y="10106"/>
                    </a:cubicBezTo>
                    <a:cubicBezTo>
                      <a:pt x="22444" y="9384"/>
                      <a:pt x="21481" y="6050"/>
                      <a:pt x="19110" y="4675"/>
                    </a:cubicBezTo>
                    <a:cubicBezTo>
                      <a:pt x="17942" y="3974"/>
                      <a:pt x="16583" y="3845"/>
                      <a:pt x="15216" y="3845"/>
                    </a:cubicBezTo>
                    <a:cubicBezTo>
                      <a:pt x="14573" y="3845"/>
                      <a:pt x="13929" y="3874"/>
                      <a:pt x="13301" y="3885"/>
                    </a:cubicBezTo>
                    <a:cubicBezTo>
                      <a:pt x="13281" y="3885"/>
                      <a:pt x="13260" y="3885"/>
                      <a:pt x="13239" y="3885"/>
                    </a:cubicBezTo>
                    <a:cubicBezTo>
                      <a:pt x="9260" y="3885"/>
                      <a:pt x="7301" y="619"/>
                      <a:pt x="3369" y="551"/>
                    </a:cubicBezTo>
                    <a:cubicBezTo>
                      <a:pt x="2956" y="551"/>
                      <a:pt x="2527" y="577"/>
                      <a:pt x="2104" y="577"/>
                    </a:cubicBezTo>
                    <a:cubicBezTo>
                      <a:pt x="1330" y="577"/>
                      <a:pt x="579" y="49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1849050" y="1553413"/>
                <a:ext cx="1140250" cy="658200"/>
              </a:xfrm>
              <a:custGeom>
                <a:avLst/>
                <a:gdLst/>
                <a:ahLst/>
                <a:cxnLst/>
                <a:rect l="l" t="t" r="r" b="b"/>
                <a:pathLst>
                  <a:path w="45610" h="26328" extrusionOk="0">
                    <a:moveTo>
                      <a:pt x="1" y="1"/>
                    </a:moveTo>
                    <a:cubicBezTo>
                      <a:pt x="7906" y="3128"/>
                      <a:pt x="14780" y="7940"/>
                      <a:pt x="21379" y="13748"/>
                    </a:cubicBezTo>
                    <a:cubicBezTo>
                      <a:pt x="27806" y="19248"/>
                      <a:pt x="35264" y="21791"/>
                      <a:pt x="43272" y="24815"/>
                    </a:cubicBezTo>
                    <a:cubicBezTo>
                      <a:pt x="44097" y="25228"/>
                      <a:pt x="44888" y="25743"/>
                      <a:pt x="45575" y="26328"/>
                    </a:cubicBezTo>
                    <a:cubicBezTo>
                      <a:pt x="45610" y="25778"/>
                      <a:pt x="45163" y="25262"/>
                      <a:pt x="44716" y="24850"/>
                    </a:cubicBezTo>
                    <a:lnTo>
                      <a:pt x="44407" y="24575"/>
                    </a:lnTo>
                    <a:cubicBezTo>
                      <a:pt x="42379" y="23441"/>
                      <a:pt x="40248" y="22547"/>
                      <a:pt x="38048" y="21894"/>
                    </a:cubicBezTo>
                    <a:cubicBezTo>
                      <a:pt x="27909" y="18801"/>
                      <a:pt x="20073" y="11618"/>
                      <a:pt x="11824" y="5294"/>
                    </a:cubicBezTo>
                    <a:cubicBezTo>
                      <a:pt x="8353" y="2647"/>
                      <a:pt x="4297" y="82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2007300" y="1791413"/>
                <a:ext cx="36825" cy="23900"/>
              </a:xfrm>
              <a:custGeom>
                <a:avLst/>
                <a:gdLst/>
                <a:ahLst/>
                <a:cxnLst/>
                <a:rect l="l" t="t" r="r" b="b"/>
                <a:pathLst>
                  <a:path w="1473" h="956" extrusionOk="0">
                    <a:moveTo>
                      <a:pt x="682" y="1"/>
                    </a:moveTo>
                    <a:cubicBezTo>
                      <a:pt x="407" y="1"/>
                      <a:pt x="132" y="70"/>
                      <a:pt x="64" y="379"/>
                    </a:cubicBezTo>
                    <a:cubicBezTo>
                      <a:pt x="1" y="674"/>
                      <a:pt x="493" y="956"/>
                      <a:pt x="907" y="956"/>
                    </a:cubicBezTo>
                    <a:cubicBezTo>
                      <a:pt x="1168" y="956"/>
                      <a:pt x="1399" y="844"/>
                      <a:pt x="1439" y="551"/>
                    </a:cubicBezTo>
                    <a:cubicBezTo>
                      <a:pt x="1473" y="379"/>
                      <a:pt x="1370" y="207"/>
                      <a:pt x="1198" y="104"/>
                    </a:cubicBezTo>
                    <a:cubicBezTo>
                      <a:pt x="1026" y="35"/>
                      <a:pt x="854" y="1"/>
                      <a:pt x="6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12377350" y="1704613"/>
                <a:ext cx="36375" cy="23300"/>
              </a:xfrm>
              <a:custGeom>
                <a:avLst/>
                <a:gdLst/>
                <a:ahLst/>
                <a:cxnLst/>
                <a:rect l="l" t="t" r="r" b="b"/>
                <a:pathLst>
                  <a:path w="1455" h="932" extrusionOk="0">
                    <a:moveTo>
                      <a:pt x="751" y="1"/>
                    </a:moveTo>
                    <a:cubicBezTo>
                      <a:pt x="653" y="1"/>
                      <a:pt x="559" y="23"/>
                      <a:pt x="488" y="70"/>
                    </a:cubicBezTo>
                    <a:cubicBezTo>
                      <a:pt x="0" y="363"/>
                      <a:pt x="342" y="932"/>
                      <a:pt x="754" y="932"/>
                    </a:cubicBezTo>
                    <a:cubicBezTo>
                      <a:pt x="923" y="932"/>
                      <a:pt x="1104" y="836"/>
                      <a:pt x="1244" y="586"/>
                    </a:cubicBezTo>
                    <a:cubicBezTo>
                      <a:pt x="1455" y="243"/>
                      <a:pt x="1078" y="1"/>
                      <a:pt x="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12557875" y="2132638"/>
                <a:ext cx="37025" cy="39450"/>
              </a:xfrm>
              <a:custGeom>
                <a:avLst/>
                <a:gdLst/>
                <a:ahLst/>
                <a:cxnLst/>
                <a:rect l="l" t="t" r="r" b="b"/>
                <a:pathLst>
                  <a:path w="1481" h="1578" extrusionOk="0">
                    <a:moveTo>
                      <a:pt x="1097" y="1"/>
                    </a:moveTo>
                    <a:cubicBezTo>
                      <a:pt x="629" y="1"/>
                      <a:pt x="0" y="562"/>
                      <a:pt x="106" y="959"/>
                    </a:cubicBezTo>
                    <a:cubicBezTo>
                      <a:pt x="175" y="1234"/>
                      <a:pt x="381" y="1440"/>
                      <a:pt x="656" y="1543"/>
                    </a:cubicBezTo>
                    <a:cubicBezTo>
                      <a:pt x="725" y="1578"/>
                      <a:pt x="794" y="1578"/>
                      <a:pt x="897" y="1578"/>
                    </a:cubicBezTo>
                    <a:cubicBezTo>
                      <a:pt x="1034" y="1543"/>
                      <a:pt x="1172" y="1440"/>
                      <a:pt x="1240" y="1303"/>
                    </a:cubicBezTo>
                    <a:cubicBezTo>
                      <a:pt x="1481" y="925"/>
                      <a:pt x="1343" y="581"/>
                      <a:pt x="1447" y="169"/>
                    </a:cubicBezTo>
                    <a:cubicBezTo>
                      <a:pt x="1360" y="50"/>
                      <a:pt x="1235" y="1"/>
                      <a:pt x="1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23"/>
            <p:cNvSpPr/>
            <p:nvPr/>
          </p:nvSpPr>
          <p:spPr>
            <a:xfrm>
              <a:off x="12711750" y="1858238"/>
              <a:ext cx="142650" cy="140575"/>
            </a:xfrm>
            <a:custGeom>
              <a:avLst/>
              <a:gdLst/>
              <a:ahLst/>
              <a:cxnLst/>
              <a:rect l="l" t="t" r="r" b="b"/>
              <a:pathLst>
                <a:path w="5706" h="5623" extrusionOk="0">
                  <a:moveTo>
                    <a:pt x="1072" y="1"/>
                  </a:moveTo>
                  <a:cubicBezTo>
                    <a:pt x="942" y="1"/>
                    <a:pt x="812" y="24"/>
                    <a:pt x="688" y="78"/>
                  </a:cubicBezTo>
                  <a:cubicBezTo>
                    <a:pt x="241" y="284"/>
                    <a:pt x="0" y="765"/>
                    <a:pt x="69" y="1212"/>
                  </a:cubicBezTo>
                  <a:cubicBezTo>
                    <a:pt x="103" y="1693"/>
                    <a:pt x="275" y="2140"/>
                    <a:pt x="516" y="2518"/>
                  </a:cubicBezTo>
                  <a:cubicBezTo>
                    <a:pt x="897" y="3227"/>
                    <a:pt x="2382" y="5622"/>
                    <a:pt x="3631" y="5622"/>
                  </a:cubicBezTo>
                  <a:cubicBezTo>
                    <a:pt x="3957" y="5622"/>
                    <a:pt x="4267" y="5459"/>
                    <a:pt x="4537" y="5061"/>
                  </a:cubicBezTo>
                  <a:cubicBezTo>
                    <a:pt x="5706" y="3377"/>
                    <a:pt x="3403" y="1246"/>
                    <a:pt x="2131" y="421"/>
                  </a:cubicBezTo>
                  <a:cubicBezTo>
                    <a:pt x="1826" y="192"/>
                    <a:pt x="1445" y="1"/>
                    <a:pt x="1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CUSTOM_17">
    <p:spTree>
      <p:nvGrpSpPr>
        <p:cNvPr id="1" name="Shape 329"/>
        <p:cNvGrpSpPr/>
        <p:nvPr/>
      </p:nvGrpSpPr>
      <p:grpSpPr>
        <a:xfrm>
          <a:off x="0" y="0"/>
          <a:ext cx="0" cy="0"/>
          <a:chOff x="0" y="0"/>
          <a:chExt cx="0" cy="0"/>
        </a:xfrm>
      </p:grpSpPr>
      <p:sp>
        <p:nvSpPr>
          <p:cNvPr id="330" name="Google Shape;330;p24"/>
          <p:cNvSpPr/>
          <p:nvPr/>
        </p:nvSpPr>
        <p:spPr>
          <a:xfrm rot="-10402749" flipH="1">
            <a:off x="-1018902" y="-42000"/>
            <a:ext cx="5880578" cy="5532184"/>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2450632" y="437945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217700" y="293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txBox="1">
            <a:spLocks noGrp="1"/>
          </p:cNvSpPr>
          <p:nvPr>
            <p:ph type="title"/>
          </p:nvPr>
        </p:nvSpPr>
        <p:spPr>
          <a:xfrm>
            <a:off x="723750" y="2360691"/>
            <a:ext cx="3848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34" name="Google Shape;334;p24"/>
          <p:cNvSpPr txBox="1">
            <a:spLocks noGrp="1"/>
          </p:cNvSpPr>
          <p:nvPr>
            <p:ph type="title" idx="2" hasCustomPrompt="1"/>
          </p:nvPr>
        </p:nvSpPr>
        <p:spPr>
          <a:xfrm>
            <a:off x="723750" y="1336925"/>
            <a:ext cx="3848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500">
                <a:solidFill>
                  <a:schemeClr val="accent3"/>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35" name="Google Shape;335;p24"/>
          <p:cNvSpPr txBox="1">
            <a:spLocks noGrp="1"/>
          </p:cNvSpPr>
          <p:nvPr>
            <p:ph type="subTitle" idx="1"/>
          </p:nvPr>
        </p:nvSpPr>
        <p:spPr>
          <a:xfrm>
            <a:off x="723750" y="3188425"/>
            <a:ext cx="32769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CUSTOM_17_1">
    <p:spTree>
      <p:nvGrpSpPr>
        <p:cNvPr id="1" name="Shape 336"/>
        <p:cNvGrpSpPr/>
        <p:nvPr/>
      </p:nvGrpSpPr>
      <p:grpSpPr>
        <a:xfrm>
          <a:off x="0" y="0"/>
          <a:ext cx="0" cy="0"/>
          <a:chOff x="0" y="0"/>
          <a:chExt cx="0" cy="0"/>
        </a:xfrm>
      </p:grpSpPr>
      <p:sp>
        <p:nvSpPr>
          <p:cNvPr id="337" name="Google Shape;337;p25"/>
          <p:cNvSpPr/>
          <p:nvPr/>
        </p:nvSpPr>
        <p:spPr>
          <a:xfrm rot="10402749">
            <a:off x="3706883" y="-42000"/>
            <a:ext cx="5880578" cy="5532184"/>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flipH="1">
            <a:off x="7010322" y="293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txBox="1">
            <a:spLocks noGrp="1"/>
          </p:cNvSpPr>
          <p:nvPr>
            <p:ph type="title"/>
          </p:nvPr>
        </p:nvSpPr>
        <p:spPr>
          <a:xfrm>
            <a:off x="4572000" y="2360400"/>
            <a:ext cx="3810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40" name="Google Shape;340;p25"/>
          <p:cNvSpPr txBox="1">
            <a:spLocks noGrp="1"/>
          </p:cNvSpPr>
          <p:nvPr>
            <p:ph type="title" idx="2" hasCustomPrompt="1"/>
          </p:nvPr>
        </p:nvSpPr>
        <p:spPr>
          <a:xfrm>
            <a:off x="4572000" y="1337825"/>
            <a:ext cx="3810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500">
                <a:solidFill>
                  <a:schemeClr val="accent3"/>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341" name="Google Shape;341;p25"/>
          <p:cNvSpPr txBox="1">
            <a:spLocks noGrp="1"/>
          </p:cNvSpPr>
          <p:nvPr>
            <p:ph type="subTitle" idx="1"/>
          </p:nvPr>
        </p:nvSpPr>
        <p:spPr>
          <a:xfrm>
            <a:off x="5105250" y="3189325"/>
            <a:ext cx="32769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3">
  <p:cSld name="CUSTOM_17_1_1">
    <p:spTree>
      <p:nvGrpSpPr>
        <p:cNvPr id="1" name="Shape 342"/>
        <p:cNvGrpSpPr/>
        <p:nvPr/>
      </p:nvGrpSpPr>
      <p:grpSpPr>
        <a:xfrm>
          <a:off x="0" y="0"/>
          <a:ext cx="0" cy="0"/>
          <a:chOff x="0" y="0"/>
          <a:chExt cx="0" cy="0"/>
        </a:xfrm>
      </p:grpSpPr>
      <p:sp>
        <p:nvSpPr>
          <p:cNvPr id="343" name="Google Shape;343;p26"/>
          <p:cNvSpPr/>
          <p:nvPr/>
        </p:nvSpPr>
        <p:spPr>
          <a:xfrm rot="9810849" flipH="1">
            <a:off x="4291907" y="2933091"/>
            <a:ext cx="8041638" cy="756477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rot="-2380503">
            <a:off x="-4393527" y="-4975827"/>
            <a:ext cx="8041566" cy="7564394"/>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flipH="1">
            <a:off x="-155524" y="10993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26"/>
          <p:cNvGrpSpPr/>
          <p:nvPr/>
        </p:nvGrpSpPr>
        <p:grpSpPr>
          <a:xfrm flipH="1">
            <a:off x="1926921" y="166563"/>
            <a:ext cx="1068075" cy="745850"/>
            <a:chOff x="11501925" y="3107788"/>
            <a:chExt cx="1068075" cy="745850"/>
          </a:xfrm>
        </p:grpSpPr>
        <p:sp>
          <p:nvSpPr>
            <p:cNvPr id="347" name="Google Shape;347;p26"/>
            <p:cNvSpPr/>
            <p:nvPr/>
          </p:nvSpPr>
          <p:spPr>
            <a:xfrm>
              <a:off x="11501925" y="3108638"/>
              <a:ext cx="1068075" cy="745000"/>
            </a:xfrm>
            <a:custGeom>
              <a:avLst/>
              <a:gdLst/>
              <a:ahLst/>
              <a:cxnLst/>
              <a:rect l="l" t="t" r="r" b="b"/>
              <a:pathLst>
                <a:path w="42723" h="29800" extrusionOk="0">
                  <a:moveTo>
                    <a:pt x="42722" y="1"/>
                  </a:moveTo>
                  <a:cubicBezTo>
                    <a:pt x="42722" y="1"/>
                    <a:pt x="30005" y="2269"/>
                    <a:pt x="19832" y="8353"/>
                  </a:cubicBezTo>
                  <a:lnTo>
                    <a:pt x="21757" y="12099"/>
                  </a:lnTo>
                  <a:lnTo>
                    <a:pt x="18766" y="9040"/>
                  </a:lnTo>
                  <a:cubicBezTo>
                    <a:pt x="18182" y="9384"/>
                    <a:pt x="17632" y="9762"/>
                    <a:pt x="17082" y="10140"/>
                  </a:cubicBezTo>
                  <a:cubicBezTo>
                    <a:pt x="13783" y="12580"/>
                    <a:pt x="10758" y="15364"/>
                    <a:pt x="8077" y="18492"/>
                  </a:cubicBezTo>
                  <a:lnTo>
                    <a:pt x="11033" y="20657"/>
                  </a:lnTo>
                  <a:lnTo>
                    <a:pt x="7218" y="19488"/>
                  </a:lnTo>
                  <a:cubicBezTo>
                    <a:pt x="4503" y="22685"/>
                    <a:pt x="2097" y="26122"/>
                    <a:pt x="1" y="29765"/>
                  </a:cubicBezTo>
                  <a:cubicBezTo>
                    <a:pt x="1" y="29765"/>
                    <a:pt x="538" y="29800"/>
                    <a:pt x="1481" y="29800"/>
                  </a:cubicBezTo>
                  <a:cubicBezTo>
                    <a:pt x="5325" y="29800"/>
                    <a:pt x="15910" y="29223"/>
                    <a:pt x="24300" y="23372"/>
                  </a:cubicBezTo>
                  <a:lnTo>
                    <a:pt x="23406" y="20691"/>
                  </a:lnTo>
                  <a:lnTo>
                    <a:pt x="25297" y="22616"/>
                  </a:lnTo>
                  <a:cubicBezTo>
                    <a:pt x="28940" y="19832"/>
                    <a:pt x="32171" y="16223"/>
                    <a:pt x="34817" y="12717"/>
                  </a:cubicBezTo>
                  <a:lnTo>
                    <a:pt x="33820" y="9590"/>
                  </a:lnTo>
                  <a:lnTo>
                    <a:pt x="35711" y="11549"/>
                  </a:lnTo>
                  <a:cubicBezTo>
                    <a:pt x="38357" y="7871"/>
                    <a:pt x="40694" y="4022"/>
                    <a:pt x="4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11501925" y="3107788"/>
              <a:ext cx="1068075" cy="744125"/>
            </a:xfrm>
            <a:custGeom>
              <a:avLst/>
              <a:gdLst/>
              <a:ahLst/>
              <a:cxnLst/>
              <a:rect l="l" t="t" r="r" b="b"/>
              <a:pathLst>
                <a:path w="42723" h="29765" extrusionOk="0">
                  <a:moveTo>
                    <a:pt x="42722" y="0"/>
                  </a:moveTo>
                  <a:lnTo>
                    <a:pt x="41038" y="1444"/>
                  </a:lnTo>
                  <a:lnTo>
                    <a:pt x="39113" y="3162"/>
                  </a:lnTo>
                  <a:lnTo>
                    <a:pt x="36536" y="5328"/>
                  </a:lnTo>
                  <a:lnTo>
                    <a:pt x="35058" y="6565"/>
                  </a:lnTo>
                  <a:lnTo>
                    <a:pt x="33442" y="7802"/>
                  </a:lnTo>
                  <a:cubicBezTo>
                    <a:pt x="32343" y="8661"/>
                    <a:pt x="31208" y="9589"/>
                    <a:pt x="29971" y="10517"/>
                  </a:cubicBezTo>
                  <a:cubicBezTo>
                    <a:pt x="28768" y="11445"/>
                    <a:pt x="27496" y="12408"/>
                    <a:pt x="26190" y="13336"/>
                  </a:cubicBezTo>
                  <a:cubicBezTo>
                    <a:pt x="24884" y="14264"/>
                    <a:pt x="23578" y="15226"/>
                    <a:pt x="22238" y="16120"/>
                  </a:cubicBezTo>
                  <a:lnTo>
                    <a:pt x="20244" y="17529"/>
                  </a:lnTo>
                  <a:lnTo>
                    <a:pt x="18217" y="18869"/>
                  </a:lnTo>
                  <a:cubicBezTo>
                    <a:pt x="16876" y="19797"/>
                    <a:pt x="15536" y="20622"/>
                    <a:pt x="14264" y="21447"/>
                  </a:cubicBezTo>
                  <a:lnTo>
                    <a:pt x="10518" y="23784"/>
                  </a:lnTo>
                  <a:cubicBezTo>
                    <a:pt x="9315" y="24506"/>
                    <a:pt x="8181" y="25193"/>
                    <a:pt x="7115" y="25812"/>
                  </a:cubicBezTo>
                  <a:cubicBezTo>
                    <a:pt x="5019" y="27049"/>
                    <a:pt x="3231" y="28046"/>
                    <a:pt x="1960" y="28733"/>
                  </a:cubicBezTo>
                  <a:lnTo>
                    <a:pt x="516" y="29524"/>
                  </a:lnTo>
                  <a:lnTo>
                    <a:pt x="1" y="29764"/>
                  </a:lnTo>
                  <a:cubicBezTo>
                    <a:pt x="1" y="29764"/>
                    <a:pt x="757" y="29455"/>
                    <a:pt x="2063" y="28802"/>
                  </a:cubicBezTo>
                  <a:cubicBezTo>
                    <a:pt x="2681" y="28493"/>
                    <a:pt x="3472" y="28115"/>
                    <a:pt x="4366" y="27668"/>
                  </a:cubicBezTo>
                  <a:cubicBezTo>
                    <a:pt x="5259" y="27221"/>
                    <a:pt x="6256" y="26671"/>
                    <a:pt x="7321" y="26121"/>
                  </a:cubicBezTo>
                  <a:cubicBezTo>
                    <a:pt x="8387" y="25537"/>
                    <a:pt x="9521" y="24884"/>
                    <a:pt x="10758" y="24162"/>
                  </a:cubicBezTo>
                  <a:cubicBezTo>
                    <a:pt x="11961" y="23475"/>
                    <a:pt x="13267" y="22753"/>
                    <a:pt x="14539" y="21928"/>
                  </a:cubicBezTo>
                  <a:cubicBezTo>
                    <a:pt x="15845" y="21103"/>
                    <a:pt x="17185" y="20278"/>
                    <a:pt x="18526" y="19385"/>
                  </a:cubicBezTo>
                  <a:lnTo>
                    <a:pt x="20554" y="18079"/>
                  </a:lnTo>
                  <a:lnTo>
                    <a:pt x="22582" y="16670"/>
                  </a:lnTo>
                  <a:cubicBezTo>
                    <a:pt x="23922" y="15742"/>
                    <a:pt x="25228" y="14779"/>
                    <a:pt x="26534" y="13817"/>
                  </a:cubicBezTo>
                  <a:cubicBezTo>
                    <a:pt x="27874" y="12889"/>
                    <a:pt x="29077" y="11892"/>
                    <a:pt x="30315" y="10964"/>
                  </a:cubicBezTo>
                  <a:cubicBezTo>
                    <a:pt x="31552" y="10071"/>
                    <a:pt x="32652" y="9074"/>
                    <a:pt x="33752" y="8180"/>
                  </a:cubicBezTo>
                  <a:lnTo>
                    <a:pt x="35333" y="6909"/>
                  </a:lnTo>
                  <a:lnTo>
                    <a:pt x="36742" y="5637"/>
                  </a:lnTo>
                  <a:cubicBezTo>
                    <a:pt x="37670" y="4812"/>
                    <a:pt x="38529" y="4090"/>
                    <a:pt x="39251" y="3403"/>
                  </a:cubicBezTo>
                  <a:lnTo>
                    <a:pt x="41141" y="1547"/>
                  </a:lnTo>
                  <a:lnTo>
                    <a:pt x="427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26"/>
          <p:cNvSpPr/>
          <p:nvPr/>
        </p:nvSpPr>
        <p:spPr>
          <a:xfrm flipH="1">
            <a:off x="8244396" y="2571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txBox="1">
            <a:spLocks noGrp="1"/>
          </p:cNvSpPr>
          <p:nvPr>
            <p:ph type="title"/>
          </p:nvPr>
        </p:nvSpPr>
        <p:spPr>
          <a:xfrm>
            <a:off x="3028725" y="1941300"/>
            <a:ext cx="5067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51" name="Google Shape;351;p26"/>
          <p:cNvSpPr txBox="1">
            <a:spLocks noGrp="1"/>
          </p:cNvSpPr>
          <p:nvPr>
            <p:ph type="title" idx="2" hasCustomPrompt="1"/>
          </p:nvPr>
        </p:nvSpPr>
        <p:spPr>
          <a:xfrm>
            <a:off x="1047675" y="1947425"/>
            <a:ext cx="157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500">
                <a:solidFill>
                  <a:schemeClr val="accent3"/>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352" name="Google Shape;352;p26"/>
          <p:cNvSpPr txBox="1">
            <a:spLocks noGrp="1"/>
          </p:cNvSpPr>
          <p:nvPr>
            <p:ph type="subTitle" idx="1"/>
          </p:nvPr>
        </p:nvSpPr>
        <p:spPr>
          <a:xfrm>
            <a:off x="3028725" y="2770225"/>
            <a:ext cx="32769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1">
  <p:cSld name="CUSTOM_17_1_1_1">
    <p:spTree>
      <p:nvGrpSpPr>
        <p:cNvPr id="1" name="Shape 353"/>
        <p:cNvGrpSpPr/>
        <p:nvPr/>
      </p:nvGrpSpPr>
      <p:grpSpPr>
        <a:xfrm>
          <a:off x="0" y="0"/>
          <a:ext cx="0" cy="0"/>
          <a:chOff x="0" y="0"/>
          <a:chExt cx="0" cy="0"/>
        </a:xfrm>
      </p:grpSpPr>
      <p:sp>
        <p:nvSpPr>
          <p:cNvPr id="354" name="Google Shape;354;p27"/>
          <p:cNvSpPr/>
          <p:nvPr/>
        </p:nvSpPr>
        <p:spPr>
          <a:xfrm rot="-1437104" flipH="1">
            <a:off x="-3762675" y="-5387983"/>
            <a:ext cx="8041826" cy="756480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rot="7383615">
            <a:off x="6354077" y="946382"/>
            <a:ext cx="8041581" cy="7564489"/>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3901738" y="15731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27"/>
          <p:cNvGrpSpPr/>
          <p:nvPr/>
        </p:nvGrpSpPr>
        <p:grpSpPr>
          <a:xfrm rot="4440490">
            <a:off x="7953293" y="1492005"/>
            <a:ext cx="1241624" cy="467775"/>
            <a:chOff x="11247600" y="2915213"/>
            <a:chExt cx="1241625" cy="467775"/>
          </a:xfrm>
        </p:grpSpPr>
        <p:sp>
          <p:nvSpPr>
            <p:cNvPr id="358" name="Google Shape;358;p27"/>
            <p:cNvSpPr/>
            <p:nvPr/>
          </p:nvSpPr>
          <p:spPr>
            <a:xfrm>
              <a:off x="11247600" y="2915213"/>
              <a:ext cx="1241625" cy="467775"/>
            </a:xfrm>
            <a:custGeom>
              <a:avLst/>
              <a:gdLst/>
              <a:ahLst/>
              <a:cxnLst/>
              <a:rect l="l" t="t" r="r" b="b"/>
              <a:pathLst>
                <a:path w="49665" h="18711" extrusionOk="0">
                  <a:moveTo>
                    <a:pt x="40605" y="0"/>
                  </a:moveTo>
                  <a:cubicBezTo>
                    <a:pt x="36142" y="0"/>
                    <a:pt x="30600" y="346"/>
                    <a:pt x="25331" y="1620"/>
                  </a:cubicBezTo>
                  <a:lnTo>
                    <a:pt x="26052" y="5779"/>
                  </a:lnTo>
                  <a:lnTo>
                    <a:pt x="24093" y="1929"/>
                  </a:lnTo>
                  <a:cubicBezTo>
                    <a:pt x="23475" y="2135"/>
                    <a:pt x="22822" y="2307"/>
                    <a:pt x="22169" y="2514"/>
                  </a:cubicBezTo>
                  <a:cubicBezTo>
                    <a:pt x="18285" y="3820"/>
                    <a:pt x="14573" y="5607"/>
                    <a:pt x="11067" y="7772"/>
                  </a:cubicBezTo>
                  <a:lnTo>
                    <a:pt x="13267" y="10728"/>
                  </a:lnTo>
                  <a:lnTo>
                    <a:pt x="9967" y="8459"/>
                  </a:lnTo>
                  <a:cubicBezTo>
                    <a:pt x="6427" y="10693"/>
                    <a:pt x="3093" y="13271"/>
                    <a:pt x="0" y="16090"/>
                  </a:cubicBezTo>
                  <a:cubicBezTo>
                    <a:pt x="0" y="16090"/>
                    <a:pt x="6769" y="18711"/>
                    <a:pt x="15116" y="18711"/>
                  </a:cubicBezTo>
                  <a:cubicBezTo>
                    <a:pt x="18318" y="18711"/>
                    <a:pt x="21751" y="18325"/>
                    <a:pt x="25124" y="17258"/>
                  </a:cubicBezTo>
                  <a:lnTo>
                    <a:pt x="25056" y="14440"/>
                  </a:lnTo>
                  <a:lnTo>
                    <a:pt x="26293" y="16846"/>
                  </a:lnTo>
                  <a:cubicBezTo>
                    <a:pt x="30624" y="15265"/>
                    <a:pt x="34748" y="12790"/>
                    <a:pt x="38357" y="10212"/>
                  </a:cubicBezTo>
                  <a:lnTo>
                    <a:pt x="38288" y="6947"/>
                  </a:lnTo>
                  <a:lnTo>
                    <a:pt x="39525" y="9353"/>
                  </a:lnTo>
                  <a:cubicBezTo>
                    <a:pt x="43134" y="6672"/>
                    <a:pt x="46502" y="3716"/>
                    <a:pt x="49664" y="486"/>
                  </a:cubicBezTo>
                  <a:cubicBezTo>
                    <a:pt x="49664" y="486"/>
                    <a:pt x="45893" y="0"/>
                    <a:pt x="40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11247600" y="2926488"/>
              <a:ext cx="1241625" cy="390975"/>
            </a:xfrm>
            <a:custGeom>
              <a:avLst/>
              <a:gdLst/>
              <a:ahLst/>
              <a:cxnLst/>
              <a:rect l="l" t="t" r="r" b="b"/>
              <a:pathLst>
                <a:path w="49665" h="15639" extrusionOk="0">
                  <a:moveTo>
                    <a:pt x="49664" y="0"/>
                  </a:moveTo>
                  <a:lnTo>
                    <a:pt x="47602" y="894"/>
                  </a:lnTo>
                  <a:lnTo>
                    <a:pt x="45265" y="1925"/>
                  </a:lnTo>
                  <a:lnTo>
                    <a:pt x="42172" y="3231"/>
                  </a:lnTo>
                  <a:lnTo>
                    <a:pt x="40419" y="3953"/>
                  </a:lnTo>
                  <a:lnTo>
                    <a:pt x="38494" y="4675"/>
                  </a:lnTo>
                  <a:cubicBezTo>
                    <a:pt x="37188" y="5190"/>
                    <a:pt x="35813" y="5706"/>
                    <a:pt x="34370" y="6221"/>
                  </a:cubicBezTo>
                  <a:cubicBezTo>
                    <a:pt x="32926" y="6737"/>
                    <a:pt x="31448" y="7287"/>
                    <a:pt x="29936" y="7802"/>
                  </a:cubicBezTo>
                  <a:cubicBezTo>
                    <a:pt x="28390" y="8283"/>
                    <a:pt x="26877" y="8799"/>
                    <a:pt x="25296" y="9280"/>
                  </a:cubicBezTo>
                  <a:lnTo>
                    <a:pt x="22959" y="10002"/>
                  </a:lnTo>
                  <a:lnTo>
                    <a:pt x="20622" y="10689"/>
                  </a:lnTo>
                  <a:cubicBezTo>
                    <a:pt x="19110" y="11136"/>
                    <a:pt x="17563" y="11549"/>
                    <a:pt x="16085" y="11961"/>
                  </a:cubicBezTo>
                  <a:lnTo>
                    <a:pt x="11823" y="13061"/>
                  </a:lnTo>
                  <a:cubicBezTo>
                    <a:pt x="10483" y="13370"/>
                    <a:pt x="9177" y="13714"/>
                    <a:pt x="7974" y="13954"/>
                  </a:cubicBezTo>
                  <a:cubicBezTo>
                    <a:pt x="5602" y="14539"/>
                    <a:pt x="3609" y="14951"/>
                    <a:pt x="2200" y="15226"/>
                  </a:cubicBezTo>
                  <a:lnTo>
                    <a:pt x="584" y="15535"/>
                  </a:lnTo>
                  <a:lnTo>
                    <a:pt x="0" y="15639"/>
                  </a:lnTo>
                  <a:cubicBezTo>
                    <a:pt x="0" y="15639"/>
                    <a:pt x="825" y="15570"/>
                    <a:pt x="2269" y="15364"/>
                  </a:cubicBezTo>
                  <a:cubicBezTo>
                    <a:pt x="2956" y="15226"/>
                    <a:pt x="3815" y="15089"/>
                    <a:pt x="4812" y="14917"/>
                  </a:cubicBezTo>
                  <a:cubicBezTo>
                    <a:pt x="5774" y="14745"/>
                    <a:pt x="6908" y="14539"/>
                    <a:pt x="8077" y="14298"/>
                  </a:cubicBezTo>
                  <a:cubicBezTo>
                    <a:pt x="9280" y="14092"/>
                    <a:pt x="10586" y="13817"/>
                    <a:pt x="11961" y="13508"/>
                  </a:cubicBezTo>
                  <a:cubicBezTo>
                    <a:pt x="13336" y="13198"/>
                    <a:pt x="14779" y="12855"/>
                    <a:pt x="16257" y="12477"/>
                  </a:cubicBezTo>
                  <a:cubicBezTo>
                    <a:pt x="17735" y="12098"/>
                    <a:pt x="19282" y="11686"/>
                    <a:pt x="20828" y="11239"/>
                  </a:cubicBezTo>
                  <a:lnTo>
                    <a:pt x="23165" y="10586"/>
                  </a:lnTo>
                  <a:lnTo>
                    <a:pt x="25503" y="9864"/>
                  </a:lnTo>
                  <a:cubicBezTo>
                    <a:pt x="27049" y="9418"/>
                    <a:pt x="28596" y="8833"/>
                    <a:pt x="30142" y="8352"/>
                  </a:cubicBezTo>
                  <a:cubicBezTo>
                    <a:pt x="31655" y="7837"/>
                    <a:pt x="33133" y="7252"/>
                    <a:pt x="34576" y="6737"/>
                  </a:cubicBezTo>
                  <a:cubicBezTo>
                    <a:pt x="36020" y="6221"/>
                    <a:pt x="37394" y="5637"/>
                    <a:pt x="38666" y="5121"/>
                  </a:cubicBezTo>
                  <a:lnTo>
                    <a:pt x="40556" y="4331"/>
                  </a:lnTo>
                  <a:lnTo>
                    <a:pt x="42309" y="3540"/>
                  </a:lnTo>
                  <a:cubicBezTo>
                    <a:pt x="43444" y="3059"/>
                    <a:pt x="44440" y="2578"/>
                    <a:pt x="45368" y="2166"/>
                  </a:cubicBezTo>
                  <a:lnTo>
                    <a:pt x="47671" y="997"/>
                  </a:lnTo>
                  <a:lnTo>
                    <a:pt x="49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7"/>
          <p:cNvGrpSpPr/>
          <p:nvPr/>
        </p:nvGrpSpPr>
        <p:grpSpPr>
          <a:xfrm>
            <a:off x="6115350" y="166563"/>
            <a:ext cx="1068075" cy="745850"/>
            <a:chOff x="11501925" y="3107788"/>
            <a:chExt cx="1068075" cy="745850"/>
          </a:xfrm>
        </p:grpSpPr>
        <p:sp>
          <p:nvSpPr>
            <p:cNvPr id="361" name="Google Shape;361;p27"/>
            <p:cNvSpPr/>
            <p:nvPr/>
          </p:nvSpPr>
          <p:spPr>
            <a:xfrm>
              <a:off x="11501925" y="3108638"/>
              <a:ext cx="1068075" cy="745000"/>
            </a:xfrm>
            <a:custGeom>
              <a:avLst/>
              <a:gdLst/>
              <a:ahLst/>
              <a:cxnLst/>
              <a:rect l="l" t="t" r="r" b="b"/>
              <a:pathLst>
                <a:path w="42723" h="29800" extrusionOk="0">
                  <a:moveTo>
                    <a:pt x="42722" y="1"/>
                  </a:moveTo>
                  <a:cubicBezTo>
                    <a:pt x="42722" y="1"/>
                    <a:pt x="30005" y="2269"/>
                    <a:pt x="19832" y="8353"/>
                  </a:cubicBezTo>
                  <a:lnTo>
                    <a:pt x="21757" y="12099"/>
                  </a:lnTo>
                  <a:lnTo>
                    <a:pt x="18766" y="9040"/>
                  </a:lnTo>
                  <a:cubicBezTo>
                    <a:pt x="18182" y="9384"/>
                    <a:pt x="17632" y="9762"/>
                    <a:pt x="17082" y="10140"/>
                  </a:cubicBezTo>
                  <a:cubicBezTo>
                    <a:pt x="13783" y="12580"/>
                    <a:pt x="10758" y="15364"/>
                    <a:pt x="8077" y="18492"/>
                  </a:cubicBezTo>
                  <a:lnTo>
                    <a:pt x="11033" y="20657"/>
                  </a:lnTo>
                  <a:lnTo>
                    <a:pt x="7218" y="19488"/>
                  </a:lnTo>
                  <a:cubicBezTo>
                    <a:pt x="4503" y="22685"/>
                    <a:pt x="2097" y="26122"/>
                    <a:pt x="1" y="29765"/>
                  </a:cubicBezTo>
                  <a:cubicBezTo>
                    <a:pt x="1" y="29765"/>
                    <a:pt x="538" y="29800"/>
                    <a:pt x="1481" y="29800"/>
                  </a:cubicBezTo>
                  <a:cubicBezTo>
                    <a:pt x="5325" y="29800"/>
                    <a:pt x="15910" y="29223"/>
                    <a:pt x="24300" y="23372"/>
                  </a:cubicBezTo>
                  <a:lnTo>
                    <a:pt x="23406" y="20691"/>
                  </a:lnTo>
                  <a:lnTo>
                    <a:pt x="25297" y="22616"/>
                  </a:lnTo>
                  <a:cubicBezTo>
                    <a:pt x="28940" y="19832"/>
                    <a:pt x="32171" y="16223"/>
                    <a:pt x="34817" y="12717"/>
                  </a:cubicBezTo>
                  <a:lnTo>
                    <a:pt x="33820" y="9590"/>
                  </a:lnTo>
                  <a:lnTo>
                    <a:pt x="35711" y="11549"/>
                  </a:lnTo>
                  <a:cubicBezTo>
                    <a:pt x="38357" y="7871"/>
                    <a:pt x="40694" y="4022"/>
                    <a:pt x="4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11501925" y="3107788"/>
              <a:ext cx="1068075" cy="744125"/>
            </a:xfrm>
            <a:custGeom>
              <a:avLst/>
              <a:gdLst/>
              <a:ahLst/>
              <a:cxnLst/>
              <a:rect l="l" t="t" r="r" b="b"/>
              <a:pathLst>
                <a:path w="42723" h="29765" extrusionOk="0">
                  <a:moveTo>
                    <a:pt x="42722" y="0"/>
                  </a:moveTo>
                  <a:lnTo>
                    <a:pt x="41038" y="1444"/>
                  </a:lnTo>
                  <a:lnTo>
                    <a:pt x="39113" y="3162"/>
                  </a:lnTo>
                  <a:lnTo>
                    <a:pt x="36536" y="5328"/>
                  </a:lnTo>
                  <a:lnTo>
                    <a:pt x="35058" y="6565"/>
                  </a:lnTo>
                  <a:lnTo>
                    <a:pt x="33442" y="7802"/>
                  </a:lnTo>
                  <a:cubicBezTo>
                    <a:pt x="32343" y="8661"/>
                    <a:pt x="31208" y="9589"/>
                    <a:pt x="29971" y="10517"/>
                  </a:cubicBezTo>
                  <a:cubicBezTo>
                    <a:pt x="28768" y="11445"/>
                    <a:pt x="27496" y="12408"/>
                    <a:pt x="26190" y="13336"/>
                  </a:cubicBezTo>
                  <a:cubicBezTo>
                    <a:pt x="24884" y="14264"/>
                    <a:pt x="23578" y="15226"/>
                    <a:pt x="22238" y="16120"/>
                  </a:cubicBezTo>
                  <a:lnTo>
                    <a:pt x="20244" y="17529"/>
                  </a:lnTo>
                  <a:lnTo>
                    <a:pt x="18217" y="18869"/>
                  </a:lnTo>
                  <a:cubicBezTo>
                    <a:pt x="16876" y="19797"/>
                    <a:pt x="15536" y="20622"/>
                    <a:pt x="14264" y="21447"/>
                  </a:cubicBezTo>
                  <a:lnTo>
                    <a:pt x="10518" y="23784"/>
                  </a:lnTo>
                  <a:cubicBezTo>
                    <a:pt x="9315" y="24506"/>
                    <a:pt x="8181" y="25193"/>
                    <a:pt x="7115" y="25812"/>
                  </a:cubicBezTo>
                  <a:cubicBezTo>
                    <a:pt x="5019" y="27049"/>
                    <a:pt x="3231" y="28046"/>
                    <a:pt x="1960" y="28733"/>
                  </a:cubicBezTo>
                  <a:lnTo>
                    <a:pt x="516" y="29524"/>
                  </a:lnTo>
                  <a:lnTo>
                    <a:pt x="1" y="29764"/>
                  </a:lnTo>
                  <a:cubicBezTo>
                    <a:pt x="1" y="29764"/>
                    <a:pt x="757" y="29455"/>
                    <a:pt x="2063" y="28802"/>
                  </a:cubicBezTo>
                  <a:cubicBezTo>
                    <a:pt x="2681" y="28493"/>
                    <a:pt x="3472" y="28115"/>
                    <a:pt x="4366" y="27668"/>
                  </a:cubicBezTo>
                  <a:cubicBezTo>
                    <a:pt x="5259" y="27221"/>
                    <a:pt x="6256" y="26671"/>
                    <a:pt x="7321" y="26121"/>
                  </a:cubicBezTo>
                  <a:cubicBezTo>
                    <a:pt x="8387" y="25537"/>
                    <a:pt x="9521" y="24884"/>
                    <a:pt x="10758" y="24162"/>
                  </a:cubicBezTo>
                  <a:cubicBezTo>
                    <a:pt x="11961" y="23475"/>
                    <a:pt x="13267" y="22753"/>
                    <a:pt x="14539" y="21928"/>
                  </a:cubicBezTo>
                  <a:cubicBezTo>
                    <a:pt x="15845" y="21103"/>
                    <a:pt x="17185" y="20278"/>
                    <a:pt x="18526" y="19385"/>
                  </a:cubicBezTo>
                  <a:lnTo>
                    <a:pt x="20554" y="18079"/>
                  </a:lnTo>
                  <a:lnTo>
                    <a:pt x="22582" y="16670"/>
                  </a:lnTo>
                  <a:cubicBezTo>
                    <a:pt x="23922" y="15742"/>
                    <a:pt x="25228" y="14779"/>
                    <a:pt x="26534" y="13817"/>
                  </a:cubicBezTo>
                  <a:cubicBezTo>
                    <a:pt x="27874" y="12889"/>
                    <a:pt x="29077" y="11892"/>
                    <a:pt x="30315" y="10964"/>
                  </a:cubicBezTo>
                  <a:cubicBezTo>
                    <a:pt x="31552" y="10071"/>
                    <a:pt x="32652" y="9074"/>
                    <a:pt x="33752" y="8180"/>
                  </a:cubicBezTo>
                  <a:lnTo>
                    <a:pt x="35333" y="6909"/>
                  </a:lnTo>
                  <a:lnTo>
                    <a:pt x="36742" y="5637"/>
                  </a:lnTo>
                  <a:cubicBezTo>
                    <a:pt x="37670" y="4812"/>
                    <a:pt x="38529" y="4090"/>
                    <a:pt x="39251" y="3403"/>
                  </a:cubicBezTo>
                  <a:lnTo>
                    <a:pt x="41141" y="1547"/>
                  </a:lnTo>
                  <a:lnTo>
                    <a:pt x="427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27"/>
          <p:cNvSpPr txBox="1">
            <a:spLocks noGrp="1"/>
          </p:cNvSpPr>
          <p:nvPr>
            <p:ph type="title"/>
          </p:nvPr>
        </p:nvSpPr>
        <p:spPr>
          <a:xfrm flipH="1">
            <a:off x="1047675" y="1800588"/>
            <a:ext cx="5067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64" name="Google Shape;364;p27"/>
          <p:cNvSpPr txBox="1">
            <a:spLocks noGrp="1"/>
          </p:cNvSpPr>
          <p:nvPr>
            <p:ph type="title" idx="2" hasCustomPrompt="1"/>
          </p:nvPr>
        </p:nvSpPr>
        <p:spPr>
          <a:xfrm flipH="1">
            <a:off x="6524625" y="1806713"/>
            <a:ext cx="1571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500">
                <a:solidFill>
                  <a:schemeClr val="accent3"/>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365" name="Google Shape;365;p27"/>
          <p:cNvSpPr txBox="1">
            <a:spLocks noGrp="1"/>
          </p:cNvSpPr>
          <p:nvPr>
            <p:ph type="subTitle" idx="1"/>
          </p:nvPr>
        </p:nvSpPr>
        <p:spPr>
          <a:xfrm flipH="1">
            <a:off x="2838375" y="2629513"/>
            <a:ext cx="32769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366"/>
        <p:cNvGrpSpPr/>
        <p:nvPr/>
      </p:nvGrpSpPr>
      <p:grpSpPr>
        <a:xfrm>
          <a:off x="0" y="0"/>
          <a:ext cx="0" cy="0"/>
          <a:chOff x="0" y="0"/>
          <a:chExt cx="0" cy="0"/>
        </a:xfrm>
      </p:grpSpPr>
      <p:sp>
        <p:nvSpPr>
          <p:cNvPr id="367" name="Google Shape;367;p28"/>
          <p:cNvSpPr/>
          <p:nvPr/>
        </p:nvSpPr>
        <p:spPr>
          <a:xfrm rot="5139672" flipH="1">
            <a:off x="253567" y="86923"/>
            <a:ext cx="8903709" cy="1003705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28"/>
          <p:cNvGrpSpPr/>
          <p:nvPr/>
        </p:nvGrpSpPr>
        <p:grpSpPr>
          <a:xfrm rot="3456501">
            <a:off x="-576240" y="-724656"/>
            <a:ext cx="2257709" cy="2528312"/>
            <a:chOff x="-5056092" y="-10"/>
            <a:chExt cx="2257725" cy="2528329"/>
          </a:xfrm>
        </p:grpSpPr>
        <p:sp>
          <p:nvSpPr>
            <p:cNvPr id="369" name="Google Shape;369;p28"/>
            <p:cNvSpPr/>
            <p:nvPr/>
          </p:nvSpPr>
          <p:spPr>
            <a:xfrm>
              <a:off x="-4313774" y="181634"/>
              <a:ext cx="1138595" cy="1199450"/>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4993700" y="-10"/>
              <a:ext cx="1138629" cy="1200168"/>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4409087" y="1002703"/>
              <a:ext cx="1502771" cy="696865"/>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4805841" y="890964"/>
              <a:ext cx="214804" cy="428514"/>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4721832" y="939457"/>
              <a:ext cx="83053" cy="114232"/>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5056092" y="693953"/>
              <a:ext cx="383061" cy="307828"/>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5056092" y="706964"/>
              <a:ext cx="382036" cy="293792"/>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4443407" y="1604084"/>
              <a:ext cx="324664" cy="58376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4562352" y="608646"/>
              <a:ext cx="774659" cy="817653"/>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3930884" y="596932"/>
              <a:ext cx="140152" cy="103816"/>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3891441" y="243821"/>
              <a:ext cx="522154" cy="425816"/>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3889358" y="261648"/>
              <a:ext cx="520070" cy="407990"/>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4439514" y="983067"/>
              <a:ext cx="104875" cy="116281"/>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4182091" y="1688913"/>
              <a:ext cx="131887" cy="87219"/>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4235024" y="1834221"/>
              <a:ext cx="56074" cy="103850"/>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4467517" y="301911"/>
              <a:ext cx="432851" cy="767351"/>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4402154" y="303174"/>
              <a:ext cx="367488" cy="764004"/>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4499721" y="1871615"/>
              <a:ext cx="360248" cy="656705"/>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4499721" y="1872640"/>
              <a:ext cx="295876" cy="655031"/>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4106313" y="1723165"/>
              <a:ext cx="543975" cy="398770"/>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4104229" y="1723165"/>
              <a:ext cx="541892" cy="377870"/>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4536432" y="997410"/>
              <a:ext cx="1080950" cy="488208"/>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4456623" y="1416532"/>
              <a:ext cx="1001039" cy="24868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4543296" y="1234752"/>
              <a:ext cx="1369278" cy="220677"/>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3558239" y="609363"/>
              <a:ext cx="722512" cy="47769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3556156" y="641567"/>
              <a:ext cx="720428" cy="445487"/>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3412897" y="1249402"/>
              <a:ext cx="614529" cy="294715"/>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3411872" y="1249402"/>
              <a:ext cx="613505" cy="24024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3611172" y="1580965"/>
              <a:ext cx="691333" cy="520480"/>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3608064" y="1580965"/>
              <a:ext cx="688225" cy="495175"/>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8"/>
          <p:cNvGrpSpPr/>
          <p:nvPr/>
        </p:nvGrpSpPr>
        <p:grpSpPr>
          <a:xfrm>
            <a:off x="7502658" y="-1090935"/>
            <a:ext cx="2431070" cy="2849374"/>
            <a:chOff x="-7501642" y="749515"/>
            <a:chExt cx="2431070" cy="2849374"/>
          </a:xfrm>
        </p:grpSpPr>
        <p:sp>
          <p:nvSpPr>
            <p:cNvPr id="400" name="Google Shape;400;p28"/>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28"/>
          <p:cNvSpPr/>
          <p:nvPr/>
        </p:nvSpPr>
        <p:spPr>
          <a:xfrm>
            <a:off x="-254350" y="43530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8482700" y="29065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CUSTOM_9">
    <p:spTree>
      <p:nvGrpSpPr>
        <p:cNvPr id="1" name="Shape 435"/>
        <p:cNvGrpSpPr/>
        <p:nvPr/>
      </p:nvGrpSpPr>
      <p:grpSpPr>
        <a:xfrm>
          <a:off x="0" y="0"/>
          <a:ext cx="0" cy="0"/>
          <a:chOff x="0" y="0"/>
          <a:chExt cx="0" cy="0"/>
        </a:xfrm>
      </p:grpSpPr>
      <p:sp>
        <p:nvSpPr>
          <p:cNvPr id="436" name="Google Shape;436;p29"/>
          <p:cNvSpPr/>
          <p:nvPr/>
        </p:nvSpPr>
        <p:spPr>
          <a:xfrm rot="-5073458">
            <a:off x="-2481583" y="3503268"/>
            <a:ext cx="5885979" cy="5127669"/>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p29"/>
          <p:cNvGrpSpPr/>
          <p:nvPr/>
        </p:nvGrpSpPr>
        <p:grpSpPr>
          <a:xfrm rot="5771679" flipH="1">
            <a:off x="7519962" y="-1182584"/>
            <a:ext cx="2430921" cy="2849199"/>
            <a:chOff x="-7501642" y="749515"/>
            <a:chExt cx="2431070" cy="2849374"/>
          </a:xfrm>
        </p:grpSpPr>
        <p:sp>
          <p:nvSpPr>
            <p:cNvPr id="438" name="Google Shape;438;p29"/>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29"/>
          <p:cNvSpPr/>
          <p:nvPr/>
        </p:nvSpPr>
        <p:spPr>
          <a:xfrm>
            <a:off x="-304950" y="46510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CUSTOM_10">
    <p:spTree>
      <p:nvGrpSpPr>
        <p:cNvPr id="1" name="Shape 472"/>
        <p:cNvGrpSpPr/>
        <p:nvPr/>
      </p:nvGrpSpPr>
      <p:grpSpPr>
        <a:xfrm>
          <a:off x="0" y="0"/>
          <a:ext cx="0" cy="0"/>
          <a:chOff x="0" y="0"/>
          <a:chExt cx="0" cy="0"/>
        </a:xfrm>
      </p:grpSpPr>
      <p:sp>
        <p:nvSpPr>
          <p:cNvPr id="473" name="Google Shape;473;p30"/>
          <p:cNvSpPr/>
          <p:nvPr/>
        </p:nvSpPr>
        <p:spPr>
          <a:xfrm rot="10422725">
            <a:off x="3430180" y="846394"/>
            <a:ext cx="5886014" cy="512772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p:nvPr/>
        </p:nvSpPr>
        <p:spPr>
          <a:xfrm>
            <a:off x="8170051" y="9415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0"/>
          <p:cNvSpPr/>
          <p:nvPr/>
        </p:nvSpPr>
        <p:spPr>
          <a:xfrm rot="6209914">
            <a:off x="7731168" y="3943070"/>
            <a:ext cx="1976526" cy="1188494"/>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30"/>
          <p:cNvGrpSpPr/>
          <p:nvPr/>
        </p:nvGrpSpPr>
        <p:grpSpPr>
          <a:xfrm rot="1959041">
            <a:off x="-217176" y="63323"/>
            <a:ext cx="1860805" cy="907960"/>
            <a:chOff x="10083475" y="3839575"/>
            <a:chExt cx="1221925" cy="596225"/>
          </a:xfrm>
        </p:grpSpPr>
        <p:sp>
          <p:nvSpPr>
            <p:cNvPr id="477" name="Google Shape;477;p30"/>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0"/>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30"/>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rot="1885563">
            <a:off x="-258652" y="-2270432"/>
            <a:ext cx="9952210" cy="936155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874891">
            <a:off x="203487" y="-411797"/>
            <a:ext cx="1019460" cy="190689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rot="8939875">
            <a:off x="7652868" y="3799366"/>
            <a:ext cx="2044464" cy="2157798"/>
            <a:chOff x="-5495613" y="-710869"/>
            <a:chExt cx="2750172" cy="2902627"/>
          </a:xfrm>
        </p:grpSpPr>
        <p:sp>
          <p:nvSpPr>
            <p:cNvPr id="26" name="Google Shape;26;p4"/>
            <p:cNvSpPr/>
            <p:nvPr/>
          </p:nvSpPr>
          <p:spPr>
            <a:xfrm rot="-3863972">
              <a:off x="-4554171" y="-427335"/>
              <a:ext cx="1411060" cy="1264278"/>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3863972">
              <a:off x="-5125593" y="53001"/>
              <a:ext cx="1611659" cy="340129"/>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3863972">
              <a:off x="-5143954" y="-33158"/>
              <a:ext cx="2042354" cy="856538"/>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3863972">
              <a:off x="-3872882" y="1033713"/>
              <a:ext cx="921532" cy="1036962"/>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3863972">
              <a:off x="-3871558" y="1047472"/>
              <a:ext cx="896669" cy="1022622"/>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3863972">
              <a:off x="-4782169" y="1368422"/>
              <a:ext cx="1030910" cy="408613"/>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3863972">
              <a:off x="-4685950" y="1521217"/>
              <a:ext cx="1029220" cy="196291"/>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3863972">
              <a:off x="-5586968" y="915660"/>
              <a:ext cx="1267931" cy="595852"/>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3863972">
              <a:off x="-5533089" y="1002582"/>
              <a:ext cx="1264605" cy="475733"/>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p:nvPr/>
        </p:nvSpPr>
        <p:spPr>
          <a:xfrm>
            <a:off x="7977607" y="32180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body" idx="1"/>
          </p:nvPr>
        </p:nvSpPr>
        <p:spPr>
          <a:xfrm>
            <a:off x="713100" y="1228675"/>
            <a:ext cx="7717800" cy="3416400"/>
          </a:xfrm>
          <a:prstGeom prst="rect">
            <a:avLst/>
          </a:prstGeom>
        </p:spPr>
        <p:txBody>
          <a:bodyPr spcFirstLastPara="1" wrap="square" lIns="91425" tIns="91425" rIns="91425" bIns="91425" anchor="t" anchorCtr="0">
            <a:noAutofit/>
          </a:bodyPr>
          <a:lstStyle>
            <a:lvl1pPr marL="457200" lvl="0" indent="-298450">
              <a:lnSpc>
                <a:spcPct val="100000"/>
              </a:lnSpc>
              <a:spcBef>
                <a:spcPts val="0"/>
              </a:spcBef>
              <a:spcAft>
                <a:spcPts val="0"/>
              </a:spcAft>
              <a:buSzPts val="11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480"/>
        <p:cNvGrpSpPr/>
        <p:nvPr/>
      </p:nvGrpSpPr>
      <p:grpSpPr>
        <a:xfrm>
          <a:off x="0" y="0"/>
          <a:ext cx="0" cy="0"/>
          <a:chOff x="0" y="0"/>
          <a:chExt cx="0" cy="0"/>
        </a:xfrm>
      </p:grpSpPr>
      <p:sp>
        <p:nvSpPr>
          <p:cNvPr id="481" name="Google Shape;481;p31"/>
          <p:cNvSpPr/>
          <p:nvPr/>
        </p:nvSpPr>
        <p:spPr>
          <a:xfrm rot="1652765">
            <a:off x="-6237917" y="-458232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37475" y="166975"/>
            <a:ext cx="980350" cy="372533"/>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rot="-1652765" flipH="1">
            <a:off x="7494008" y="-439607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flipH="1">
            <a:off x="8140025" y="655775"/>
            <a:ext cx="980350" cy="372533"/>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rot="7420455" flipH="1">
            <a:off x="7721008" y="3762228"/>
            <a:ext cx="1976653" cy="118857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31"/>
          <p:cNvGrpSpPr/>
          <p:nvPr/>
        </p:nvGrpSpPr>
        <p:grpSpPr>
          <a:xfrm rot="-7218994" flipH="1">
            <a:off x="-659824" y="2477600"/>
            <a:ext cx="1860809" cy="907961"/>
            <a:chOff x="10083475" y="3839575"/>
            <a:chExt cx="1221925" cy="596225"/>
          </a:xfrm>
        </p:grpSpPr>
        <p:sp>
          <p:nvSpPr>
            <p:cNvPr id="487" name="Google Shape;487;p31"/>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31"/>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6">
  <p:cSld name="CUSTOM_12_1_1">
    <p:spTree>
      <p:nvGrpSpPr>
        <p:cNvPr id="1" name="Shape 503"/>
        <p:cNvGrpSpPr/>
        <p:nvPr/>
      </p:nvGrpSpPr>
      <p:grpSpPr>
        <a:xfrm>
          <a:off x="0" y="0"/>
          <a:ext cx="0" cy="0"/>
          <a:chOff x="0" y="0"/>
          <a:chExt cx="0" cy="0"/>
        </a:xfrm>
      </p:grpSpPr>
      <p:sp>
        <p:nvSpPr>
          <p:cNvPr id="504" name="Google Shape;504;p33"/>
          <p:cNvSpPr/>
          <p:nvPr/>
        </p:nvSpPr>
        <p:spPr>
          <a:xfrm rot="1044480" flipH="1">
            <a:off x="7703333" y="1716613"/>
            <a:ext cx="8041582" cy="7564469"/>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flipH="1">
            <a:off x="8279737" y="166975"/>
            <a:ext cx="980350" cy="372533"/>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rot="1652765">
            <a:off x="-6237917" y="-439607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272437" y="4632587"/>
            <a:ext cx="980350" cy="372533"/>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9" name="Google Shape;509;p33"/>
          <p:cNvSpPr/>
          <p:nvPr/>
        </p:nvSpPr>
        <p:spPr>
          <a:xfrm rot="7017866" flipH="1">
            <a:off x="7684308" y="3226502"/>
            <a:ext cx="1976651" cy="1188569"/>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33"/>
          <p:cNvGrpSpPr/>
          <p:nvPr/>
        </p:nvGrpSpPr>
        <p:grpSpPr>
          <a:xfrm rot="5706760">
            <a:off x="-567930" y="680123"/>
            <a:ext cx="1860697" cy="907907"/>
            <a:chOff x="10083475" y="3839575"/>
            <a:chExt cx="1221925" cy="596225"/>
          </a:xfrm>
        </p:grpSpPr>
        <p:sp>
          <p:nvSpPr>
            <p:cNvPr id="511" name="Google Shape;511;p3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513"/>
        <p:cNvGrpSpPr/>
        <p:nvPr/>
      </p:nvGrpSpPr>
      <p:grpSpPr>
        <a:xfrm>
          <a:off x="0" y="0"/>
          <a:ext cx="0" cy="0"/>
          <a:chOff x="0" y="0"/>
          <a:chExt cx="0" cy="0"/>
        </a:xfrm>
      </p:grpSpPr>
      <p:sp>
        <p:nvSpPr>
          <p:cNvPr id="514" name="Google Shape;514;p34"/>
          <p:cNvSpPr/>
          <p:nvPr/>
        </p:nvSpPr>
        <p:spPr>
          <a:xfrm rot="-5266434">
            <a:off x="-3455729" y="2073787"/>
            <a:ext cx="4707909" cy="361359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rot="817974">
            <a:off x="5764158" y="-2163976"/>
            <a:ext cx="4707987" cy="361349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7628150" y="293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txBox="1">
            <a:spLocks noGrp="1"/>
          </p:cNvSpPr>
          <p:nvPr>
            <p:ph type="title"/>
          </p:nvPr>
        </p:nvSpPr>
        <p:spPr>
          <a:xfrm>
            <a:off x="4191000" y="1625350"/>
            <a:ext cx="4239900" cy="131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8" name="Google Shape;518;p34"/>
          <p:cNvSpPr txBox="1">
            <a:spLocks noGrp="1"/>
          </p:cNvSpPr>
          <p:nvPr>
            <p:ph type="subTitle" idx="1"/>
          </p:nvPr>
        </p:nvSpPr>
        <p:spPr>
          <a:xfrm>
            <a:off x="5048250" y="3098700"/>
            <a:ext cx="3382800" cy="1004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1">
  <p:cSld name="CUSTOM_6_1">
    <p:spTree>
      <p:nvGrpSpPr>
        <p:cNvPr id="1" name="Shape 519"/>
        <p:cNvGrpSpPr/>
        <p:nvPr/>
      </p:nvGrpSpPr>
      <p:grpSpPr>
        <a:xfrm>
          <a:off x="0" y="0"/>
          <a:ext cx="0" cy="0"/>
          <a:chOff x="0" y="0"/>
          <a:chExt cx="0" cy="0"/>
        </a:xfrm>
      </p:grpSpPr>
      <p:sp>
        <p:nvSpPr>
          <p:cNvPr id="520" name="Google Shape;520;p35"/>
          <p:cNvSpPr/>
          <p:nvPr/>
        </p:nvSpPr>
        <p:spPr>
          <a:xfrm rot="-9882091">
            <a:off x="3569485" y="520283"/>
            <a:ext cx="6195126" cy="4754992"/>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8325463" y="23255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txBox="1">
            <a:spLocks noGrp="1"/>
          </p:cNvSpPr>
          <p:nvPr>
            <p:ph type="title"/>
          </p:nvPr>
        </p:nvSpPr>
        <p:spPr>
          <a:xfrm>
            <a:off x="720000" y="369113"/>
            <a:ext cx="4880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3" name="Google Shape;523;p35"/>
          <p:cNvSpPr txBox="1">
            <a:spLocks noGrp="1"/>
          </p:cNvSpPr>
          <p:nvPr>
            <p:ph type="body" idx="1"/>
          </p:nvPr>
        </p:nvSpPr>
        <p:spPr>
          <a:xfrm>
            <a:off x="720000" y="1621399"/>
            <a:ext cx="3258900" cy="29778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24" name="Google Shape;524;p35"/>
          <p:cNvSpPr/>
          <p:nvPr/>
        </p:nvSpPr>
        <p:spPr>
          <a:xfrm>
            <a:off x="168132" y="459920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
  <p:cSld name="CUSTOM_6_1_1">
    <p:spTree>
      <p:nvGrpSpPr>
        <p:cNvPr id="1" name="Shape 525"/>
        <p:cNvGrpSpPr/>
        <p:nvPr/>
      </p:nvGrpSpPr>
      <p:grpSpPr>
        <a:xfrm>
          <a:off x="0" y="0"/>
          <a:ext cx="0" cy="0"/>
          <a:chOff x="0" y="0"/>
          <a:chExt cx="0" cy="0"/>
        </a:xfrm>
      </p:grpSpPr>
      <p:sp>
        <p:nvSpPr>
          <p:cNvPr id="526" name="Google Shape;526;p36"/>
          <p:cNvSpPr/>
          <p:nvPr/>
        </p:nvSpPr>
        <p:spPr>
          <a:xfrm rot="5139672" flipH="1">
            <a:off x="253567" y="-294077"/>
            <a:ext cx="8903709" cy="1003705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rot="-8100000" flipH="1">
            <a:off x="310223" y="3787325"/>
            <a:ext cx="1976555" cy="1188511"/>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36"/>
          <p:cNvGrpSpPr/>
          <p:nvPr/>
        </p:nvGrpSpPr>
        <p:grpSpPr>
          <a:xfrm rot="-1667100">
            <a:off x="6981411" y="449889"/>
            <a:ext cx="1860850" cy="907981"/>
            <a:chOff x="10083475" y="3839575"/>
            <a:chExt cx="1221925" cy="596225"/>
          </a:xfrm>
        </p:grpSpPr>
        <p:sp>
          <p:nvSpPr>
            <p:cNvPr id="529" name="Google Shape;529;p36"/>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6"/>
          <p:cNvSpPr/>
          <p:nvPr/>
        </p:nvSpPr>
        <p:spPr>
          <a:xfrm>
            <a:off x="8421307" y="129955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4260175" y="15731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txBox="1">
            <a:spLocks noGrp="1"/>
          </p:cNvSpPr>
          <p:nvPr>
            <p:ph type="title"/>
          </p:nvPr>
        </p:nvSpPr>
        <p:spPr>
          <a:xfrm>
            <a:off x="1607850" y="1874200"/>
            <a:ext cx="6804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4" name="Google Shape;534;p36"/>
          <p:cNvSpPr txBox="1">
            <a:spLocks noGrp="1"/>
          </p:cNvSpPr>
          <p:nvPr>
            <p:ph type="subTitle" idx="1"/>
          </p:nvPr>
        </p:nvSpPr>
        <p:spPr>
          <a:xfrm>
            <a:off x="1607700" y="2678800"/>
            <a:ext cx="6804900" cy="156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3">
  <p:cSld name="CUSTOM_6_1_1_1">
    <p:spTree>
      <p:nvGrpSpPr>
        <p:cNvPr id="1" name="Shape 535"/>
        <p:cNvGrpSpPr/>
        <p:nvPr/>
      </p:nvGrpSpPr>
      <p:grpSpPr>
        <a:xfrm>
          <a:off x="0" y="0"/>
          <a:ext cx="0" cy="0"/>
          <a:chOff x="0" y="0"/>
          <a:chExt cx="0" cy="0"/>
        </a:xfrm>
      </p:grpSpPr>
      <p:sp>
        <p:nvSpPr>
          <p:cNvPr id="536" name="Google Shape;536;p37"/>
          <p:cNvSpPr txBox="1">
            <a:spLocks noGrp="1"/>
          </p:cNvSpPr>
          <p:nvPr>
            <p:ph type="title"/>
          </p:nvPr>
        </p:nvSpPr>
        <p:spPr>
          <a:xfrm>
            <a:off x="724188" y="1227150"/>
            <a:ext cx="50655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2000">
                <a:solidFill>
                  <a:schemeClr val="l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7" name="Google Shape;537;p37"/>
          <p:cNvSpPr txBox="1">
            <a:spLocks noGrp="1"/>
          </p:cNvSpPr>
          <p:nvPr>
            <p:ph type="subTitle" idx="1"/>
          </p:nvPr>
        </p:nvSpPr>
        <p:spPr>
          <a:xfrm>
            <a:off x="724188" y="3115350"/>
            <a:ext cx="37338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4">
  <p:cSld name="CUSTOM_6_1_1_1_1">
    <p:spTree>
      <p:nvGrpSpPr>
        <p:cNvPr id="1" name="Shape 538"/>
        <p:cNvGrpSpPr/>
        <p:nvPr/>
      </p:nvGrpSpPr>
      <p:grpSpPr>
        <a:xfrm>
          <a:off x="0" y="0"/>
          <a:ext cx="0" cy="0"/>
          <a:chOff x="0" y="0"/>
          <a:chExt cx="0" cy="0"/>
        </a:xfrm>
      </p:grpSpPr>
      <p:sp>
        <p:nvSpPr>
          <p:cNvPr id="539" name="Google Shape;539;p38"/>
          <p:cNvSpPr/>
          <p:nvPr/>
        </p:nvSpPr>
        <p:spPr>
          <a:xfrm flipH="1">
            <a:off x="4476750" y="12"/>
            <a:ext cx="7056941" cy="5048373"/>
          </a:xfrm>
          <a:custGeom>
            <a:avLst/>
            <a:gdLst/>
            <a:ahLst/>
            <a:cxnLst/>
            <a:rect l="l" t="t" r="r" b="b"/>
            <a:pathLst>
              <a:path w="154478" h="110510" extrusionOk="0">
                <a:moveTo>
                  <a:pt x="31082" y="1"/>
                </a:moveTo>
                <a:cubicBezTo>
                  <a:pt x="24503" y="1"/>
                  <a:pt x="17802" y="2714"/>
                  <a:pt x="12877" y="7188"/>
                </a:cubicBezTo>
                <a:cubicBezTo>
                  <a:pt x="5605" y="13826"/>
                  <a:pt x="1869" y="23633"/>
                  <a:pt x="935" y="33407"/>
                </a:cubicBezTo>
                <a:cubicBezTo>
                  <a:pt x="1" y="43181"/>
                  <a:pt x="1635" y="53054"/>
                  <a:pt x="3670" y="62628"/>
                </a:cubicBezTo>
                <a:cubicBezTo>
                  <a:pt x="6305" y="75003"/>
                  <a:pt x="15645" y="103023"/>
                  <a:pt x="42264" y="106226"/>
                </a:cubicBezTo>
                <a:cubicBezTo>
                  <a:pt x="42909" y="106306"/>
                  <a:pt x="43618" y="106343"/>
                  <a:pt x="44381" y="106343"/>
                </a:cubicBezTo>
                <a:cubicBezTo>
                  <a:pt x="53489" y="106343"/>
                  <a:pt x="70321" y="101032"/>
                  <a:pt x="77923" y="99554"/>
                </a:cubicBezTo>
                <a:cubicBezTo>
                  <a:pt x="79366" y="99284"/>
                  <a:pt x="80931" y="99054"/>
                  <a:pt x="82460" y="99054"/>
                </a:cubicBezTo>
                <a:cubicBezTo>
                  <a:pt x="84322" y="99054"/>
                  <a:pt x="86131" y="99395"/>
                  <a:pt x="87597" y="100422"/>
                </a:cubicBezTo>
                <a:cubicBezTo>
                  <a:pt x="98032" y="107755"/>
                  <a:pt x="109022" y="110510"/>
                  <a:pt x="118707" y="110510"/>
                </a:cubicBezTo>
                <a:cubicBezTo>
                  <a:pt x="130785" y="110510"/>
                  <a:pt x="140832" y="106224"/>
                  <a:pt x="145238" y="101189"/>
                </a:cubicBezTo>
                <a:cubicBezTo>
                  <a:pt x="151442" y="94050"/>
                  <a:pt x="154478" y="84444"/>
                  <a:pt x="154444" y="74970"/>
                </a:cubicBezTo>
                <a:cubicBezTo>
                  <a:pt x="154411" y="65530"/>
                  <a:pt x="151476" y="56223"/>
                  <a:pt x="146872" y="47951"/>
                </a:cubicBezTo>
                <a:cubicBezTo>
                  <a:pt x="142936" y="40912"/>
                  <a:pt x="137732" y="34474"/>
                  <a:pt x="131061" y="30005"/>
                </a:cubicBezTo>
                <a:cubicBezTo>
                  <a:pt x="125572" y="26373"/>
                  <a:pt x="119033" y="24127"/>
                  <a:pt x="112487" y="24127"/>
                </a:cubicBezTo>
                <a:cubicBezTo>
                  <a:pt x="111036" y="24127"/>
                  <a:pt x="109585" y="24237"/>
                  <a:pt x="108145" y="24467"/>
                </a:cubicBezTo>
                <a:cubicBezTo>
                  <a:pt x="100206" y="25735"/>
                  <a:pt x="92800" y="30939"/>
                  <a:pt x="89731" y="38377"/>
                </a:cubicBezTo>
                <a:cubicBezTo>
                  <a:pt x="88889" y="40436"/>
                  <a:pt x="86909" y="41766"/>
                  <a:pt x="84719" y="41766"/>
                </a:cubicBezTo>
                <a:cubicBezTo>
                  <a:pt x="84567" y="41766"/>
                  <a:pt x="84414" y="41759"/>
                  <a:pt x="84261" y="41746"/>
                </a:cubicBezTo>
                <a:cubicBezTo>
                  <a:pt x="81893" y="41546"/>
                  <a:pt x="79724" y="40145"/>
                  <a:pt x="78157" y="38377"/>
                </a:cubicBezTo>
                <a:cubicBezTo>
                  <a:pt x="76555" y="36609"/>
                  <a:pt x="54073" y="8322"/>
                  <a:pt x="40196" y="1951"/>
                </a:cubicBezTo>
                <a:cubicBezTo>
                  <a:pt x="37322" y="617"/>
                  <a:pt x="34216" y="1"/>
                  <a:pt x="3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rot="-1778377" flipH="1">
            <a:off x="7302965" y="-129678"/>
            <a:ext cx="1976712" cy="1188606"/>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txBox="1">
            <a:spLocks noGrp="1"/>
          </p:cNvSpPr>
          <p:nvPr>
            <p:ph type="body" idx="1"/>
          </p:nvPr>
        </p:nvSpPr>
        <p:spPr>
          <a:xfrm>
            <a:off x="720000" y="1276350"/>
            <a:ext cx="3585300" cy="31242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Clr>
                <a:schemeClr val="accent2"/>
              </a:buClr>
              <a:buSzPts val="1800"/>
              <a:buChar char="●"/>
              <a:defRPr sz="1600">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542" name="Google Shape;542;p38"/>
          <p:cNvSpPr txBox="1">
            <a:spLocks noGrp="1"/>
          </p:cNvSpPr>
          <p:nvPr>
            <p:ph type="title"/>
          </p:nvPr>
        </p:nvSpPr>
        <p:spPr>
          <a:xfrm>
            <a:off x="720000" y="369125"/>
            <a:ext cx="675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5">
  <p:cSld name="CUSTOM_6_1_1_1_1_1">
    <p:spTree>
      <p:nvGrpSpPr>
        <p:cNvPr id="1" name="Shape 543"/>
        <p:cNvGrpSpPr/>
        <p:nvPr/>
      </p:nvGrpSpPr>
      <p:grpSpPr>
        <a:xfrm>
          <a:off x="0" y="0"/>
          <a:ext cx="0" cy="0"/>
          <a:chOff x="0" y="0"/>
          <a:chExt cx="0" cy="0"/>
        </a:xfrm>
      </p:grpSpPr>
      <p:sp>
        <p:nvSpPr>
          <p:cNvPr id="544" name="Google Shape;544;p39"/>
          <p:cNvSpPr/>
          <p:nvPr/>
        </p:nvSpPr>
        <p:spPr>
          <a:xfrm rot="3693066" flipH="1">
            <a:off x="5289013" y="1529963"/>
            <a:ext cx="6506496" cy="612056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39"/>
          <p:cNvGrpSpPr/>
          <p:nvPr/>
        </p:nvGrpSpPr>
        <p:grpSpPr>
          <a:xfrm rot="-272856">
            <a:off x="6109425" y="-1391490"/>
            <a:ext cx="3881755" cy="4549671"/>
            <a:chOff x="9395708" y="-2591285"/>
            <a:chExt cx="2431070" cy="2849374"/>
          </a:xfrm>
        </p:grpSpPr>
        <p:sp>
          <p:nvSpPr>
            <p:cNvPr id="546" name="Google Shape;546;p39"/>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39"/>
          <p:cNvSpPr/>
          <p:nvPr/>
        </p:nvSpPr>
        <p:spPr>
          <a:xfrm>
            <a:off x="5156038" y="20793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9"/>
          <p:cNvSpPr/>
          <p:nvPr/>
        </p:nvSpPr>
        <p:spPr>
          <a:xfrm>
            <a:off x="7871988" y="43440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9"/>
          <p:cNvSpPr txBox="1">
            <a:spLocks noGrp="1"/>
          </p:cNvSpPr>
          <p:nvPr>
            <p:ph type="subTitle" idx="1"/>
          </p:nvPr>
        </p:nvSpPr>
        <p:spPr>
          <a:xfrm>
            <a:off x="5435226" y="3110525"/>
            <a:ext cx="2918100" cy="117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81" name="Google Shape;581;p39"/>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6">
  <p:cSld name="CUSTOM_6_1_1_1_1_1_1">
    <p:spTree>
      <p:nvGrpSpPr>
        <p:cNvPr id="1" name="Shape 582"/>
        <p:cNvGrpSpPr/>
        <p:nvPr/>
      </p:nvGrpSpPr>
      <p:grpSpPr>
        <a:xfrm>
          <a:off x="0" y="0"/>
          <a:ext cx="0" cy="0"/>
          <a:chOff x="0" y="0"/>
          <a:chExt cx="0" cy="0"/>
        </a:xfrm>
      </p:grpSpPr>
      <p:sp>
        <p:nvSpPr>
          <p:cNvPr id="583" name="Google Shape;583;p40"/>
          <p:cNvSpPr/>
          <p:nvPr/>
        </p:nvSpPr>
        <p:spPr>
          <a:xfrm>
            <a:off x="7994113" y="15731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rot="3693066" flipH="1">
            <a:off x="-730787" y="-375037"/>
            <a:ext cx="6506496" cy="612056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40"/>
          <p:cNvGrpSpPr/>
          <p:nvPr/>
        </p:nvGrpSpPr>
        <p:grpSpPr>
          <a:xfrm rot="-5400000">
            <a:off x="-812943" y="-906390"/>
            <a:ext cx="2678067" cy="3138870"/>
            <a:chOff x="-7501642" y="749515"/>
            <a:chExt cx="2431070" cy="2849374"/>
          </a:xfrm>
        </p:grpSpPr>
        <p:sp>
          <p:nvSpPr>
            <p:cNvPr id="586" name="Google Shape;586;p40"/>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40"/>
          <p:cNvSpPr/>
          <p:nvPr/>
        </p:nvSpPr>
        <p:spPr>
          <a:xfrm rot="874891">
            <a:off x="8030312" y="3264853"/>
            <a:ext cx="1019460" cy="190689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16;p40"/>
          <p:cNvGrpSpPr/>
          <p:nvPr/>
        </p:nvGrpSpPr>
        <p:grpSpPr>
          <a:xfrm rot="-8100000">
            <a:off x="-496214" y="3511257"/>
            <a:ext cx="2044621" cy="2157964"/>
            <a:chOff x="-5495613" y="-710869"/>
            <a:chExt cx="2750172" cy="2902627"/>
          </a:xfrm>
        </p:grpSpPr>
        <p:sp>
          <p:nvSpPr>
            <p:cNvPr id="617" name="Google Shape;617;p40"/>
            <p:cNvSpPr/>
            <p:nvPr/>
          </p:nvSpPr>
          <p:spPr>
            <a:xfrm rot="-3863972">
              <a:off x="-4554171" y="-427335"/>
              <a:ext cx="1411060" cy="1264278"/>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rot="-3863972">
              <a:off x="-5125593" y="53001"/>
              <a:ext cx="1611659" cy="340129"/>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rot="-3863972">
              <a:off x="-5143954" y="-33158"/>
              <a:ext cx="2042354" cy="856538"/>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rot="-3863972">
              <a:off x="-3872882" y="1033713"/>
              <a:ext cx="921532" cy="1036962"/>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rot="-3863972">
              <a:off x="-3871558" y="1047472"/>
              <a:ext cx="896669" cy="1022622"/>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rot="-3863972">
              <a:off x="-4782169" y="1368422"/>
              <a:ext cx="1030910" cy="408613"/>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rot="-3863972">
              <a:off x="-4685950" y="1521217"/>
              <a:ext cx="1029220" cy="196291"/>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rot="-3863972">
              <a:off x="-5586968" y="915660"/>
              <a:ext cx="1267931" cy="595852"/>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rot="-3863972">
              <a:off x="-5533089" y="1002582"/>
              <a:ext cx="1264605" cy="475733"/>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40"/>
          <p:cNvSpPr txBox="1">
            <a:spLocks noGrp="1"/>
          </p:cNvSpPr>
          <p:nvPr>
            <p:ph type="subTitle" idx="1"/>
          </p:nvPr>
        </p:nvSpPr>
        <p:spPr>
          <a:xfrm>
            <a:off x="1261102" y="2505700"/>
            <a:ext cx="2885400" cy="12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27" name="Google Shape;627;p40"/>
          <p:cNvSpPr txBox="1">
            <a:spLocks noGrp="1"/>
          </p:cNvSpPr>
          <p:nvPr>
            <p:ph type="title"/>
          </p:nvPr>
        </p:nvSpPr>
        <p:spPr>
          <a:xfrm>
            <a:off x="1261102" y="1443050"/>
            <a:ext cx="2885400" cy="900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7">
  <p:cSld name="CUSTOM_6_1_1_1_1_1_1_1">
    <p:spTree>
      <p:nvGrpSpPr>
        <p:cNvPr id="1" name="Shape 628"/>
        <p:cNvGrpSpPr/>
        <p:nvPr/>
      </p:nvGrpSpPr>
      <p:grpSpPr>
        <a:xfrm>
          <a:off x="0" y="0"/>
          <a:ext cx="0" cy="0"/>
          <a:chOff x="0" y="0"/>
          <a:chExt cx="0" cy="0"/>
        </a:xfrm>
      </p:grpSpPr>
      <p:sp>
        <p:nvSpPr>
          <p:cNvPr id="629" name="Google Shape;629;p41"/>
          <p:cNvSpPr/>
          <p:nvPr/>
        </p:nvSpPr>
        <p:spPr>
          <a:xfrm rot="3693023" flipH="1">
            <a:off x="1801832" y="1134518"/>
            <a:ext cx="9083741" cy="854492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41"/>
          <p:cNvGrpSpPr/>
          <p:nvPr/>
        </p:nvGrpSpPr>
        <p:grpSpPr>
          <a:xfrm rot="-8575073">
            <a:off x="-1296081" y="2355769"/>
            <a:ext cx="2677988" cy="3138777"/>
            <a:chOff x="-7501642" y="749515"/>
            <a:chExt cx="2431070" cy="2849374"/>
          </a:xfrm>
        </p:grpSpPr>
        <p:sp>
          <p:nvSpPr>
            <p:cNvPr id="631" name="Google Shape;631;p41"/>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1"/>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1"/>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1"/>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1"/>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1"/>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1"/>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1"/>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1"/>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1"/>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1"/>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1"/>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41"/>
          <p:cNvSpPr/>
          <p:nvPr/>
        </p:nvSpPr>
        <p:spPr>
          <a:xfrm>
            <a:off x="423188" y="15731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41"/>
          <p:cNvGrpSpPr/>
          <p:nvPr/>
        </p:nvGrpSpPr>
        <p:grpSpPr>
          <a:xfrm rot="-4831865" flipH="1">
            <a:off x="7606324" y="-50081"/>
            <a:ext cx="1542258" cy="1410518"/>
            <a:chOff x="13650025" y="1387863"/>
            <a:chExt cx="1542375" cy="1410625"/>
          </a:xfrm>
        </p:grpSpPr>
        <p:sp>
          <p:nvSpPr>
            <p:cNvPr id="662" name="Google Shape;662;p41"/>
            <p:cNvSpPr/>
            <p:nvPr/>
          </p:nvSpPr>
          <p:spPr>
            <a:xfrm>
              <a:off x="13818450" y="1387863"/>
              <a:ext cx="1373950" cy="1271000"/>
            </a:xfrm>
            <a:custGeom>
              <a:avLst/>
              <a:gdLst/>
              <a:ahLst/>
              <a:cxnLst/>
              <a:rect l="l" t="t" r="r" b="b"/>
              <a:pathLst>
                <a:path w="54958" h="50840" extrusionOk="0">
                  <a:moveTo>
                    <a:pt x="38622" y="20806"/>
                  </a:moveTo>
                  <a:cubicBezTo>
                    <a:pt x="39892" y="20806"/>
                    <a:pt x="41342" y="21628"/>
                    <a:pt x="40144" y="22708"/>
                  </a:cubicBezTo>
                  <a:cubicBezTo>
                    <a:pt x="39552" y="23261"/>
                    <a:pt x="39027" y="23984"/>
                    <a:pt x="38493" y="23984"/>
                  </a:cubicBezTo>
                  <a:cubicBezTo>
                    <a:pt x="38097" y="23984"/>
                    <a:pt x="37696" y="23588"/>
                    <a:pt x="37257" y="22433"/>
                  </a:cubicBezTo>
                  <a:cubicBezTo>
                    <a:pt x="36815" y="21269"/>
                    <a:pt x="37668" y="20806"/>
                    <a:pt x="38622" y="20806"/>
                  </a:cubicBezTo>
                  <a:close/>
                  <a:moveTo>
                    <a:pt x="22720" y="22080"/>
                  </a:moveTo>
                  <a:cubicBezTo>
                    <a:pt x="23996" y="22080"/>
                    <a:pt x="25466" y="22912"/>
                    <a:pt x="24265" y="24014"/>
                  </a:cubicBezTo>
                  <a:cubicBezTo>
                    <a:pt x="23657" y="24563"/>
                    <a:pt x="23139" y="25269"/>
                    <a:pt x="22614" y="25269"/>
                  </a:cubicBezTo>
                  <a:cubicBezTo>
                    <a:pt x="22219" y="25269"/>
                    <a:pt x="21821" y="24870"/>
                    <a:pt x="21378" y="23704"/>
                  </a:cubicBezTo>
                  <a:cubicBezTo>
                    <a:pt x="20923" y="22544"/>
                    <a:pt x="21768" y="22080"/>
                    <a:pt x="22720" y="22080"/>
                  </a:cubicBezTo>
                  <a:close/>
                  <a:moveTo>
                    <a:pt x="31968" y="26064"/>
                  </a:moveTo>
                  <a:cubicBezTo>
                    <a:pt x="33248" y="26064"/>
                    <a:pt x="34709" y="26886"/>
                    <a:pt x="33511" y="27966"/>
                  </a:cubicBezTo>
                  <a:cubicBezTo>
                    <a:pt x="32899" y="28519"/>
                    <a:pt x="32377" y="29242"/>
                    <a:pt x="31842" y="29242"/>
                  </a:cubicBezTo>
                  <a:cubicBezTo>
                    <a:pt x="31446" y="29242"/>
                    <a:pt x="31043" y="28846"/>
                    <a:pt x="30589" y="27691"/>
                  </a:cubicBezTo>
                  <a:cubicBezTo>
                    <a:pt x="30147" y="26527"/>
                    <a:pt x="31007" y="26064"/>
                    <a:pt x="31968" y="26064"/>
                  </a:cubicBezTo>
                  <a:close/>
                  <a:moveTo>
                    <a:pt x="16006" y="25536"/>
                  </a:moveTo>
                  <a:cubicBezTo>
                    <a:pt x="16280" y="25536"/>
                    <a:pt x="16678" y="25948"/>
                    <a:pt x="17151" y="26729"/>
                  </a:cubicBezTo>
                  <a:lnTo>
                    <a:pt x="17185" y="26729"/>
                  </a:lnTo>
                  <a:cubicBezTo>
                    <a:pt x="17915" y="27902"/>
                    <a:pt x="18264" y="29689"/>
                    <a:pt x="17126" y="29689"/>
                  </a:cubicBezTo>
                  <a:cubicBezTo>
                    <a:pt x="17030" y="29689"/>
                    <a:pt x="16924" y="29677"/>
                    <a:pt x="16807" y="29650"/>
                  </a:cubicBezTo>
                  <a:cubicBezTo>
                    <a:pt x="15261" y="29307"/>
                    <a:pt x="15639" y="26110"/>
                    <a:pt x="15639" y="26110"/>
                  </a:cubicBezTo>
                  <a:cubicBezTo>
                    <a:pt x="15694" y="25723"/>
                    <a:pt x="15822" y="25536"/>
                    <a:pt x="16006" y="25536"/>
                  </a:cubicBezTo>
                  <a:close/>
                  <a:moveTo>
                    <a:pt x="25047" y="30677"/>
                  </a:moveTo>
                  <a:cubicBezTo>
                    <a:pt x="27433" y="30677"/>
                    <a:pt x="29264" y="36594"/>
                    <a:pt x="27259" y="36594"/>
                  </a:cubicBezTo>
                  <a:cubicBezTo>
                    <a:pt x="27033" y="36594"/>
                    <a:pt x="26758" y="36519"/>
                    <a:pt x="26431" y="36352"/>
                  </a:cubicBezTo>
                  <a:cubicBezTo>
                    <a:pt x="24540" y="35424"/>
                    <a:pt x="20657" y="34084"/>
                    <a:pt x="23853" y="31197"/>
                  </a:cubicBezTo>
                  <a:cubicBezTo>
                    <a:pt x="24256" y="30833"/>
                    <a:pt x="24659" y="30677"/>
                    <a:pt x="25047" y="30677"/>
                  </a:cubicBezTo>
                  <a:close/>
                  <a:moveTo>
                    <a:pt x="13409" y="38046"/>
                  </a:moveTo>
                  <a:cubicBezTo>
                    <a:pt x="13625" y="38046"/>
                    <a:pt x="13947" y="38172"/>
                    <a:pt x="14401" y="38483"/>
                  </a:cubicBezTo>
                  <a:cubicBezTo>
                    <a:pt x="15536" y="39274"/>
                    <a:pt x="18938" y="42745"/>
                    <a:pt x="16670" y="42951"/>
                  </a:cubicBezTo>
                  <a:cubicBezTo>
                    <a:pt x="16625" y="42955"/>
                    <a:pt x="16581" y="42956"/>
                    <a:pt x="16537" y="42956"/>
                  </a:cubicBezTo>
                  <a:cubicBezTo>
                    <a:pt x="14318" y="42956"/>
                    <a:pt x="13095" y="38793"/>
                    <a:pt x="13095" y="38793"/>
                  </a:cubicBezTo>
                  <a:cubicBezTo>
                    <a:pt x="12988" y="38386"/>
                    <a:pt x="13054" y="38046"/>
                    <a:pt x="13409" y="38046"/>
                  </a:cubicBezTo>
                  <a:close/>
                  <a:moveTo>
                    <a:pt x="31960" y="0"/>
                  </a:moveTo>
                  <a:cubicBezTo>
                    <a:pt x="31208" y="0"/>
                    <a:pt x="30457" y="146"/>
                    <a:pt x="29765" y="436"/>
                  </a:cubicBezTo>
                  <a:cubicBezTo>
                    <a:pt x="26878" y="1880"/>
                    <a:pt x="25056" y="883"/>
                    <a:pt x="24506" y="3873"/>
                  </a:cubicBezTo>
                  <a:cubicBezTo>
                    <a:pt x="23928" y="6819"/>
                    <a:pt x="22307" y="17337"/>
                    <a:pt x="21417" y="17337"/>
                  </a:cubicBezTo>
                  <a:cubicBezTo>
                    <a:pt x="21247" y="17337"/>
                    <a:pt x="21105" y="16958"/>
                    <a:pt x="21000" y="16074"/>
                  </a:cubicBezTo>
                  <a:cubicBezTo>
                    <a:pt x="20347" y="10575"/>
                    <a:pt x="22788" y="2395"/>
                    <a:pt x="23441" y="1158"/>
                  </a:cubicBezTo>
                  <a:cubicBezTo>
                    <a:pt x="23609" y="850"/>
                    <a:pt x="23366" y="638"/>
                    <a:pt x="22819" y="638"/>
                  </a:cubicBezTo>
                  <a:cubicBezTo>
                    <a:pt x="22023" y="638"/>
                    <a:pt x="20586" y="1084"/>
                    <a:pt x="18835" y="2326"/>
                  </a:cubicBezTo>
                  <a:cubicBezTo>
                    <a:pt x="17563" y="3254"/>
                    <a:pt x="16051" y="3254"/>
                    <a:pt x="15364" y="4010"/>
                  </a:cubicBezTo>
                  <a:cubicBezTo>
                    <a:pt x="13716" y="5808"/>
                    <a:pt x="13687" y="17710"/>
                    <a:pt x="13024" y="17710"/>
                  </a:cubicBezTo>
                  <a:cubicBezTo>
                    <a:pt x="12927" y="17710"/>
                    <a:pt x="12815" y="17452"/>
                    <a:pt x="12683" y="16865"/>
                  </a:cubicBezTo>
                  <a:cubicBezTo>
                    <a:pt x="11652" y="12294"/>
                    <a:pt x="12477" y="6794"/>
                    <a:pt x="12477" y="6794"/>
                  </a:cubicBezTo>
                  <a:cubicBezTo>
                    <a:pt x="12477" y="6794"/>
                    <a:pt x="12466" y="6793"/>
                    <a:pt x="12444" y="6793"/>
                  </a:cubicBezTo>
                  <a:cubicBezTo>
                    <a:pt x="12248" y="6793"/>
                    <a:pt x="11181" y="6932"/>
                    <a:pt x="9418" y="9716"/>
                  </a:cubicBezTo>
                  <a:cubicBezTo>
                    <a:pt x="8902" y="10541"/>
                    <a:pt x="7905" y="11056"/>
                    <a:pt x="7424" y="12294"/>
                  </a:cubicBezTo>
                  <a:cubicBezTo>
                    <a:pt x="5671" y="16762"/>
                    <a:pt x="10586" y="20783"/>
                    <a:pt x="10793" y="24151"/>
                  </a:cubicBezTo>
                  <a:cubicBezTo>
                    <a:pt x="10831" y="24687"/>
                    <a:pt x="10723" y="24919"/>
                    <a:pt x="10515" y="24919"/>
                  </a:cubicBezTo>
                  <a:cubicBezTo>
                    <a:pt x="9413" y="24919"/>
                    <a:pt x="5500" y="18428"/>
                    <a:pt x="5500" y="15971"/>
                  </a:cubicBezTo>
                  <a:cubicBezTo>
                    <a:pt x="5500" y="15971"/>
                    <a:pt x="4709" y="16109"/>
                    <a:pt x="3987" y="18171"/>
                  </a:cubicBezTo>
                  <a:cubicBezTo>
                    <a:pt x="3781" y="18755"/>
                    <a:pt x="3197" y="19442"/>
                    <a:pt x="3059" y="20336"/>
                  </a:cubicBezTo>
                  <a:cubicBezTo>
                    <a:pt x="2578" y="23945"/>
                    <a:pt x="7184" y="26557"/>
                    <a:pt x="7046" y="28413"/>
                  </a:cubicBezTo>
                  <a:cubicBezTo>
                    <a:pt x="7017" y="28733"/>
                    <a:pt x="6873" y="28872"/>
                    <a:pt x="6652" y="28872"/>
                  </a:cubicBezTo>
                  <a:cubicBezTo>
                    <a:pt x="5593" y="28872"/>
                    <a:pt x="2770" y="25662"/>
                    <a:pt x="2372" y="23842"/>
                  </a:cubicBezTo>
                  <a:cubicBezTo>
                    <a:pt x="2372" y="23842"/>
                    <a:pt x="0" y="24048"/>
                    <a:pt x="1135" y="28550"/>
                  </a:cubicBezTo>
                  <a:cubicBezTo>
                    <a:pt x="2189" y="32736"/>
                    <a:pt x="5768" y="35822"/>
                    <a:pt x="8116" y="35822"/>
                  </a:cubicBezTo>
                  <a:cubicBezTo>
                    <a:pt x="8294" y="35822"/>
                    <a:pt x="8465" y="35804"/>
                    <a:pt x="8627" y="35768"/>
                  </a:cubicBezTo>
                  <a:cubicBezTo>
                    <a:pt x="9615" y="35542"/>
                    <a:pt x="10429" y="35409"/>
                    <a:pt x="10969" y="35409"/>
                  </a:cubicBezTo>
                  <a:cubicBezTo>
                    <a:pt x="11745" y="35409"/>
                    <a:pt x="11956" y="35684"/>
                    <a:pt x="11308" y="36352"/>
                  </a:cubicBezTo>
                  <a:cubicBezTo>
                    <a:pt x="11308" y="36352"/>
                    <a:pt x="8249" y="38999"/>
                    <a:pt x="14676" y="43948"/>
                  </a:cubicBezTo>
                  <a:cubicBezTo>
                    <a:pt x="19061" y="47338"/>
                    <a:pt x="24261" y="50840"/>
                    <a:pt x="28318" y="50840"/>
                  </a:cubicBezTo>
                  <a:cubicBezTo>
                    <a:pt x="28745" y="50840"/>
                    <a:pt x="29159" y="50801"/>
                    <a:pt x="29558" y="50719"/>
                  </a:cubicBezTo>
                  <a:cubicBezTo>
                    <a:pt x="31311" y="50341"/>
                    <a:pt x="33133" y="50719"/>
                    <a:pt x="34164" y="49997"/>
                  </a:cubicBezTo>
                  <a:cubicBezTo>
                    <a:pt x="32617" y="48897"/>
                    <a:pt x="26946" y="46182"/>
                    <a:pt x="23990" y="43501"/>
                  </a:cubicBezTo>
                  <a:cubicBezTo>
                    <a:pt x="21221" y="40978"/>
                    <a:pt x="20935" y="40046"/>
                    <a:pt x="21830" y="40046"/>
                  </a:cubicBezTo>
                  <a:cubicBezTo>
                    <a:pt x="23056" y="40046"/>
                    <a:pt x="26497" y="41796"/>
                    <a:pt x="28802" y="43604"/>
                  </a:cubicBezTo>
                  <a:cubicBezTo>
                    <a:pt x="31184" y="45495"/>
                    <a:pt x="33478" y="48596"/>
                    <a:pt x="36424" y="48596"/>
                  </a:cubicBezTo>
                  <a:cubicBezTo>
                    <a:pt x="37602" y="48596"/>
                    <a:pt x="38883" y="48101"/>
                    <a:pt x="40316" y="46835"/>
                  </a:cubicBezTo>
                  <a:cubicBezTo>
                    <a:pt x="41072" y="46182"/>
                    <a:pt x="42585" y="46320"/>
                    <a:pt x="44028" y="44429"/>
                  </a:cubicBezTo>
                  <a:cubicBezTo>
                    <a:pt x="41966" y="44223"/>
                    <a:pt x="39938" y="43639"/>
                    <a:pt x="38082" y="42642"/>
                  </a:cubicBezTo>
                  <a:cubicBezTo>
                    <a:pt x="35720" y="41336"/>
                    <a:pt x="34077" y="38839"/>
                    <a:pt x="35732" y="38839"/>
                  </a:cubicBezTo>
                  <a:cubicBezTo>
                    <a:pt x="36124" y="38839"/>
                    <a:pt x="36702" y="38979"/>
                    <a:pt x="37498" y="39308"/>
                  </a:cubicBezTo>
                  <a:cubicBezTo>
                    <a:pt x="40146" y="40403"/>
                    <a:pt x="42488" y="41469"/>
                    <a:pt x="44168" y="41469"/>
                  </a:cubicBezTo>
                  <a:cubicBezTo>
                    <a:pt x="45126" y="41469"/>
                    <a:pt x="45869" y="41122"/>
                    <a:pt x="46331" y="40236"/>
                  </a:cubicBezTo>
                  <a:cubicBezTo>
                    <a:pt x="47843" y="37349"/>
                    <a:pt x="49871" y="37521"/>
                    <a:pt x="50318" y="34118"/>
                  </a:cubicBezTo>
                  <a:lnTo>
                    <a:pt x="50318" y="34118"/>
                  </a:lnTo>
                  <a:cubicBezTo>
                    <a:pt x="50317" y="34118"/>
                    <a:pt x="48790" y="35158"/>
                    <a:pt x="46097" y="35158"/>
                  </a:cubicBezTo>
                  <a:cubicBezTo>
                    <a:pt x="44812" y="35158"/>
                    <a:pt x="43261" y="34921"/>
                    <a:pt x="41485" y="34221"/>
                  </a:cubicBezTo>
                  <a:cubicBezTo>
                    <a:pt x="36711" y="32353"/>
                    <a:pt x="33241" y="29974"/>
                    <a:pt x="35513" y="29974"/>
                  </a:cubicBezTo>
                  <a:cubicBezTo>
                    <a:pt x="35875" y="29974"/>
                    <a:pt x="36381" y="30034"/>
                    <a:pt x="37051" y="30166"/>
                  </a:cubicBezTo>
                  <a:cubicBezTo>
                    <a:pt x="39546" y="30653"/>
                    <a:pt x="43933" y="32684"/>
                    <a:pt x="47428" y="32684"/>
                  </a:cubicBezTo>
                  <a:cubicBezTo>
                    <a:pt x="49854" y="32684"/>
                    <a:pt x="51849" y="31705"/>
                    <a:pt x="52483" y="28550"/>
                  </a:cubicBezTo>
                  <a:cubicBezTo>
                    <a:pt x="52689" y="27451"/>
                    <a:pt x="54098" y="26523"/>
                    <a:pt x="53927" y="24323"/>
                  </a:cubicBezTo>
                  <a:lnTo>
                    <a:pt x="53927" y="24323"/>
                  </a:lnTo>
                  <a:cubicBezTo>
                    <a:pt x="53033" y="25423"/>
                    <a:pt x="51727" y="26110"/>
                    <a:pt x="50318" y="26179"/>
                  </a:cubicBezTo>
                  <a:cubicBezTo>
                    <a:pt x="50287" y="26180"/>
                    <a:pt x="50255" y="26180"/>
                    <a:pt x="50223" y="26180"/>
                  </a:cubicBezTo>
                  <a:cubicBezTo>
                    <a:pt x="47922" y="26180"/>
                    <a:pt x="43390" y="23769"/>
                    <a:pt x="46915" y="23498"/>
                  </a:cubicBezTo>
                  <a:cubicBezTo>
                    <a:pt x="50490" y="23189"/>
                    <a:pt x="53927" y="23120"/>
                    <a:pt x="53755" y="19511"/>
                  </a:cubicBezTo>
                  <a:cubicBezTo>
                    <a:pt x="53548" y="15937"/>
                    <a:pt x="53411" y="13497"/>
                    <a:pt x="54167" y="11812"/>
                  </a:cubicBezTo>
                  <a:cubicBezTo>
                    <a:pt x="54958" y="10128"/>
                    <a:pt x="54236" y="10266"/>
                    <a:pt x="53033" y="10163"/>
                  </a:cubicBezTo>
                  <a:cubicBezTo>
                    <a:pt x="51796" y="10060"/>
                    <a:pt x="49630" y="7585"/>
                    <a:pt x="48771" y="7207"/>
                  </a:cubicBezTo>
                  <a:cubicBezTo>
                    <a:pt x="48730" y="7188"/>
                    <a:pt x="48681" y="7179"/>
                    <a:pt x="48626" y="7179"/>
                  </a:cubicBezTo>
                  <a:cubicBezTo>
                    <a:pt x="47584" y="7179"/>
                    <a:pt x="44192" y="10461"/>
                    <a:pt x="42103" y="12843"/>
                  </a:cubicBezTo>
                  <a:cubicBezTo>
                    <a:pt x="41474" y="13573"/>
                    <a:pt x="41036" y="13887"/>
                    <a:pt x="40770" y="13887"/>
                  </a:cubicBezTo>
                  <a:cubicBezTo>
                    <a:pt x="40120" y="13887"/>
                    <a:pt x="40491" y="12017"/>
                    <a:pt x="41588" y="9750"/>
                  </a:cubicBezTo>
                  <a:cubicBezTo>
                    <a:pt x="43134" y="6588"/>
                    <a:pt x="47396" y="5179"/>
                    <a:pt x="47396" y="5179"/>
                  </a:cubicBezTo>
                  <a:cubicBezTo>
                    <a:pt x="47396" y="5179"/>
                    <a:pt x="44862" y="3220"/>
                    <a:pt x="42374" y="3220"/>
                  </a:cubicBezTo>
                  <a:cubicBezTo>
                    <a:pt x="42352" y="3220"/>
                    <a:pt x="42331" y="3220"/>
                    <a:pt x="42310" y="3220"/>
                  </a:cubicBezTo>
                  <a:cubicBezTo>
                    <a:pt x="39766" y="3220"/>
                    <a:pt x="35607" y="12225"/>
                    <a:pt x="35058" y="14115"/>
                  </a:cubicBezTo>
                  <a:cubicBezTo>
                    <a:pt x="34945" y="14530"/>
                    <a:pt x="34813" y="14723"/>
                    <a:pt x="34690" y="14723"/>
                  </a:cubicBezTo>
                  <a:cubicBezTo>
                    <a:pt x="34249" y="14723"/>
                    <a:pt x="33905" y="12273"/>
                    <a:pt x="34817" y="8650"/>
                  </a:cubicBezTo>
                  <a:cubicBezTo>
                    <a:pt x="35470" y="5970"/>
                    <a:pt x="36879" y="3564"/>
                    <a:pt x="38873" y="1708"/>
                  </a:cubicBezTo>
                  <a:cubicBezTo>
                    <a:pt x="38873" y="1708"/>
                    <a:pt x="38064" y="1130"/>
                    <a:pt x="37375" y="1130"/>
                  </a:cubicBezTo>
                  <a:cubicBezTo>
                    <a:pt x="37224" y="1130"/>
                    <a:pt x="37078" y="1158"/>
                    <a:pt x="36948" y="1227"/>
                  </a:cubicBezTo>
                  <a:cubicBezTo>
                    <a:pt x="36054" y="1639"/>
                    <a:pt x="35470" y="1020"/>
                    <a:pt x="34233" y="2258"/>
                  </a:cubicBezTo>
                  <a:cubicBezTo>
                    <a:pt x="32308" y="4148"/>
                    <a:pt x="29868" y="11847"/>
                    <a:pt x="29765" y="16521"/>
                  </a:cubicBezTo>
                  <a:cubicBezTo>
                    <a:pt x="29732" y="18011"/>
                    <a:pt x="29520" y="18665"/>
                    <a:pt x="29281" y="18665"/>
                  </a:cubicBezTo>
                  <a:cubicBezTo>
                    <a:pt x="28764" y="18665"/>
                    <a:pt x="28119" y="15617"/>
                    <a:pt x="28871" y="11366"/>
                  </a:cubicBezTo>
                  <a:cubicBezTo>
                    <a:pt x="30005" y="5179"/>
                    <a:pt x="32102" y="1261"/>
                    <a:pt x="33167" y="127"/>
                  </a:cubicBezTo>
                  <a:cubicBezTo>
                    <a:pt x="32770" y="42"/>
                    <a:pt x="32365" y="0"/>
                    <a:pt x="31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a:off x="13650025" y="1682313"/>
              <a:ext cx="1486525" cy="1116175"/>
            </a:xfrm>
            <a:custGeom>
              <a:avLst/>
              <a:gdLst/>
              <a:ahLst/>
              <a:cxnLst/>
              <a:rect l="l" t="t" r="r" b="b"/>
              <a:pathLst>
                <a:path w="59461" h="44647" extrusionOk="0">
                  <a:moveTo>
                    <a:pt x="59461" y="0"/>
                  </a:moveTo>
                  <a:lnTo>
                    <a:pt x="58636" y="241"/>
                  </a:lnTo>
                  <a:cubicBezTo>
                    <a:pt x="58120" y="378"/>
                    <a:pt x="57330" y="653"/>
                    <a:pt x="56367" y="997"/>
                  </a:cubicBezTo>
                  <a:cubicBezTo>
                    <a:pt x="55371" y="1340"/>
                    <a:pt x="54202" y="1787"/>
                    <a:pt x="52827" y="2303"/>
                  </a:cubicBezTo>
                  <a:cubicBezTo>
                    <a:pt x="51487" y="2853"/>
                    <a:pt x="50009" y="3506"/>
                    <a:pt x="48394" y="4331"/>
                  </a:cubicBezTo>
                  <a:cubicBezTo>
                    <a:pt x="46813" y="5121"/>
                    <a:pt x="45094" y="6049"/>
                    <a:pt x="43376" y="7149"/>
                  </a:cubicBezTo>
                  <a:cubicBezTo>
                    <a:pt x="42929" y="7390"/>
                    <a:pt x="42516" y="7699"/>
                    <a:pt x="42070" y="8008"/>
                  </a:cubicBezTo>
                  <a:cubicBezTo>
                    <a:pt x="41657" y="8317"/>
                    <a:pt x="41176" y="8558"/>
                    <a:pt x="40763" y="8902"/>
                  </a:cubicBezTo>
                  <a:lnTo>
                    <a:pt x="39457" y="9864"/>
                  </a:lnTo>
                  <a:cubicBezTo>
                    <a:pt x="39045" y="10208"/>
                    <a:pt x="38598" y="10552"/>
                    <a:pt x="38151" y="10861"/>
                  </a:cubicBezTo>
                  <a:cubicBezTo>
                    <a:pt x="36330" y="12098"/>
                    <a:pt x="34371" y="13301"/>
                    <a:pt x="32377" y="14470"/>
                  </a:cubicBezTo>
                  <a:lnTo>
                    <a:pt x="26294" y="18113"/>
                  </a:lnTo>
                  <a:cubicBezTo>
                    <a:pt x="22273" y="20519"/>
                    <a:pt x="18389" y="23131"/>
                    <a:pt x="14677" y="25949"/>
                  </a:cubicBezTo>
                  <a:cubicBezTo>
                    <a:pt x="11412" y="28424"/>
                    <a:pt x="8456" y="31208"/>
                    <a:pt x="5809" y="34335"/>
                  </a:cubicBezTo>
                  <a:cubicBezTo>
                    <a:pt x="4744" y="35573"/>
                    <a:pt x="3782" y="36879"/>
                    <a:pt x="2922" y="38288"/>
                  </a:cubicBezTo>
                  <a:cubicBezTo>
                    <a:pt x="2544" y="38907"/>
                    <a:pt x="2201" y="39491"/>
                    <a:pt x="1926" y="40041"/>
                  </a:cubicBezTo>
                  <a:cubicBezTo>
                    <a:pt x="1616" y="40591"/>
                    <a:pt x="1376" y="41106"/>
                    <a:pt x="1135" y="41587"/>
                  </a:cubicBezTo>
                  <a:lnTo>
                    <a:pt x="620" y="42893"/>
                  </a:lnTo>
                  <a:cubicBezTo>
                    <a:pt x="448" y="43237"/>
                    <a:pt x="379" y="43581"/>
                    <a:pt x="276" y="43856"/>
                  </a:cubicBezTo>
                  <a:lnTo>
                    <a:pt x="1" y="44646"/>
                  </a:lnTo>
                  <a:lnTo>
                    <a:pt x="310" y="43856"/>
                  </a:lnTo>
                  <a:cubicBezTo>
                    <a:pt x="448" y="43615"/>
                    <a:pt x="551" y="43271"/>
                    <a:pt x="723" y="42928"/>
                  </a:cubicBezTo>
                  <a:lnTo>
                    <a:pt x="1307" y="41690"/>
                  </a:lnTo>
                  <a:cubicBezTo>
                    <a:pt x="1548" y="41209"/>
                    <a:pt x="1857" y="40728"/>
                    <a:pt x="2132" y="40178"/>
                  </a:cubicBezTo>
                  <a:cubicBezTo>
                    <a:pt x="2441" y="39628"/>
                    <a:pt x="2819" y="39078"/>
                    <a:pt x="3232" y="38460"/>
                  </a:cubicBezTo>
                  <a:cubicBezTo>
                    <a:pt x="3610" y="37841"/>
                    <a:pt x="4091" y="37222"/>
                    <a:pt x="4572" y="36604"/>
                  </a:cubicBezTo>
                  <a:cubicBezTo>
                    <a:pt x="4847" y="36294"/>
                    <a:pt x="5088" y="35985"/>
                    <a:pt x="5363" y="35641"/>
                  </a:cubicBezTo>
                  <a:lnTo>
                    <a:pt x="6222" y="34679"/>
                  </a:lnTo>
                  <a:cubicBezTo>
                    <a:pt x="7494" y="33236"/>
                    <a:pt x="8834" y="31895"/>
                    <a:pt x="10243" y="30623"/>
                  </a:cubicBezTo>
                  <a:cubicBezTo>
                    <a:pt x="11755" y="29283"/>
                    <a:pt x="13440" y="27943"/>
                    <a:pt x="15192" y="26602"/>
                  </a:cubicBezTo>
                  <a:cubicBezTo>
                    <a:pt x="18904" y="23818"/>
                    <a:pt x="22754" y="21275"/>
                    <a:pt x="26741" y="18903"/>
                  </a:cubicBezTo>
                  <a:lnTo>
                    <a:pt x="32824" y="15226"/>
                  </a:lnTo>
                  <a:cubicBezTo>
                    <a:pt x="34817" y="14023"/>
                    <a:pt x="36777" y="12820"/>
                    <a:pt x="38598" y="11514"/>
                  </a:cubicBezTo>
                  <a:cubicBezTo>
                    <a:pt x="39079" y="11170"/>
                    <a:pt x="39526" y="10861"/>
                    <a:pt x="39939" y="10517"/>
                  </a:cubicBezTo>
                  <a:lnTo>
                    <a:pt x="41245" y="9520"/>
                  </a:lnTo>
                  <a:cubicBezTo>
                    <a:pt x="41657" y="9177"/>
                    <a:pt x="42104" y="8902"/>
                    <a:pt x="42516" y="8592"/>
                  </a:cubicBezTo>
                  <a:cubicBezTo>
                    <a:pt x="42963" y="8283"/>
                    <a:pt x="43376" y="7974"/>
                    <a:pt x="43822" y="7733"/>
                  </a:cubicBezTo>
                  <a:cubicBezTo>
                    <a:pt x="45506" y="6599"/>
                    <a:pt x="47156" y="5637"/>
                    <a:pt x="48737" y="4812"/>
                  </a:cubicBezTo>
                  <a:cubicBezTo>
                    <a:pt x="50284" y="3953"/>
                    <a:pt x="51762" y="3265"/>
                    <a:pt x="53068" y="2646"/>
                  </a:cubicBezTo>
                  <a:cubicBezTo>
                    <a:pt x="54374" y="2062"/>
                    <a:pt x="55542" y="1581"/>
                    <a:pt x="56505" y="1169"/>
                  </a:cubicBezTo>
                  <a:cubicBezTo>
                    <a:pt x="57467" y="791"/>
                    <a:pt x="58223" y="481"/>
                    <a:pt x="58739" y="309"/>
                  </a:cubicBezTo>
                  <a:lnTo>
                    <a:pt x="59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14644175" y="1934913"/>
              <a:ext cx="362625" cy="170150"/>
            </a:xfrm>
            <a:custGeom>
              <a:avLst/>
              <a:gdLst/>
              <a:ahLst/>
              <a:cxnLst/>
              <a:rect l="l" t="t" r="r" b="b"/>
              <a:pathLst>
                <a:path w="14505" h="6806" extrusionOk="0">
                  <a:moveTo>
                    <a:pt x="1" y="1"/>
                  </a:moveTo>
                  <a:lnTo>
                    <a:pt x="1" y="1"/>
                  </a:lnTo>
                  <a:cubicBezTo>
                    <a:pt x="69" y="241"/>
                    <a:pt x="207" y="448"/>
                    <a:pt x="344" y="654"/>
                  </a:cubicBezTo>
                  <a:cubicBezTo>
                    <a:pt x="688" y="1169"/>
                    <a:pt x="1101" y="1650"/>
                    <a:pt x="1582" y="2063"/>
                  </a:cubicBezTo>
                  <a:cubicBezTo>
                    <a:pt x="1891" y="2338"/>
                    <a:pt x="2235" y="2613"/>
                    <a:pt x="2544" y="2853"/>
                  </a:cubicBezTo>
                  <a:cubicBezTo>
                    <a:pt x="2957" y="3128"/>
                    <a:pt x="3335" y="3403"/>
                    <a:pt x="3747" y="3644"/>
                  </a:cubicBezTo>
                  <a:cubicBezTo>
                    <a:pt x="4606" y="4125"/>
                    <a:pt x="5534" y="4572"/>
                    <a:pt x="6462" y="5019"/>
                  </a:cubicBezTo>
                  <a:cubicBezTo>
                    <a:pt x="6943" y="5225"/>
                    <a:pt x="7425" y="5397"/>
                    <a:pt x="7906" y="5569"/>
                  </a:cubicBezTo>
                  <a:cubicBezTo>
                    <a:pt x="8387" y="5775"/>
                    <a:pt x="8868" y="5912"/>
                    <a:pt x="9315" y="6050"/>
                  </a:cubicBezTo>
                  <a:cubicBezTo>
                    <a:pt x="10174" y="6325"/>
                    <a:pt x="11068" y="6531"/>
                    <a:pt x="11927" y="6668"/>
                  </a:cubicBezTo>
                  <a:cubicBezTo>
                    <a:pt x="12546" y="6737"/>
                    <a:pt x="13164" y="6806"/>
                    <a:pt x="13817" y="6806"/>
                  </a:cubicBezTo>
                  <a:lnTo>
                    <a:pt x="14505" y="6806"/>
                  </a:lnTo>
                  <a:lnTo>
                    <a:pt x="13817" y="6668"/>
                  </a:lnTo>
                  <a:cubicBezTo>
                    <a:pt x="13577" y="6634"/>
                    <a:pt x="13336" y="6600"/>
                    <a:pt x="13027" y="6531"/>
                  </a:cubicBezTo>
                  <a:cubicBezTo>
                    <a:pt x="12718" y="6462"/>
                    <a:pt x="12374" y="6393"/>
                    <a:pt x="11996" y="6290"/>
                  </a:cubicBezTo>
                  <a:cubicBezTo>
                    <a:pt x="11274" y="6084"/>
                    <a:pt x="10415" y="5809"/>
                    <a:pt x="9521" y="5500"/>
                  </a:cubicBezTo>
                  <a:cubicBezTo>
                    <a:pt x="8628" y="5191"/>
                    <a:pt x="7665" y="4812"/>
                    <a:pt x="6737" y="4400"/>
                  </a:cubicBezTo>
                  <a:cubicBezTo>
                    <a:pt x="6290" y="4194"/>
                    <a:pt x="5809" y="3953"/>
                    <a:pt x="5362" y="3747"/>
                  </a:cubicBezTo>
                  <a:cubicBezTo>
                    <a:pt x="4916" y="3575"/>
                    <a:pt x="4469" y="3335"/>
                    <a:pt x="4022" y="3128"/>
                  </a:cubicBezTo>
                  <a:cubicBezTo>
                    <a:pt x="3266" y="2716"/>
                    <a:pt x="2510" y="2269"/>
                    <a:pt x="1822" y="1788"/>
                  </a:cubicBezTo>
                  <a:cubicBezTo>
                    <a:pt x="1307" y="1410"/>
                    <a:pt x="860" y="997"/>
                    <a:pt x="413" y="585"/>
                  </a:cubicBezTo>
                  <a:cubicBezTo>
                    <a:pt x="276" y="413"/>
                    <a:pt x="104" y="20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14754175" y="1540538"/>
              <a:ext cx="98825" cy="305050"/>
            </a:xfrm>
            <a:custGeom>
              <a:avLst/>
              <a:gdLst/>
              <a:ahLst/>
              <a:cxnLst/>
              <a:rect l="l" t="t" r="r" b="b"/>
              <a:pathLst>
                <a:path w="3953" h="12202" extrusionOk="0">
                  <a:moveTo>
                    <a:pt x="3953" y="0"/>
                  </a:moveTo>
                  <a:lnTo>
                    <a:pt x="3575" y="412"/>
                  </a:lnTo>
                  <a:lnTo>
                    <a:pt x="3162" y="928"/>
                  </a:lnTo>
                  <a:cubicBezTo>
                    <a:pt x="2990" y="1134"/>
                    <a:pt x="2818" y="1375"/>
                    <a:pt x="2681" y="1615"/>
                  </a:cubicBezTo>
                  <a:cubicBezTo>
                    <a:pt x="2509" y="1856"/>
                    <a:pt x="2303" y="2165"/>
                    <a:pt x="2131" y="2475"/>
                  </a:cubicBezTo>
                  <a:cubicBezTo>
                    <a:pt x="1925" y="2784"/>
                    <a:pt x="1753" y="3128"/>
                    <a:pt x="1581" y="3437"/>
                  </a:cubicBezTo>
                  <a:cubicBezTo>
                    <a:pt x="1409" y="3815"/>
                    <a:pt x="1237" y="4159"/>
                    <a:pt x="1066" y="4537"/>
                  </a:cubicBezTo>
                  <a:cubicBezTo>
                    <a:pt x="928" y="4915"/>
                    <a:pt x="756" y="5293"/>
                    <a:pt x="653" y="5705"/>
                  </a:cubicBezTo>
                  <a:cubicBezTo>
                    <a:pt x="516" y="6083"/>
                    <a:pt x="378" y="6496"/>
                    <a:pt x="309" y="6908"/>
                  </a:cubicBezTo>
                  <a:cubicBezTo>
                    <a:pt x="206" y="7286"/>
                    <a:pt x="138" y="7699"/>
                    <a:pt x="69" y="8111"/>
                  </a:cubicBezTo>
                  <a:cubicBezTo>
                    <a:pt x="34" y="8455"/>
                    <a:pt x="0" y="8833"/>
                    <a:pt x="0" y="9245"/>
                  </a:cubicBezTo>
                  <a:cubicBezTo>
                    <a:pt x="0" y="9555"/>
                    <a:pt x="34" y="9898"/>
                    <a:pt x="103" y="10242"/>
                  </a:cubicBezTo>
                  <a:cubicBezTo>
                    <a:pt x="138" y="10552"/>
                    <a:pt x="172" y="10826"/>
                    <a:pt x="275" y="11101"/>
                  </a:cubicBezTo>
                  <a:cubicBezTo>
                    <a:pt x="309" y="11308"/>
                    <a:pt x="413" y="11514"/>
                    <a:pt x="481" y="11720"/>
                  </a:cubicBezTo>
                  <a:cubicBezTo>
                    <a:pt x="550" y="11858"/>
                    <a:pt x="619" y="11995"/>
                    <a:pt x="687" y="12098"/>
                  </a:cubicBezTo>
                  <a:cubicBezTo>
                    <a:pt x="735" y="12146"/>
                    <a:pt x="750" y="12177"/>
                    <a:pt x="754" y="12192"/>
                  </a:cubicBezTo>
                  <a:lnTo>
                    <a:pt x="754" y="12192"/>
                  </a:lnTo>
                  <a:cubicBezTo>
                    <a:pt x="719" y="12023"/>
                    <a:pt x="652" y="11854"/>
                    <a:pt x="619" y="11686"/>
                  </a:cubicBezTo>
                  <a:cubicBezTo>
                    <a:pt x="584" y="11514"/>
                    <a:pt x="550" y="11273"/>
                    <a:pt x="516" y="11033"/>
                  </a:cubicBezTo>
                  <a:cubicBezTo>
                    <a:pt x="481" y="10792"/>
                    <a:pt x="481" y="10517"/>
                    <a:pt x="481" y="10242"/>
                  </a:cubicBezTo>
                  <a:cubicBezTo>
                    <a:pt x="481" y="9933"/>
                    <a:pt x="516" y="9589"/>
                    <a:pt x="550" y="9245"/>
                  </a:cubicBezTo>
                  <a:cubicBezTo>
                    <a:pt x="550" y="8902"/>
                    <a:pt x="619" y="8558"/>
                    <a:pt x="687" y="8180"/>
                  </a:cubicBezTo>
                  <a:lnTo>
                    <a:pt x="825" y="7630"/>
                  </a:lnTo>
                  <a:cubicBezTo>
                    <a:pt x="859" y="7458"/>
                    <a:pt x="928" y="7252"/>
                    <a:pt x="962" y="7080"/>
                  </a:cubicBezTo>
                  <a:cubicBezTo>
                    <a:pt x="1066" y="6668"/>
                    <a:pt x="1169" y="6290"/>
                    <a:pt x="1306" y="5912"/>
                  </a:cubicBezTo>
                  <a:cubicBezTo>
                    <a:pt x="1409" y="5534"/>
                    <a:pt x="1581" y="5155"/>
                    <a:pt x="1719" y="4812"/>
                  </a:cubicBezTo>
                  <a:cubicBezTo>
                    <a:pt x="1890" y="4434"/>
                    <a:pt x="2028" y="4056"/>
                    <a:pt x="2165" y="3712"/>
                  </a:cubicBezTo>
                  <a:cubicBezTo>
                    <a:pt x="2303" y="3368"/>
                    <a:pt x="2440" y="3025"/>
                    <a:pt x="2578" y="2715"/>
                  </a:cubicBezTo>
                  <a:cubicBezTo>
                    <a:pt x="2750" y="2406"/>
                    <a:pt x="2887" y="2097"/>
                    <a:pt x="3025" y="1822"/>
                  </a:cubicBezTo>
                  <a:cubicBezTo>
                    <a:pt x="3162" y="1547"/>
                    <a:pt x="3300" y="1306"/>
                    <a:pt x="3403" y="1100"/>
                  </a:cubicBezTo>
                  <a:lnTo>
                    <a:pt x="3678" y="516"/>
                  </a:lnTo>
                  <a:lnTo>
                    <a:pt x="3953" y="0"/>
                  </a:lnTo>
                  <a:close/>
                  <a:moveTo>
                    <a:pt x="754" y="12192"/>
                  </a:moveTo>
                  <a:cubicBezTo>
                    <a:pt x="755" y="12195"/>
                    <a:pt x="756" y="12198"/>
                    <a:pt x="756" y="12201"/>
                  </a:cubicBezTo>
                  <a:cubicBezTo>
                    <a:pt x="756" y="12201"/>
                    <a:pt x="756" y="12198"/>
                    <a:pt x="754" y="12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1"/>
            <p:cNvSpPr/>
            <p:nvPr/>
          </p:nvSpPr>
          <p:spPr>
            <a:xfrm>
              <a:off x="14611525" y="1611838"/>
              <a:ext cx="49875" cy="310225"/>
            </a:xfrm>
            <a:custGeom>
              <a:avLst/>
              <a:gdLst/>
              <a:ahLst/>
              <a:cxnLst/>
              <a:rect l="l" t="t" r="r" b="b"/>
              <a:pathLst>
                <a:path w="1995" h="12409" extrusionOk="0">
                  <a:moveTo>
                    <a:pt x="997" y="1"/>
                  </a:moveTo>
                  <a:lnTo>
                    <a:pt x="997" y="1"/>
                  </a:lnTo>
                  <a:cubicBezTo>
                    <a:pt x="997" y="1"/>
                    <a:pt x="929" y="207"/>
                    <a:pt x="826" y="516"/>
                  </a:cubicBezTo>
                  <a:lnTo>
                    <a:pt x="619" y="1135"/>
                  </a:lnTo>
                  <a:cubicBezTo>
                    <a:pt x="551" y="1375"/>
                    <a:pt x="482" y="1650"/>
                    <a:pt x="447" y="1925"/>
                  </a:cubicBezTo>
                  <a:cubicBezTo>
                    <a:pt x="379" y="2200"/>
                    <a:pt x="310" y="2544"/>
                    <a:pt x="241" y="2888"/>
                  </a:cubicBezTo>
                  <a:cubicBezTo>
                    <a:pt x="173" y="3231"/>
                    <a:pt x="138" y="3575"/>
                    <a:pt x="104" y="3953"/>
                  </a:cubicBezTo>
                  <a:cubicBezTo>
                    <a:pt x="69" y="4331"/>
                    <a:pt x="35" y="4709"/>
                    <a:pt x="35" y="5122"/>
                  </a:cubicBezTo>
                  <a:cubicBezTo>
                    <a:pt x="1" y="5534"/>
                    <a:pt x="35" y="5912"/>
                    <a:pt x="35" y="6325"/>
                  </a:cubicBezTo>
                  <a:cubicBezTo>
                    <a:pt x="35" y="6737"/>
                    <a:pt x="104" y="7150"/>
                    <a:pt x="138" y="7528"/>
                  </a:cubicBezTo>
                  <a:cubicBezTo>
                    <a:pt x="173" y="7940"/>
                    <a:pt x="241" y="8318"/>
                    <a:pt x="310" y="8696"/>
                  </a:cubicBezTo>
                  <a:cubicBezTo>
                    <a:pt x="413" y="9040"/>
                    <a:pt x="482" y="9384"/>
                    <a:pt x="619" y="9727"/>
                  </a:cubicBezTo>
                  <a:cubicBezTo>
                    <a:pt x="688" y="10071"/>
                    <a:pt x="826" y="10346"/>
                    <a:pt x="929" y="10655"/>
                  </a:cubicBezTo>
                  <a:cubicBezTo>
                    <a:pt x="1135" y="11102"/>
                    <a:pt x="1341" y="11549"/>
                    <a:pt x="1616" y="11961"/>
                  </a:cubicBezTo>
                  <a:cubicBezTo>
                    <a:pt x="1719" y="12099"/>
                    <a:pt x="1857" y="12271"/>
                    <a:pt x="1994" y="12408"/>
                  </a:cubicBezTo>
                  <a:cubicBezTo>
                    <a:pt x="1994" y="12408"/>
                    <a:pt x="1891" y="12236"/>
                    <a:pt x="1754" y="11893"/>
                  </a:cubicBezTo>
                  <a:cubicBezTo>
                    <a:pt x="1719" y="11721"/>
                    <a:pt x="1650" y="11515"/>
                    <a:pt x="1582" y="11308"/>
                  </a:cubicBezTo>
                  <a:cubicBezTo>
                    <a:pt x="1479" y="11068"/>
                    <a:pt x="1410" y="10827"/>
                    <a:pt x="1341" y="10518"/>
                  </a:cubicBezTo>
                  <a:cubicBezTo>
                    <a:pt x="1272" y="10243"/>
                    <a:pt x="1204" y="9934"/>
                    <a:pt x="1135" y="9590"/>
                  </a:cubicBezTo>
                  <a:cubicBezTo>
                    <a:pt x="1066" y="9281"/>
                    <a:pt x="1032" y="8937"/>
                    <a:pt x="963" y="8559"/>
                  </a:cubicBezTo>
                  <a:cubicBezTo>
                    <a:pt x="894" y="8215"/>
                    <a:pt x="860" y="7837"/>
                    <a:pt x="826" y="7459"/>
                  </a:cubicBezTo>
                  <a:cubicBezTo>
                    <a:pt x="757" y="7081"/>
                    <a:pt x="757" y="6668"/>
                    <a:pt x="757" y="6290"/>
                  </a:cubicBezTo>
                  <a:cubicBezTo>
                    <a:pt x="757" y="5912"/>
                    <a:pt x="688" y="5500"/>
                    <a:pt x="722" y="5122"/>
                  </a:cubicBezTo>
                  <a:cubicBezTo>
                    <a:pt x="722" y="4744"/>
                    <a:pt x="722" y="4366"/>
                    <a:pt x="722" y="3988"/>
                  </a:cubicBezTo>
                  <a:cubicBezTo>
                    <a:pt x="722" y="3644"/>
                    <a:pt x="757" y="3266"/>
                    <a:pt x="757" y="2922"/>
                  </a:cubicBezTo>
                  <a:cubicBezTo>
                    <a:pt x="757" y="2613"/>
                    <a:pt x="826" y="2269"/>
                    <a:pt x="826" y="1994"/>
                  </a:cubicBezTo>
                  <a:cubicBezTo>
                    <a:pt x="860" y="1410"/>
                    <a:pt x="929" y="894"/>
                    <a:pt x="963" y="551"/>
                  </a:cubicBez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1"/>
            <p:cNvSpPr/>
            <p:nvPr/>
          </p:nvSpPr>
          <p:spPr>
            <a:xfrm>
              <a:off x="14449125" y="1494988"/>
              <a:ext cx="80800" cy="518150"/>
            </a:xfrm>
            <a:custGeom>
              <a:avLst/>
              <a:gdLst/>
              <a:ahLst/>
              <a:cxnLst/>
              <a:rect l="l" t="t" r="r" b="b"/>
              <a:pathLst>
                <a:path w="3232" h="20726" extrusionOk="0">
                  <a:moveTo>
                    <a:pt x="2269" y="0"/>
                  </a:moveTo>
                  <a:cubicBezTo>
                    <a:pt x="2269" y="1"/>
                    <a:pt x="2132" y="310"/>
                    <a:pt x="1891" y="860"/>
                  </a:cubicBezTo>
                  <a:lnTo>
                    <a:pt x="1444" y="1822"/>
                  </a:lnTo>
                  <a:cubicBezTo>
                    <a:pt x="1272" y="2269"/>
                    <a:pt x="1135" y="2681"/>
                    <a:pt x="1032" y="3128"/>
                  </a:cubicBezTo>
                  <a:cubicBezTo>
                    <a:pt x="860" y="3644"/>
                    <a:pt x="723" y="4159"/>
                    <a:pt x="585" y="4709"/>
                  </a:cubicBezTo>
                  <a:cubicBezTo>
                    <a:pt x="482" y="5293"/>
                    <a:pt x="345" y="5878"/>
                    <a:pt x="241" y="6496"/>
                  </a:cubicBezTo>
                  <a:cubicBezTo>
                    <a:pt x="173" y="7149"/>
                    <a:pt x="70" y="7802"/>
                    <a:pt x="35" y="8455"/>
                  </a:cubicBezTo>
                  <a:cubicBezTo>
                    <a:pt x="1" y="9143"/>
                    <a:pt x="1" y="9830"/>
                    <a:pt x="35" y="10483"/>
                  </a:cubicBezTo>
                  <a:cubicBezTo>
                    <a:pt x="104" y="11171"/>
                    <a:pt x="104" y="11858"/>
                    <a:pt x="241" y="12511"/>
                  </a:cubicBezTo>
                  <a:cubicBezTo>
                    <a:pt x="276" y="12855"/>
                    <a:pt x="310" y="13198"/>
                    <a:pt x="379" y="13508"/>
                  </a:cubicBezTo>
                  <a:lnTo>
                    <a:pt x="585" y="14470"/>
                  </a:lnTo>
                  <a:cubicBezTo>
                    <a:pt x="688" y="15089"/>
                    <a:pt x="929" y="15673"/>
                    <a:pt x="1066" y="16223"/>
                  </a:cubicBezTo>
                  <a:cubicBezTo>
                    <a:pt x="1238" y="16773"/>
                    <a:pt x="1444" y="17288"/>
                    <a:pt x="1651" y="17770"/>
                  </a:cubicBezTo>
                  <a:cubicBezTo>
                    <a:pt x="1754" y="18010"/>
                    <a:pt x="1857" y="18216"/>
                    <a:pt x="1926" y="18423"/>
                  </a:cubicBezTo>
                  <a:lnTo>
                    <a:pt x="2235" y="19007"/>
                  </a:lnTo>
                  <a:cubicBezTo>
                    <a:pt x="2441" y="19385"/>
                    <a:pt x="2613" y="19694"/>
                    <a:pt x="2750" y="19935"/>
                  </a:cubicBezTo>
                  <a:cubicBezTo>
                    <a:pt x="2922" y="20210"/>
                    <a:pt x="3060" y="20485"/>
                    <a:pt x="3232" y="20725"/>
                  </a:cubicBezTo>
                  <a:lnTo>
                    <a:pt x="3128" y="20519"/>
                  </a:lnTo>
                  <a:cubicBezTo>
                    <a:pt x="3060" y="20382"/>
                    <a:pt x="2957" y="20175"/>
                    <a:pt x="2853" y="19900"/>
                  </a:cubicBezTo>
                  <a:cubicBezTo>
                    <a:pt x="2716" y="19626"/>
                    <a:pt x="2579" y="19316"/>
                    <a:pt x="2441" y="18904"/>
                  </a:cubicBezTo>
                  <a:cubicBezTo>
                    <a:pt x="2304" y="18526"/>
                    <a:pt x="2132" y="18113"/>
                    <a:pt x="1994" y="17632"/>
                  </a:cubicBezTo>
                  <a:cubicBezTo>
                    <a:pt x="1857" y="17151"/>
                    <a:pt x="1719" y="16635"/>
                    <a:pt x="1547" y="16085"/>
                  </a:cubicBezTo>
                  <a:cubicBezTo>
                    <a:pt x="1376" y="15536"/>
                    <a:pt x="1238" y="14951"/>
                    <a:pt x="1169" y="14333"/>
                  </a:cubicBezTo>
                  <a:lnTo>
                    <a:pt x="998" y="13405"/>
                  </a:lnTo>
                  <a:lnTo>
                    <a:pt x="860" y="12442"/>
                  </a:lnTo>
                  <a:cubicBezTo>
                    <a:pt x="757" y="11789"/>
                    <a:pt x="757" y="11136"/>
                    <a:pt x="723" y="10483"/>
                  </a:cubicBezTo>
                  <a:cubicBezTo>
                    <a:pt x="688" y="9796"/>
                    <a:pt x="723" y="9143"/>
                    <a:pt x="723" y="8490"/>
                  </a:cubicBezTo>
                  <a:cubicBezTo>
                    <a:pt x="723" y="7871"/>
                    <a:pt x="826" y="7218"/>
                    <a:pt x="860" y="6599"/>
                  </a:cubicBezTo>
                  <a:cubicBezTo>
                    <a:pt x="894" y="5981"/>
                    <a:pt x="1032" y="5396"/>
                    <a:pt x="1101" y="4812"/>
                  </a:cubicBezTo>
                  <a:cubicBezTo>
                    <a:pt x="1101" y="4675"/>
                    <a:pt x="1135" y="4537"/>
                    <a:pt x="1169" y="4400"/>
                  </a:cubicBezTo>
                  <a:lnTo>
                    <a:pt x="1238" y="3987"/>
                  </a:lnTo>
                  <a:lnTo>
                    <a:pt x="1410" y="3231"/>
                  </a:lnTo>
                  <a:cubicBezTo>
                    <a:pt x="1547" y="2750"/>
                    <a:pt x="1582" y="2303"/>
                    <a:pt x="1719" y="1891"/>
                  </a:cubicBezTo>
                  <a:lnTo>
                    <a:pt x="2029" y="894"/>
                  </a:lnTo>
                  <a:cubicBezTo>
                    <a:pt x="2166" y="344"/>
                    <a:pt x="2269" y="1"/>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14240325" y="1523338"/>
              <a:ext cx="123775" cy="590325"/>
            </a:xfrm>
            <a:custGeom>
              <a:avLst/>
              <a:gdLst/>
              <a:ahLst/>
              <a:cxnLst/>
              <a:rect l="l" t="t" r="r" b="b"/>
              <a:pathLst>
                <a:path w="4951" h="23613" extrusionOk="0">
                  <a:moveTo>
                    <a:pt x="1513" y="1"/>
                  </a:moveTo>
                  <a:cubicBezTo>
                    <a:pt x="1513" y="1"/>
                    <a:pt x="1410" y="379"/>
                    <a:pt x="1204" y="1032"/>
                  </a:cubicBezTo>
                  <a:lnTo>
                    <a:pt x="895" y="2200"/>
                  </a:lnTo>
                  <a:cubicBezTo>
                    <a:pt x="826" y="2441"/>
                    <a:pt x="757" y="2681"/>
                    <a:pt x="688" y="2956"/>
                  </a:cubicBezTo>
                  <a:lnTo>
                    <a:pt x="551" y="3747"/>
                  </a:lnTo>
                  <a:cubicBezTo>
                    <a:pt x="448" y="4331"/>
                    <a:pt x="345" y="4950"/>
                    <a:pt x="242" y="5637"/>
                  </a:cubicBezTo>
                  <a:cubicBezTo>
                    <a:pt x="138" y="6290"/>
                    <a:pt x="104" y="6978"/>
                    <a:pt x="35" y="7734"/>
                  </a:cubicBezTo>
                  <a:cubicBezTo>
                    <a:pt x="1" y="8078"/>
                    <a:pt x="1" y="8456"/>
                    <a:pt x="1" y="8834"/>
                  </a:cubicBezTo>
                  <a:cubicBezTo>
                    <a:pt x="1" y="9212"/>
                    <a:pt x="1" y="9590"/>
                    <a:pt x="1" y="9968"/>
                  </a:cubicBezTo>
                  <a:cubicBezTo>
                    <a:pt x="1" y="10380"/>
                    <a:pt x="1" y="10758"/>
                    <a:pt x="70" y="11136"/>
                  </a:cubicBezTo>
                  <a:cubicBezTo>
                    <a:pt x="70" y="11514"/>
                    <a:pt x="104" y="11927"/>
                    <a:pt x="138" y="12305"/>
                  </a:cubicBezTo>
                  <a:cubicBezTo>
                    <a:pt x="242" y="13095"/>
                    <a:pt x="379" y="13852"/>
                    <a:pt x="516" y="14608"/>
                  </a:cubicBezTo>
                  <a:lnTo>
                    <a:pt x="791" y="15708"/>
                  </a:lnTo>
                  <a:lnTo>
                    <a:pt x="929" y="16257"/>
                  </a:lnTo>
                  <a:lnTo>
                    <a:pt x="1101" y="16807"/>
                  </a:lnTo>
                  <a:lnTo>
                    <a:pt x="1444" y="17838"/>
                  </a:lnTo>
                  <a:lnTo>
                    <a:pt x="1823" y="18766"/>
                  </a:lnTo>
                  <a:cubicBezTo>
                    <a:pt x="2063" y="19385"/>
                    <a:pt x="2338" y="19935"/>
                    <a:pt x="2647" y="20485"/>
                  </a:cubicBezTo>
                  <a:cubicBezTo>
                    <a:pt x="2957" y="21001"/>
                    <a:pt x="3232" y="21482"/>
                    <a:pt x="3507" y="21860"/>
                  </a:cubicBezTo>
                  <a:cubicBezTo>
                    <a:pt x="3816" y="22238"/>
                    <a:pt x="4022" y="22582"/>
                    <a:pt x="4228" y="22822"/>
                  </a:cubicBezTo>
                  <a:cubicBezTo>
                    <a:pt x="4469" y="23097"/>
                    <a:pt x="4675" y="23372"/>
                    <a:pt x="4950" y="23613"/>
                  </a:cubicBezTo>
                  <a:cubicBezTo>
                    <a:pt x="4950" y="23613"/>
                    <a:pt x="4881" y="23544"/>
                    <a:pt x="4778" y="23406"/>
                  </a:cubicBezTo>
                  <a:cubicBezTo>
                    <a:pt x="4641" y="23235"/>
                    <a:pt x="4503" y="23028"/>
                    <a:pt x="4332" y="22753"/>
                  </a:cubicBezTo>
                  <a:cubicBezTo>
                    <a:pt x="4160" y="22478"/>
                    <a:pt x="3919" y="22135"/>
                    <a:pt x="3713" y="21722"/>
                  </a:cubicBezTo>
                  <a:cubicBezTo>
                    <a:pt x="3507" y="21275"/>
                    <a:pt x="3266" y="20829"/>
                    <a:pt x="2991" y="20313"/>
                  </a:cubicBezTo>
                  <a:lnTo>
                    <a:pt x="2647" y="19488"/>
                  </a:lnTo>
                  <a:lnTo>
                    <a:pt x="2476" y="19041"/>
                  </a:lnTo>
                  <a:lnTo>
                    <a:pt x="2304" y="18595"/>
                  </a:lnTo>
                  <a:lnTo>
                    <a:pt x="1960" y="17667"/>
                  </a:lnTo>
                  <a:lnTo>
                    <a:pt x="1651" y="16636"/>
                  </a:lnTo>
                  <a:lnTo>
                    <a:pt x="1513" y="16120"/>
                  </a:lnTo>
                  <a:lnTo>
                    <a:pt x="1410" y="15570"/>
                  </a:lnTo>
                  <a:lnTo>
                    <a:pt x="1135" y="14470"/>
                  </a:lnTo>
                  <a:cubicBezTo>
                    <a:pt x="1032" y="13749"/>
                    <a:pt x="895" y="12992"/>
                    <a:pt x="826" y="12236"/>
                  </a:cubicBezTo>
                  <a:lnTo>
                    <a:pt x="723" y="11102"/>
                  </a:lnTo>
                  <a:cubicBezTo>
                    <a:pt x="688" y="10724"/>
                    <a:pt x="654" y="10346"/>
                    <a:pt x="654" y="9968"/>
                  </a:cubicBezTo>
                  <a:cubicBezTo>
                    <a:pt x="654" y="9212"/>
                    <a:pt x="585" y="8456"/>
                    <a:pt x="654" y="7734"/>
                  </a:cubicBezTo>
                  <a:cubicBezTo>
                    <a:pt x="723" y="7046"/>
                    <a:pt x="723" y="6325"/>
                    <a:pt x="757" y="5672"/>
                  </a:cubicBezTo>
                  <a:lnTo>
                    <a:pt x="963" y="3816"/>
                  </a:lnTo>
                  <a:cubicBezTo>
                    <a:pt x="963" y="3541"/>
                    <a:pt x="998" y="3266"/>
                    <a:pt x="1032" y="2991"/>
                  </a:cubicBezTo>
                  <a:cubicBezTo>
                    <a:pt x="1066" y="2750"/>
                    <a:pt x="1101" y="2510"/>
                    <a:pt x="1135" y="2269"/>
                  </a:cubicBezTo>
                  <a:lnTo>
                    <a:pt x="1341" y="1066"/>
                  </a:lnTo>
                  <a:cubicBezTo>
                    <a:pt x="1444" y="379"/>
                    <a:pt x="1513"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14064200" y="1695188"/>
              <a:ext cx="160700" cy="503550"/>
            </a:xfrm>
            <a:custGeom>
              <a:avLst/>
              <a:gdLst/>
              <a:ahLst/>
              <a:cxnLst/>
              <a:rect l="l" t="t" r="r" b="b"/>
              <a:pathLst>
                <a:path w="6428" h="20142" extrusionOk="0">
                  <a:moveTo>
                    <a:pt x="0" y="1"/>
                  </a:moveTo>
                  <a:cubicBezTo>
                    <a:pt x="0" y="241"/>
                    <a:pt x="0" y="482"/>
                    <a:pt x="0" y="688"/>
                  </a:cubicBezTo>
                  <a:cubicBezTo>
                    <a:pt x="0" y="860"/>
                    <a:pt x="0" y="1032"/>
                    <a:pt x="35" y="1204"/>
                  </a:cubicBezTo>
                  <a:lnTo>
                    <a:pt x="103" y="1753"/>
                  </a:lnTo>
                  <a:cubicBezTo>
                    <a:pt x="172" y="2235"/>
                    <a:pt x="275" y="2681"/>
                    <a:pt x="378" y="3128"/>
                  </a:cubicBezTo>
                  <a:cubicBezTo>
                    <a:pt x="653" y="4262"/>
                    <a:pt x="997" y="5362"/>
                    <a:pt x="1375" y="6428"/>
                  </a:cubicBezTo>
                  <a:cubicBezTo>
                    <a:pt x="1822" y="7631"/>
                    <a:pt x="2269" y="8868"/>
                    <a:pt x="2681" y="10140"/>
                  </a:cubicBezTo>
                  <a:cubicBezTo>
                    <a:pt x="2784" y="10449"/>
                    <a:pt x="2853" y="10793"/>
                    <a:pt x="2956" y="11102"/>
                  </a:cubicBezTo>
                  <a:cubicBezTo>
                    <a:pt x="3025" y="11411"/>
                    <a:pt x="3093" y="11721"/>
                    <a:pt x="3128" y="12030"/>
                  </a:cubicBezTo>
                  <a:cubicBezTo>
                    <a:pt x="3197" y="12305"/>
                    <a:pt x="3231" y="12717"/>
                    <a:pt x="3300" y="13027"/>
                  </a:cubicBezTo>
                  <a:cubicBezTo>
                    <a:pt x="3403" y="13336"/>
                    <a:pt x="3471" y="13645"/>
                    <a:pt x="3540" y="13955"/>
                  </a:cubicBezTo>
                  <a:cubicBezTo>
                    <a:pt x="3918" y="15089"/>
                    <a:pt x="4331" y="16154"/>
                    <a:pt x="4846" y="17185"/>
                  </a:cubicBezTo>
                  <a:cubicBezTo>
                    <a:pt x="5259" y="18113"/>
                    <a:pt x="5706" y="18835"/>
                    <a:pt x="5980" y="19351"/>
                  </a:cubicBezTo>
                  <a:cubicBezTo>
                    <a:pt x="6255" y="19832"/>
                    <a:pt x="6427" y="20141"/>
                    <a:pt x="6427" y="20141"/>
                  </a:cubicBezTo>
                  <a:lnTo>
                    <a:pt x="6049" y="19282"/>
                  </a:lnTo>
                  <a:cubicBezTo>
                    <a:pt x="5843" y="18766"/>
                    <a:pt x="5534" y="17976"/>
                    <a:pt x="5156" y="17048"/>
                  </a:cubicBezTo>
                  <a:cubicBezTo>
                    <a:pt x="4812" y="16120"/>
                    <a:pt x="4399" y="14986"/>
                    <a:pt x="4090" y="13817"/>
                  </a:cubicBezTo>
                  <a:cubicBezTo>
                    <a:pt x="4021" y="13508"/>
                    <a:pt x="3953" y="13199"/>
                    <a:pt x="3884" y="12889"/>
                  </a:cubicBezTo>
                  <a:cubicBezTo>
                    <a:pt x="3850" y="12752"/>
                    <a:pt x="3815" y="12580"/>
                    <a:pt x="3815" y="12442"/>
                  </a:cubicBezTo>
                  <a:lnTo>
                    <a:pt x="3746" y="11927"/>
                  </a:lnTo>
                  <a:cubicBezTo>
                    <a:pt x="3712" y="11618"/>
                    <a:pt x="3643" y="11274"/>
                    <a:pt x="3575" y="10930"/>
                  </a:cubicBezTo>
                  <a:cubicBezTo>
                    <a:pt x="3471" y="10586"/>
                    <a:pt x="3403" y="10277"/>
                    <a:pt x="3300" y="9933"/>
                  </a:cubicBezTo>
                  <a:cubicBezTo>
                    <a:pt x="3093" y="9280"/>
                    <a:pt x="2853" y="8662"/>
                    <a:pt x="2612" y="8043"/>
                  </a:cubicBezTo>
                  <a:cubicBezTo>
                    <a:pt x="2372" y="7424"/>
                    <a:pt x="2131" y="6806"/>
                    <a:pt x="1890" y="6221"/>
                  </a:cubicBezTo>
                  <a:cubicBezTo>
                    <a:pt x="1444" y="5053"/>
                    <a:pt x="1031" y="3953"/>
                    <a:pt x="722" y="3025"/>
                  </a:cubicBezTo>
                  <a:cubicBezTo>
                    <a:pt x="619" y="2785"/>
                    <a:pt x="550" y="2544"/>
                    <a:pt x="481" y="2338"/>
                  </a:cubicBezTo>
                  <a:cubicBezTo>
                    <a:pt x="447" y="2131"/>
                    <a:pt x="344" y="1891"/>
                    <a:pt x="309" y="1719"/>
                  </a:cubicBezTo>
                  <a:lnTo>
                    <a:pt x="172" y="1169"/>
                  </a:lnTo>
                  <a:lnTo>
                    <a:pt x="103" y="688"/>
                  </a:lnTo>
                  <a:cubicBezTo>
                    <a:pt x="69" y="482"/>
                    <a:pt x="35" y="24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13934450" y="1909138"/>
              <a:ext cx="247475" cy="307625"/>
            </a:xfrm>
            <a:custGeom>
              <a:avLst/>
              <a:gdLst/>
              <a:ahLst/>
              <a:cxnLst/>
              <a:rect l="l" t="t" r="r" b="b"/>
              <a:pathLst>
                <a:path w="9899" h="12305" extrusionOk="0">
                  <a:moveTo>
                    <a:pt x="0" y="1"/>
                  </a:moveTo>
                  <a:lnTo>
                    <a:pt x="241" y="654"/>
                  </a:lnTo>
                  <a:cubicBezTo>
                    <a:pt x="310" y="860"/>
                    <a:pt x="447" y="1100"/>
                    <a:pt x="550" y="1375"/>
                  </a:cubicBezTo>
                  <a:cubicBezTo>
                    <a:pt x="688" y="1650"/>
                    <a:pt x="860" y="1960"/>
                    <a:pt x="1066" y="2269"/>
                  </a:cubicBezTo>
                  <a:cubicBezTo>
                    <a:pt x="1238" y="2578"/>
                    <a:pt x="1478" y="2922"/>
                    <a:pt x="1719" y="3300"/>
                  </a:cubicBezTo>
                  <a:cubicBezTo>
                    <a:pt x="1925" y="3644"/>
                    <a:pt x="2200" y="4022"/>
                    <a:pt x="2475" y="4400"/>
                  </a:cubicBezTo>
                  <a:cubicBezTo>
                    <a:pt x="3059" y="5122"/>
                    <a:pt x="3678" y="5912"/>
                    <a:pt x="4297" y="6668"/>
                  </a:cubicBezTo>
                  <a:cubicBezTo>
                    <a:pt x="4950" y="7424"/>
                    <a:pt x="5603" y="8181"/>
                    <a:pt x="6256" y="8834"/>
                  </a:cubicBezTo>
                  <a:cubicBezTo>
                    <a:pt x="6943" y="9487"/>
                    <a:pt x="7527" y="10105"/>
                    <a:pt x="8043" y="10621"/>
                  </a:cubicBezTo>
                  <a:cubicBezTo>
                    <a:pt x="9143" y="11686"/>
                    <a:pt x="9899" y="12305"/>
                    <a:pt x="9899" y="12305"/>
                  </a:cubicBezTo>
                  <a:cubicBezTo>
                    <a:pt x="9899" y="12305"/>
                    <a:pt x="9315" y="11514"/>
                    <a:pt x="8352" y="10380"/>
                  </a:cubicBezTo>
                  <a:cubicBezTo>
                    <a:pt x="7871" y="9796"/>
                    <a:pt x="7321" y="9143"/>
                    <a:pt x="6737" y="8421"/>
                  </a:cubicBezTo>
                  <a:lnTo>
                    <a:pt x="4846" y="6222"/>
                  </a:lnTo>
                  <a:lnTo>
                    <a:pt x="2990" y="3988"/>
                  </a:lnTo>
                  <a:cubicBezTo>
                    <a:pt x="2716" y="3644"/>
                    <a:pt x="2406" y="3300"/>
                    <a:pt x="2131" y="2956"/>
                  </a:cubicBezTo>
                  <a:cubicBezTo>
                    <a:pt x="1856" y="2647"/>
                    <a:pt x="1616" y="2338"/>
                    <a:pt x="1375" y="2028"/>
                  </a:cubicBezTo>
                  <a:cubicBezTo>
                    <a:pt x="1169" y="1753"/>
                    <a:pt x="963" y="1479"/>
                    <a:pt x="791" y="1238"/>
                  </a:cubicBezTo>
                  <a:cubicBezTo>
                    <a:pt x="619" y="997"/>
                    <a:pt x="447" y="791"/>
                    <a:pt x="344" y="585"/>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13880325" y="2081838"/>
              <a:ext cx="274975" cy="162425"/>
            </a:xfrm>
            <a:custGeom>
              <a:avLst/>
              <a:gdLst/>
              <a:ahLst/>
              <a:cxnLst/>
              <a:rect l="l" t="t" r="r" b="b"/>
              <a:pathLst>
                <a:path w="10999" h="6497" extrusionOk="0">
                  <a:moveTo>
                    <a:pt x="0" y="1"/>
                  </a:moveTo>
                  <a:lnTo>
                    <a:pt x="0" y="1"/>
                  </a:lnTo>
                  <a:cubicBezTo>
                    <a:pt x="0" y="1"/>
                    <a:pt x="69" y="207"/>
                    <a:pt x="241" y="551"/>
                  </a:cubicBezTo>
                  <a:cubicBezTo>
                    <a:pt x="309" y="757"/>
                    <a:pt x="412" y="929"/>
                    <a:pt x="516" y="1135"/>
                  </a:cubicBezTo>
                  <a:cubicBezTo>
                    <a:pt x="653" y="1341"/>
                    <a:pt x="791" y="1582"/>
                    <a:pt x="997" y="1857"/>
                  </a:cubicBezTo>
                  <a:cubicBezTo>
                    <a:pt x="1169" y="2132"/>
                    <a:pt x="1409" y="2372"/>
                    <a:pt x="1650" y="2647"/>
                  </a:cubicBezTo>
                  <a:cubicBezTo>
                    <a:pt x="1925" y="2922"/>
                    <a:pt x="2200" y="3197"/>
                    <a:pt x="2509" y="3438"/>
                  </a:cubicBezTo>
                  <a:cubicBezTo>
                    <a:pt x="2818" y="3678"/>
                    <a:pt x="3162" y="3919"/>
                    <a:pt x="3506" y="4160"/>
                  </a:cubicBezTo>
                  <a:cubicBezTo>
                    <a:pt x="3849" y="4400"/>
                    <a:pt x="4193" y="4572"/>
                    <a:pt x="4571" y="4778"/>
                  </a:cubicBezTo>
                  <a:cubicBezTo>
                    <a:pt x="4949" y="4985"/>
                    <a:pt x="5327" y="5156"/>
                    <a:pt x="5740" y="5294"/>
                  </a:cubicBezTo>
                  <a:cubicBezTo>
                    <a:pt x="6118" y="5466"/>
                    <a:pt x="6496" y="5603"/>
                    <a:pt x="6874" y="5741"/>
                  </a:cubicBezTo>
                  <a:cubicBezTo>
                    <a:pt x="7252" y="5878"/>
                    <a:pt x="7596" y="5981"/>
                    <a:pt x="7939" y="6050"/>
                  </a:cubicBezTo>
                  <a:cubicBezTo>
                    <a:pt x="8283" y="6153"/>
                    <a:pt x="8627" y="6222"/>
                    <a:pt x="8936" y="6291"/>
                  </a:cubicBezTo>
                  <a:cubicBezTo>
                    <a:pt x="9624" y="6428"/>
                    <a:pt x="10311" y="6497"/>
                    <a:pt x="10998" y="6497"/>
                  </a:cubicBezTo>
                  <a:lnTo>
                    <a:pt x="10448" y="6325"/>
                  </a:lnTo>
                  <a:lnTo>
                    <a:pt x="9830" y="6153"/>
                  </a:lnTo>
                  <a:lnTo>
                    <a:pt x="9005" y="5878"/>
                  </a:lnTo>
                  <a:cubicBezTo>
                    <a:pt x="8455" y="5672"/>
                    <a:pt x="7768" y="5466"/>
                    <a:pt x="7046" y="5156"/>
                  </a:cubicBezTo>
                  <a:cubicBezTo>
                    <a:pt x="6702" y="5019"/>
                    <a:pt x="6358" y="4847"/>
                    <a:pt x="5980" y="4675"/>
                  </a:cubicBezTo>
                  <a:cubicBezTo>
                    <a:pt x="5602" y="4538"/>
                    <a:pt x="5259" y="4332"/>
                    <a:pt x="4881" y="4160"/>
                  </a:cubicBezTo>
                  <a:cubicBezTo>
                    <a:pt x="4537" y="3988"/>
                    <a:pt x="4193" y="3782"/>
                    <a:pt x="3849" y="3575"/>
                  </a:cubicBezTo>
                  <a:cubicBezTo>
                    <a:pt x="3471" y="3369"/>
                    <a:pt x="3162" y="3129"/>
                    <a:pt x="2853" y="2922"/>
                  </a:cubicBezTo>
                  <a:cubicBezTo>
                    <a:pt x="2578" y="2716"/>
                    <a:pt x="2268" y="2510"/>
                    <a:pt x="1993" y="2269"/>
                  </a:cubicBezTo>
                  <a:cubicBezTo>
                    <a:pt x="1753" y="2029"/>
                    <a:pt x="1512" y="1823"/>
                    <a:pt x="1306" y="1616"/>
                  </a:cubicBezTo>
                  <a:cubicBezTo>
                    <a:pt x="1065" y="1376"/>
                    <a:pt x="894" y="1169"/>
                    <a:pt x="722" y="998"/>
                  </a:cubicBezTo>
                  <a:cubicBezTo>
                    <a:pt x="550" y="791"/>
                    <a:pt x="447" y="620"/>
                    <a:pt x="344" y="48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14167300" y="2236513"/>
              <a:ext cx="377225" cy="381525"/>
            </a:xfrm>
            <a:custGeom>
              <a:avLst/>
              <a:gdLst/>
              <a:ahLst/>
              <a:cxnLst/>
              <a:rect l="l" t="t" r="r" b="b"/>
              <a:pathLst>
                <a:path w="15089" h="15261" extrusionOk="0">
                  <a:moveTo>
                    <a:pt x="1" y="0"/>
                  </a:moveTo>
                  <a:lnTo>
                    <a:pt x="2131" y="2681"/>
                  </a:lnTo>
                  <a:cubicBezTo>
                    <a:pt x="2784" y="3506"/>
                    <a:pt x="3506" y="4434"/>
                    <a:pt x="4262" y="5500"/>
                  </a:cubicBezTo>
                  <a:cubicBezTo>
                    <a:pt x="4640" y="5981"/>
                    <a:pt x="5019" y="6531"/>
                    <a:pt x="5362" y="7115"/>
                  </a:cubicBezTo>
                  <a:cubicBezTo>
                    <a:pt x="5534" y="7390"/>
                    <a:pt x="5706" y="7665"/>
                    <a:pt x="5878" y="7974"/>
                  </a:cubicBezTo>
                  <a:lnTo>
                    <a:pt x="6290" y="8868"/>
                  </a:lnTo>
                  <a:cubicBezTo>
                    <a:pt x="6634" y="9487"/>
                    <a:pt x="7012" y="10105"/>
                    <a:pt x="7459" y="10655"/>
                  </a:cubicBezTo>
                  <a:cubicBezTo>
                    <a:pt x="7906" y="11171"/>
                    <a:pt x="8352" y="11652"/>
                    <a:pt x="8868" y="12099"/>
                  </a:cubicBezTo>
                  <a:cubicBezTo>
                    <a:pt x="9349" y="12545"/>
                    <a:pt x="9830" y="12923"/>
                    <a:pt x="10380" y="13267"/>
                  </a:cubicBezTo>
                  <a:cubicBezTo>
                    <a:pt x="10827" y="13576"/>
                    <a:pt x="11308" y="13886"/>
                    <a:pt x="11824" y="14126"/>
                  </a:cubicBezTo>
                  <a:cubicBezTo>
                    <a:pt x="12236" y="14333"/>
                    <a:pt x="12683" y="14539"/>
                    <a:pt x="13130" y="14676"/>
                  </a:cubicBezTo>
                  <a:cubicBezTo>
                    <a:pt x="13508" y="14848"/>
                    <a:pt x="13886" y="14951"/>
                    <a:pt x="14161" y="15054"/>
                  </a:cubicBezTo>
                  <a:cubicBezTo>
                    <a:pt x="14436" y="15123"/>
                    <a:pt x="14676" y="15157"/>
                    <a:pt x="14848" y="15192"/>
                  </a:cubicBezTo>
                  <a:lnTo>
                    <a:pt x="15089" y="15261"/>
                  </a:lnTo>
                  <a:lnTo>
                    <a:pt x="14230" y="14917"/>
                  </a:lnTo>
                  <a:cubicBezTo>
                    <a:pt x="13955" y="14779"/>
                    <a:pt x="13611" y="14642"/>
                    <a:pt x="13233" y="14436"/>
                  </a:cubicBezTo>
                  <a:cubicBezTo>
                    <a:pt x="12889" y="14264"/>
                    <a:pt x="12477" y="14023"/>
                    <a:pt x="12030" y="13783"/>
                  </a:cubicBezTo>
                  <a:cubicBezTo>
                    <a:pt x="11583" y="13508"/>
                    <a:pt x="11136" y="13198"/>
                    <a:pt x="10690" y="12855"/>
                  </a:cubicBezTo>
                  <a:cubicBezTo>
                    <a:pt x="10208" y="12477"/>
                    <a:pt x="9727" y="12099"/>
                    <a:pt x="9280" y="11652"/>
                  </a:cubicBezTo>
                  <a:cubicBezTo>
                    <a:pt x="8352" y="10758"/>
                    <a:pt x="7562" y="9727"/>
                    <a:pt x="6943" y="8559"/>
                  </a:cubicBezTo>
                  <a:lnTo>
                    <a:pt x="6462" y="7631"/>
                  </a:lnTo>
                  <a:cubicBezTo>
                    <a:pt x="6290" y="7321"/>
                    <a:pt x="6118" y="7012"/>
                    <a:pt x="5912" y="6737"/>
                  </a:cubicBezTo>
                  <a:cubicBezTo>
                    <a:pt x="5568" y="6153"/>
                    <a:pt x="5122" y="5637"/>
                    <a:pt x="4744" y="5122"/>
                  </a:cubicBezTo>
                  <a:cubicBezTo>
                    <a:pt x="3953" y="4090"/>
                    <a:pt x="3128" y="3197"/>
                    <a:pt x="2441" y="2441"/>
                  </a:cubicBezTo>
                  <a:cubicBezTo>
                    <a:pt x="1719" y="1685"/>
                    <a:pt x="1100" y="1066"/>
                    <a:pt x="688" y="653"/>
                  </a:cubicBezTo>
                  <a:cubicBezTo>
                    <a:pt x="276" y="241"/>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14261825" y="2175513"/>
              <a:ext cx="499225" cy="359175"/>
            </a:xfrm>
            <a:custGeom>
              <a:avLst/>
              <a:gdLst/>
              <a:ahLst/>
              <a:cxnLst/>
              <a:rect l="l" t="t" r="r" b="b"/>
              <a:pathLst>
                <a:path w="19969" h="14367" extrusionOk="0">
                  <a:moveTo>
                    <a:pt x="0" y="0"/>
                  </a:moveTo>
                  <a:lnTo>
                    <a:pt x="172" y="241"/>
                  </a:lnTo>
                  <a:cubicBezTo>
                    <a:pt x="275" y="378"/>
                    <a:pt x="378" y="619"/>
                    <a:pt x="584" y="894"/>
                  </a:cubicBezTo>
                  <a:cubicBezTo>
                    <a:pt x="825" y="1238"/>
                    <a:pt x="1100" y="1547"/>
                    <a:pt x="1375" y="1856"/>
                  </a:cubicBezTo>
                  <a:cubicBezTo>
                    <a:pt x="1719" y="2234"/>
                    <a:pt x="2097" y="2612"/>
                    <a:pt x="2544" y="2956"/>
                  </a:cubicBezTo>
                  <a:cubicBezTo>
                    <a:pt x="3025" y="3368"/>
                    <a:pt x="3506" y="3747"/>
                    <a:pt x="4056" y="4125"/>
                  </a:cubicBezTo>
                  <a:cubicBezTo>
                    <a:pt x="4606" y="4503"/>
                    <a:pt x="5224" y="4846"/>
                    <a:pt x="5843" y="5224"/>
                  </a:cubicBezTo>
                  <a:cubicBezTo>
                    <a:pt x="6462" y="5602"/>
                    <a:pt x="7080" y="6015"/>
                    <a:pt x="7733" y="6427"/>
                  </a:cubicBezTo>
                  <a:cubicBezTo>
                    <a:pt x="8352" y="6840"/>
                    <a:pt x="8936" y="7287"/>
                    <a:pt x="9486" y="7802"/>
                  </a:cubicBezTo>
                  <a:cubicBezTo>
                    <a:pt x="9761" y="8077"/>
                    <a:pt x="10036" y="8352"/>
                    <a:pt x="10277" y="8627"/>
                  </a:cubicBezTo>
                  <a:cubicBezTo>
                    <a:pt x="10517" y="8902"/>
                    <a:pt x="10792" y="9211"/>
                    <a:pt x="11102" y="9486"/>
                  </a:cubicBezTo>
                  <a:cubicBezTo>
                    <a:pt x="11342" y="9761"/>
                    <a:pt x="11652" y="10002"/>
                    <a:pt x="11961" y="10242"/>
                  </a:cubicBezTo>
                  <a:cubicBezTo>
                    <a:pt x="12236" y="10517"/>
                    <a:pt x="12545" y="10724"/>
                    <a:pt x="12854" y="10930"/>
                  </a:cubicBezTo>
                  <a:cubicBezTo>
                    <a:pt x="13404" y="11342"/>
                    <a:pt x="14023" y="11720"/>
                    <a:pt x="14642" y="12064"/>
                  </a:cubicBezTo>
                  <a:cubicBezTo>
                    <a:pt x="15226" y="12408"/>
                    <a:pt x="15776" y="12683"/>
                    <a:pt x="16326" y="12923"/>
                  </a:cubicBezTo>
                  <a:cubicBezTo>
                    <a:pt x="17494" y="13508"/>
                    <a:pt x="18732" y="13989"/>
                    <a:pt x="19969" y="14367"/>
                  </a:cubicBezTo>
                  <a:cubicBezTo>
                    <a:pt x="19969" y="14367"/>
                    <a:pt x="19625" y="14195"/>
                    <a:pt x="19007" y="13886"/>
                  </a:cubicBezTo>
                  <a:cubicBezTo>
                    <a:pt x="18388" y="13611"/>
                    <a:pt x="17529" y="13164"/>
                    <a:pt x="16532" y="12580"/>
                  </a:cubicBezTo>
                  <a:cubicBezTo>
                    <a:pt x="16051" y="12305"/>
                    <a:pt x="15501" y="11961"/>
                    <a:pt x="14951" y="11617"/>
                  </a:cubicBezTo>
                  <a:cubicBezTo>
                    <a:pt x="14367" y="11273"/>
                    <a:pt x="13817" y="10861"/>
                    <a:pt x="13233" y="10414"/>
                  </a:cubicBezTo>
                  <a:cubicBezTo>
                    <a:pt x="12648" y="10002"/>
                    <a:pt x="12064" y="9521"/>
                    <a:pt x="11548" y="9005"/>
                  </a:cubicBezTo>
                  <a:cubicBezTo>
                    <a:pt x="11273" y="8730"/>
                    <a:pt x="11067" y="8455"/>
                    <a:pt x="10792" y="8146"/>
                  </a:cubicBezTo>
                  <a:cubicBezTo>
                    <a:pt x="10517" y="7871"/>
                    <a:pt x="10277" y="7562"/>
                    <a:pt x="9967" y="7287"/>
                  </a:cubicBezTo>
                  <a:cubicBezTo>
                    <a:pt x="9383" y="6771"/>
                    <a:pt x="8764" y="6256"/>
                    <a:pt x="8111" y="5843"/>
                  </a:cubicBezTo>
                  <a:cubicBezTo>
                    <a:pt x="7458" y="5431"/>
                    <a:pt x="6771" y="5053"/>
                    <a:pt x="6152" y="4674"/>
                  </a:cubicBezTo>
                  <a:cubicBezTo>
                    <a:pt x="5499" y="4331"/>
                    <a:pt x="4915" y="3987"/>
                    <a:pt x="4331" y="3643"/>
                  </a:cubicBezTo>
                  <a:cubicBezTo>
                    <a:pt x="3746" y="3334"/>
                    <a:pt x="3231" y="2990"/>
                    <a:pt x="2784" y="2647"/>
                  </a:cubicBezTo>
                  <a:cubicBezTo>
                    <a:pt x="2337" y="2337"/>
                    <a:pt x="1959" y="2028"/>
                    <a:pt x="1547" y="1650"/>
                  </a:cubicBezTo>
                  <a:cubicBezTo>
                    <a:pt x="1272" y="1375"/>
                    <a:pt x="963" y="1100"/>
                    <a:pt x="688" y="791"/>
                  </a:cubicBezTo>
                  <a:cubicBezTo>
                    <a:pt x="275" y="275"/>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14439675" y="2068113"/>
              <a:ext cx="531050" cy="283550"/>
            </a:xfrm>
            <a:custGeom>
              <a:avLst/>
              <a:gdLst/>
              <a:ahLst/>
              <a:cxnLst/>
              <a:rect l="l" t="t" r="r" b="b"/>
              <a:pathLst>
                <a:path w="21242" h="11342" extrusionOk="0">
                  <a:moveTo>
                    <a:pt x="1" y="0"/>
                  </a:moveTo>
                  <a:lnTo>
                    <a:pt x="104" y="275"/>
                  </a:lnTo>
                  <a:cubicBezTo>
                    <a:pt x="138" y="344"/>
                    <a:pt x="173" y="447"/>
                    <a:pt x="207" y="584"/>
                  </a:cubicBezTo>
                  <a:lnTo>
                    <a:pt x="448" y="997"/>
                  </a:lnTo>
                  <a:cubicBezTo>
                    <a:pt x="654" y="1375"/>
                    <a:pt x="894" y="1718"/>
                    <a:pt x="1135" y="2028"/>
                  </a:cubicBezTo>
                  <a:cubicBezTo>
                    <a:pt x="1513" y="2440"/>
                    <a:pt x="1891" y="2818"/>
                    <a:pt x="2269" y="3162"/>
                  </a:cubicBezTo>
                  <a:lnTo>
                    <a:pt x="2991" y="3746"/>
                  </a:lnTo>
                  <a:cubicBezTo>
                    <a:pt x="3231" y="3953"/>
                    <a:pt x="3506" y="4159"/>
                    <a:pt x="3781" y="4331"/>
                  </a:cubicBezTo>
                  <a:cubicBezTo>
                    <a:pt x="4331" y="4743"/>
                    <a:pt x="4916" y="5121"/>
                    <a:pt x="5500" y="5534"/>
                  </a:cubicBezTo>
                  <a:cubicBezTo>
                    <a:pt x="6119" y="5912"/>
                    <a:pt x="6772" y="6324"/>
                    <a:pt x="7425" y="6702"/>
                  </a:cubicBezTo>
                  <a:lnTo>
                    <a:pt x="9384" y="7905"/>
                  </a:lnTo>
                  <a:cubicBezTo>
                    <a:pt x="10071" y="8317"/>
                    <a:pt x="10724" y="8730"/>
                    <a:pt x="11411" y="9108"/>
                  </a:cubicBezTo>
                  <a:cubicBezTo>
                    <a:pt x="12065" y="9452"/>
                    <a:pt x="12752" y="9795"/>
                    <a:pt x="13474" y="10070"/>
                  </a:cubicBezTo>
                  <a:cubicBezTo>
                    <a:pt x="13817" y="10173"/>
                    <a:pt x="14161" y="10311"/>
                    <a:pt x="14505" y="10414"/>
                  </a:cubicBezTo>
                  <a:lnTo>
                    <a:pt x="15501" y="10723"/>
                  </a:lnTo>
                  <a:cubicBezTo>
                    <a:pt x="16155" y="10895"/>
                    <a:pt x="16773" y="11033"/>
                    <a:pt x="17357" y="11101"/>
                  </a:cubicBezTo>
                  <a:cubicBezTo>
                    <a:pt x="18285" y="11273"/>
                    <a:pt x="19213" y="11342"/>
                    <a:pt x="20176" y="11342"/>
                  </a:cubicBezTo>
                  <a:cubicBezTo>
                    <a:pt x="20519" y="11308"/>
                    <a:pt x="20898" y="11308"/>
                    <a:pt x="21241" y="11239"/>
                  </a:cubicBezTo>
                  <a:cubicBezTo>
                    <a:pt x="21241" y="11239"/>
                    <a:pt x="20829" y="11239"/>
                    <a:pt x="20176" y="11170"/>
                  </a:cubicBezTo>
                  <a:cubicBezTo>
                    <a:pt x="19248" y="11067"/>
                    <a:pt x="18320" y="10895"/>
                    <a:pt x="17426" y="10689"/>
                  </a:cubicBezTo>
                  <a:cubicBezTo>
                    <a:pt x="16842" y="10552"/>
                    <a:pt x="16258" y="10380"/>
                    <a:pt x="15639" y="10208"/>
                  </a:cubicBezTo>
                  <a:lnTo>
                    <a:pt x="14677" y="9864"/>
                  </a:lnTo>
                  <a:lnTo>
                    <a:pt x="13714" y="9452"/>
                  </a:lnTo>
                  <a:cubicBezTo>
                    <a:pt x="13027" y="9177"/>
                    <a:pt x="12374" y="8833"/>
                    <a:pt x="11721" y="8489"/>
                  </a:cubicBezTo>
                  <a:cubicBezTo>
                    <a:pt x="11068" y="8111"/>
                    <a:pt x="10449" y="7699"/>
                    <a:pt x="9762" y="7286"/>
                  </a:cubicBezTo>
                  <a:lnTo>
                    <a:pt x="5844" y="4984"/>
                  </a:lnTo>
                  <a:cubicBezTo>
                    <a:pt x="5225" y="4606"/>
                    <a:pt x="4606" y="4227"/>
                    <a:pt x="4056" y="3884"/>
                  </a:cubicBezTo>
                  <a:cubicBezTo>
                    <a:pt x="3506" y="3506"/>
                    <a:pt x="2991" y="3162"/>
                    <a:pt x="2544" y="2818"/>
                  </a:cubicBezTo>
                  <a:cubicBezTo>
                    <a:pt x="2132" y="2509"/>
                    <a:pt x="1719" y="2165"/>
                    <a:pt x="1341" y="1822"/>
                  </a:cubicBezTo>
                  <a:cubicBezTo>
                    <a:pt x="1032" y="1547"/>
                    <a:pt x="791" y="1237"/>
                    <a:pt x="551" y="928"/>
                  </a:cubicBezTo>
                  <a:lnTo>
                    <a:pt x="310" y="550"/>
                  </a:lnTo>
                  <a:cubicBezTo>
                    <a:pt x="241" y="412"/>
                    <a:pt x="173" y="309"/>
                    <a:pt x="138" y="24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14804850" y="1827513"/>
              <a:ext cx="268125" cy="60825"/>
            </a:xfrm>
            <a:custGeom>
              <a:avLst/>
              <a:gdLst/>
              <a:ahLst/>
              <a:cxnLst/>
              <a:rect l="l" t="t" r="r" b="b"/>
              <a:pathLst>
                <a:path w="10725" h="2433" extrusionOk="0">
                  <a:moveTo>
                    <a:pt x="1" y="1"/>
                  </a:moveTo>
                  <a:lnTo>
                    <a:pt x="1" y="1"/>
                  </a:lnTo>
                  <a:cubicBezTo>
                    <a:pt x="448" y="344"/>
                    <a:pt x="963" y="654"/>
                    <a:pt x="1479" y="894"/>
                  </a:cubicBezTo>
                  <a:cubicBezTo>
                    <a:pt x="2029" y="1169"/>
                    <a:pt x="2579" y="1410"/>
                    <a:pt x="3129" y="1616"/>
                  </a:cubicBezTo>
                  <a:cubicBezTo>
                    <a:pt x="3472" y="1719"/>
                    <a:pt x="3782" y="1822"/>
                    <a:pt x="4125" y="1925"/>
                  </a:cubicBezTo>
                  <a:cubicBezTo>
                    <a:pt x="4435" y="1994"/>
                    <a:pt x="4778" y="2097"/>
                    <a:pt x="5122" y="2166"/>
                  </a:cubicBezTo>
                  <a:cubicBezTo>
                    <a:pt x="5466" y="2200"/>
                    <a:pt x="5809" y="2269"/>
                    <a:pt x="6153" y="2303"/>
                  </a:cubicBezTo>
                  <a:cubicBezTo>
                    <a:pt x="6497" y="2372"/>
                    <a:pt x="6840" y="2372"/>
                    <a:pt x="7184" y="2406"/>
                  </a:cubicBezTo>
                  <a:cubicBezTo>
                    <a:pt x="7339" y="2424"/>
                    <a:pt x="7493" y="2432"/>
                    <a:pt x="7652" y="2432"/>
                  </a:cubicBezTo>
                  <a:cubicBezTo>
                    <a:pt x="7811" y="2432"/>
                    <a:pt x="7975" y="2424"/>
                    <a:pt x="8147" y="2406"/>
                  </a:cubicBezTo>
                  <a:cubicBezTo>
                    <a:pt x="8421" y="2406"/>
                    <a:pt x="8696" y="2406"/>
                    <a:pt x="9006" y="2372"/>
                  </a:cubicBezTo>
                  <a:cubicBezTo>
                    <a:pt x="9418" y="2338"/>
                    <a:pt x="9831" y="2269"/>
                    <a:pt x="10243" y="2166"/>
                  </a:cubicBezTo>
                  <a:cubicBezTo>
                    <a:pt x="10552" y="2097"/>
                    <a:pt x="10724" y="2063"/>
                    <a:pt x="10724" y="2063"/>
                  </a:cubicBezTo>
                  <a:lnTo>
                    <a:pt x="10243" y="2028"/>
                  </a:lnTo>
                  <a:lnTo>
                    <a:pt x="9693" y="2028"/>
                  </a:lnTo>
                  <a:lnTo>
                    <a:pt x="8971" y="1960"/>
                  </a:lnTo>
                  <a:cubicBezTo>
                    <a:pt x="8731" y="1960"/>
                    <a:pt x="8456" y="1925"/>
                    <a:pt x="8147" y="1891"/>
                  </a:cubicBezTo>
                  <a:cubicBezTo>
                    <a:pt x="7872" y="1856"/>
                    <a:pt x="7562" y="1822"/>
                    <a:pt x="7253" y="1788"/>
                  </a:cubicBezTo>
                  <a:cubicBezTo>
                    <a:pt x="6600" y="1685"/>
                    <a:pt x="5947" y="1582"/>
                    <a:pt x="5294" y="1444"/>
                  </a:cubicBezTo>
                  <a:cubicBezTo>
                    <a:pt x="4606" y="1307"/>
                    <a:pt x="3953" y="1169"/>
                    <a:pt x="3335" y="1032"/>
                  </a:cubicBezTo>
                  <a:cubicBezTo>
                    <a:pt x="2716" y="894"/>
                    <a:pt x="2132" y="688"/>
                    <a:pt x="1651" y="550"/>
                  </a:cubicBezTo>
                  <a:cubicBezTo>
                    <a:pt x="654" y="24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41"/>
          <p:cNvSpPr txBox="1">
            <a:spLocks noGrp="1"/>
          </p:cNvSpPr>
          <p:nvPr>
            <p:ph type="subTitle" idx="1"/>
          </p:nvPr>
        </p:nvSpPr>
        <p:spPr>
          <a:xfrm>
            <a:off x="713225" y="1304925"/>
            <a:ext cx="4127400" cy="93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77" name="Google Shape;677;p41"/>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p:nvPr/>
        </p:nvSpPr>
        <p:spPr>
          <a:xfrm rot="-10515970">
            <a:off x="4367690" y="309938"/>
            <a:ext cx="5196336" cy="398791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rot="-10592469" flipH="1">
            <a:off x="-647466" y="1192984"/>
            <a:ext cx="5196114" cy="398790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flipH="1">
            <a:off x="5685137" y="2359850"/>
            <a:ext cx="2505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sz="2800">
                <a:solidFill>
                  <a:schemeClr val="dk2"/>
                </a:solidFill>
              </a:defRPr>
            </a:lvl1pPr>
            <a:lvl2pPr lvl="1"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2pPr>
            <a:lvl3pPr lvl="2"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3pPr>
            <a:lvl4pPr lvl="3"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4pPr>
            <a:lvl5pPr lvl="4"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5pPr>
            <a:lvl6pPr lvl="5"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6pPr>
            <a:lvl7pPr lvl="6"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7pPr>
            <a:lvl8pPr lvl="7"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8pPr>
            <a:lvl9pPr lvl="8"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9pPr>
          </a:lstStyle>
          <a:p>
            <a:endParaRPr/>
          </a:p>
        </p:txBody>
      </p:sp>
      <p:sp>
        <p:nvSpPr>
          <p:cNvPr id="42" name="Google Shape;42;p5"/>
          <p:cNvSpPr txBox="1">
            <a:spLocks noGrp="1"/>
          </p:cNvSpPr>
          <p:nvPr>
            <p:ph type="title" idx="2"/>
          </p:nvPr>
        </p:nvSpPr>
        <p:spPr>
          <a:xfrm flipH="1">
            <a:off x="953263" y="3198050"/>
            <a:ext cx="2505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sz="2800">
                <a:solidFill>
                  <a:schemeClr val="dk2"/>
                </a:solidFill>
              </a:defRPr>
            </a:lvl1pPr>
            <a:lvl2pPr lvl="1"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2pPr>
            <a:lvl3pPr lvl="2"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3pPr>
            <a:lvl4pPr lvl="3"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4pPr>
            <a:lvl5pPr lvl="4"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5pPr>
            <a:lvl6pPr lvl="5"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6pPr>
            <a:lvl7pPr lvl="6"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7pPr>
            <a:lvl8pPr lvl="7"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8pPr>
            <a:lvl9pPr lvl="8" rtl="0">
              <a:spcBef>
                <a:spcPts val="0"/>
              </a:spcBef>
              <a:spcAft>
                <a:spcPts val="0"/>
              </a:spcAft>
              <a:buClr>
                <a:schemeClr val="dk2"/>
              </a:buClr>
              <a:buSzPts val="2800"/>
              <a:buFont typeface="Cairo"/>
              <a:buNone/>
              <a:defRPr b="1">
                <a:solidFill>
                  <a:schemeClr val="dk2"/>
                </a:solidFill>
                <a:latin typeface="Cairo"/>
                <a:ea typeface="Cairo"/>
                <a:cs typeface="Cairo"/>
                <a:sym typeface="Cairo"/>
              </a:defRPr>
            </a:lvl9pPr>
          </a:lstStyle>
          <a:p>
            <a:endParaRPr/>
          </a:p>
        </p:txBody>
      </p:sp>
      <p:sp>
        <p:nvSpPr>
          <p:cNvPr id="43" name="Google Shape;43;p5"/>
          <p:cNvSpPr txBox="1">
            <a:spLocks noGrp="1"/>
          </p:cNvSpPr>
          <p:nvPr>
            <p:ph type="subTitle" idx="1"/>
          </p:nvPr>
        </p:nvSpPr>
        <p:spPr>
          <a:xfrm flipH="1">
            <a:off x="953263" y="3638550"/>
            <a:ext cx="2505600" cy="89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 name="Google Shape;44;p5"/>
          <p:cNvSpPr txBox="1">
            <a:spLocks noGrp="1"/>
          </p:cNvSpPr>
          <p:nvPr>
            <p:ph type="subTitle" idx="3"/>
          </p:nvPr>
        </p:nvSpPr>
        <p:spPr>
          <a:xfrm flipH="1">
            <a:off x="5685137" y="2800350"/>
            <a:ext cx="2505600" cy="89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5" name="Google Shape;45;p5"/>
          <p:cNvSpPr txBox="1">
            <a:spLocks noGrp="1"/>
          </p:cNvSpPr>
          <p:nvPr>
            <p:ph type="title" idx="4"/>
          </p:nvPr>
        </p:nvSpPr>
        <p:spPr>
          <a:xfrm>
            <a:off x="713100" y="3688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8">
  <p:cSld name="CUSTOM_6_1_1_1_1_1_1_1_1">
    <p:spTree>
      <p:nvGrpSpPr>
        <p:cNvPr id="1" name="Shape 678"/>
        <p:cNvGrpSpPr/>
        <p:nvPr/>
      </p:nvGrpSpPr>
      <p:grpSpPr>
        <a:xfrm>
          <a:off x="0" y="0"/>
          <a:ext cx="0" cy="0"/>
          <a:chOff x="0" y="0"/>
          <a:chExt cx="0" cy="0"/>
        </a:xfrm>
      </p:grpSpPr>
      <p:sp>
        <p:nvSpPr>
          <p:cNvPr id="679" name="Google Shape;679;p42"/>
          <p:cNvSpPr/>
          <p:nvPr/>
        </p:nvSpPr>
        <p:spPr>
          <a:xfrm rot="-817974" flipH="1">
            <a:off x="-1648619" y="-2316376"/>
            <a:ext cx="4707987" cy="361349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flipH="1">
            <a:off x="-145161" y="1408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txBox="1">
            <a:spLocks noGrp="1"/>
          </p:cNvSpPr>
          <p:nvPr>
            <p:ph type="title"/>
          </p:nvPr>
        </p:nvSpPr>
        <p:spPr>
          <a:xfrm>
            <a:off x="743411" y="867713"/>
            <a:ext cx="3382800" cy="237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2" name="Google Shape;682;p42"/>
          <p:cNvSpPr txBox="1">
            <a:spLocks noGrp="1"/>
          </p:cNvSpPr>
          <p:nvPr>
            <p:ph type="subTitle" idx="1"/>
          </p:nvPr>
        </p:nvSpPr>
        <p:spPr>
          <a:xfrm>
            <a:off x="743411" y="3271088"/>
            <a:ext cx="3382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9">
  <p:cSld name="CUSTOM_6_1_1_1_1_1_1_1_1_1">
    <p:spTree>
      <p:nvGrpSpPr>
        <p:cNvPr id="1" name="Shape 683"/>
        <p:cNvGrpSpPr/>
        <p:nvPr/>
      </p:nvGrpSpPr>
      <p:grpSpPr>
        <a:xfrm>
          <a:off x="0" y="0"/>
          <a:ext cx="0" cy="0"/>
          <a:chOff x="0" y="0"/>
          <a:chExt cx="0" cy="0"/>
        </a:xfrm>
      </p:grpSpPr>
      <p:sp>
        <p:nvSpPr>
          <p:cNvPr id="684" name="Google Shape;684;p43"/>
          <p:cNvSpPr/>
          <p:nvPr/>
        </p:nvSpPr>
        <p:spPr>
          <a:xfrm rot="3693023" flipH="1">
            <a:off x="273594" y="-656182"/>
            <a:ext cx="9083741" cy="854492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p:nvPr/>
        </p:nvSpPr>
        <p:spPr>
          <a:xfrm rot="9428580">
            <a:off x="7932300" y="1519009"/>
            <a:ext cx="1019490" cy="1906952"/>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43"/>
          <p:cNvGrpSpPr/>
          <p:nvPr/>
        </p:nvGrpSpPr>
        <p:grpSpPr>
          <a:xfrm rot="-7829492">
            <a:off x="-1703874" y="65547"/>
            <a:ext cx="3881711" cy="4549620"/>
            <a:chOff x="9395708" y="-2591285"/>
            <a:chExt cx="2431070" cy="2849374"/>
          </a:xfrm>
        </p:grpSpPr>
        <p:sp>
          <p:nvSpPr>
            <p:cNvPr id="687" name="Google Shape;687;p43"/>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3"/>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3"/>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3"/>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3"/>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3"/>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43"/>
          <p:cNvSpPr/>
          <p:nvPr/>
        </p:nvSpPr>
        <p:spPr>
          <a:xfrm>
            <a:off x="7541775" y="53520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flipH="1">
            <a:off x="347425" y="44774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 name="Google Shape;721;p43"/>
          <p:cNvGrpSpPr/>
          <p:nvPr/>
        </p:nvGrpSpPr>
        <p:grpSpPr>
          <a:xfrm rot="2716601" flipH="1">
            <a:off x="7304117" y="2551442"/>
            <a:ext cx="1860800" cy="907957"/>
            <a:chOff x="10083475" y="3839575"/>
            <a:chExt cx="1221925" cy="596225"/>
          </a:xfrm>
        </p:grpSpPr>
        <p:sp>
          <p:nvSpPr>
            <p:cNvPr id="722" name="Google Shape;722;p43"/>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3"/>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3"/>
          <p:cNvSpPr txBox="1">
            <a:spLocks noGrp="1"/>
          </p:cNvSpPr>
          <p:nvPr>
            <p:ph type="subTitle" idx="1"/>
          </p:nvPr>
        </p:nvSpPr>
        <p:spPr>
          <a:xfrm>
            <a:off x="1935600" y="4093750"/>
            <a:ext cx="5272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25" name="Google Shape;725;p43"/>
          <p:cNvSpPr txBox="1">
            <a:spLocks noGrp="1"/>
          </p:cNvSpPr>
          <p:nvPr>
            <p:ph type="title"/>
          </p:nvPr>
        </p:nvSpPr>
        <p:spPr>
          <a:xfrm>
            <a:off x="713100" y="3483500"/>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0">
  <p:cSld name="CUSTOM_6_1_1_1_1_1_1_1_1_1_1">
    <p:spTree>
      <p:nvGrpSpPr>
        <p:cNvPr id="1" name="Shape 726"/>
        <p:cNvGrpSpPr/>
        <p:nvPr/>
      </p:nvGrpSpPr>
      <p:grpSpPr>
        <a:xfrm>
          <a:off x="0" y="0"/>
          <a:ext cx="0" cy="0"/>
          <a:chOff x="0" y="0"/>
          <a:chExt cx="0" cy="0"/>
        </a:xfrm>
      </p:grpSpPr>
      <p:sp>
        <p:nvSpPr>
          <p:cNvPr id="727" name="Google Shape;727;p44"/>
          <p:cNvSpPr/>
          <p:nvPr/>
        </p:nvSpPr>
        <p:spPr>
          <a:xfrm rot="-8394859" flipH="1">
            <a:off x="6768476" y="-39052"/>
            <a:ext cx="8041538" cy="7564989"/>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4"/>
          <p:cNvSpPr/>
          <p:nvPr/>
        </p:nvSpPr>
        <p:spPr>
          <a:xfrm rot="-4308790" flipH="1">
            <a:off x="-5997998" y="704129"/>
            <a:ext cx="8041637" cy="7564268"/>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44"/>
          <p:cNvGrpSpPr/>
          <p:nvPr/>
        </p:nvGrpSpPr>
        <p:grpSpPr>
          <a:xfrm rot="898520">
            <a:off x="6959709" y="1468605"/>
            <a:ext cx="3881761" cy="4549679"/>
            <a:chOff x="9395708" y="-2591285"/>
            <a:chExt cx="2431070" cy="2849374"/>
          </a:xfrm>
        </p:grpSpPr>
        <p:sp>
          <p:nvSpPr>
            <p:cNvPr id="730" name="Google Shape;730;p44"/>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4"/>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4"/>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4"/>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4"/>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4"/>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4"/>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4"/>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4"/>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4"/>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4"/>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4"/>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4"/>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4"/>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4"/>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4"/>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4"/>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4"/>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4"/>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4"/>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4"/>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4"/>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4"/>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4"/>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4"/>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4"/>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4"/>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4"/>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44"/>
          <p:cNvGrpSpPr/>
          <p:nvPr/>
        </p:nvGrpSpPr>
        <p:grpSpPr>
          <a:xfrm rot="-9901480">
            <a:off x="-1803291" y="1700630"/>
            <a:ext cx="3881761" cy="4549679"/>
            <a:chOff x="9395708" y="-2591285"/>
            <a:chExt cx="2431070" cy="2849374"/>
          </a:xfrm>
        </p:grpSpPr>
        <p:sp>
          <p:nvSpPr>
            <p:cNvPr id="763" name="Google Shape;763;p44"/>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4"/>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4"/>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4"/>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4"/>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4"/>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4"/>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4"/>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4"/>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4"/>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4"/>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4"/>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4"/>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4"/>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4"/>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4"/>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4"/>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4"/>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4"/>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4"/>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4"/>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4"/>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4"/>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4"/>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4"/>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4"/>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4"/>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4"/>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4"/>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4"/>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4"/>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4"/>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4"/>
          <p:cNvSpPr/>
          <p:nvPr/>
        </p:nvSpPr>
        <p:spPr>
          <a:xfrm>
            <a:off x="94094" y="9980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4"/>
          <p:cNvSpPr/>
          <p:nvPr/>
        </p:nvSpPr>
        <p:spPr>
          <a:xfrm>
            <a:off x="7994119" y="31965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4"/>
          <p:cNvSpPr txBox="1">
            <a:spLocks noGrp="1"/>
          </p:cNvSpPr>
          <p:nvPr>
            <p:ph type="body" idx="1"/>
          </p:nvPr>
        </p:nvSpPr>
        <p:spPr>
          <a:xfrm>
            <a:off x="1796100" y="1276350"/>
            <a:ext cx="5551800" cy="3219600"/>
          </a:xfrm>
          <a:prstGeom prst="rect">
            <a:avLst/>
          </a:prstGeom>
        </p:spPr>
        <p:txBody>
          <a:bodyPr spcFirstLastPara="1" wrap="square" lIns="91425" tIns="91425" rIns="91425" bIns="91425" anchor="ctr" anchorCtr="0">
            <a:noAutofit/>
          </a:bodyPr>
          <a:lstStyle>
            <a:lvl1pPr marL="457200" lvl="0" indent="-355600" rtl="0">
              <a:lnSpc>
                <a:spcPct val="150000"/>
              </a:lnSpc>
              <a:spcBef>
                <a:spcPts val="0"/>
              </a:spcBef>
              <a:spcAft>
                <a:spcPts val="0"/>
              </a:spcAft>
              <a:buClr>
                <a:schemeClr val="accent2"/>
              </a:buClr>
              <a:buSzPts val="2000"/>
              <a:buChar char="●"/>
              <a:defRPr sz="16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
        <p:nvSpPr>
          <p:cNvPr id="798" name="Google Shape;798;p44"/>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799"/>
        <p:cNvGrpSpPr/>
        <p:nvPr/>
      </p:nvGrpSpPr>
      <p:grpSpPr>
        <a:xfrm>
          <a:off x="0" y="0"/>
          <a:ext cx="0" cy="0"/>
          <a:chOff x="0" y="0"/>
          <a:chExt cx="0" cy="0"/>
        </a:xfrm>
      </p:grpSpPr>
      <p:sp>
        <p:nvSpPr>
          <p:cNvPr id="800" name="Google Shape;800;p45"/>
          <p:cNvSpPr/>
          <p:nvPr/>
        </p:nvSpPr>
        <p:spPr>
          <a:xfrm rot="5790841">
            <a:off x="5464785" y="-4191070"/>
            <a:ext cx="7056929" cy="5048364"/>
          </a:xfrm>
          <a:custGeom>
            <a:avLst/>
            <a:gdLst/>
            <a:ahLst/>
            <a:cxnLst/>
            <a:rect l="l" t="t" r="r" b="b"/>
            <a:pathLst>
              <a:path w="154478" h="110510" extrusionOk="0">
                <a:moveTo>
                  <a:pt x="31082" y="1"/>
                </a:moveTo>
                <a:cubicBezTo>
                  <a:pt x="24503" y="1"/>
                  <a:pt x="17802" y="2714"/>
                  <a:pt x="12877" y="7188"/>
                </a:cubicBezTo>
                <a:cubicBezTo>
                  <a:pt x="5605" y="13826"/>
                  <a:pt x="1869" y="23633"/>
                  <a:pt x="935" y="33407"/>
                </a:cubicBezTo>
                <a:cubicBezTo>
                  <a:pt x="1" y="43181"/>
                  <a:pt x="1635" y="53054"/>
                  <a:pt x="3670" y="62628"/>
                </a:cubicBezTo>
                <a:cubicBezTo>
                  <a:pt x="6305" y="75003"/>
                  <a:pt x="15645" y="103023"/>
                  <a:pt x="42264" y="106226"/>
                </a:cubicBezTo>
                <a:cubicBezTo>
                  <a:pt x="42909" y="106306"/>
                  <a:pt x="43618" y="106343"/>
                  <a:pt x="44381" y="106343"/>
                </a:cubicBezTo>
                <a:cubicBezTo>
                  <a:pt x="53489" y="106343"/>
                  <a:pt x="70321" y="101032"/>
                  <a:pt x="77923" y="99554"/>
                </a:cubicBezTo>
                <a:cubicBezTo>
                  <a:pt x="79366" y="99284"/>
                  <a:pt x="80931" y="99054"/>
                  <a:pt x="82460" y="99054"/>
                </a:cubicBezTo>
                <a:cubicBezTo>
                  <a:pt x="84322" y="99054"/>
                  <a:pt x="86131" y="99395"/>
                  <a:pt x="87597" y="100422"/>
                </a:cubicBezTo>
                <a:cubicBezTo>
                  <a:pt x="98032" y="107755"/>
                  <a:pt x="109022" y="110510"/>
                  <a:pt x="118707" y="110510"/>
                </a:cubicBezTo>
                <a:cubicBezTo>
                  <a:pt x="130785" y="110510"/>
                  <a:pt x="140832" y="106224"/>
                  <a:pt x="145238" y="101189"/>
                </a:cubicBezTo>
                <a:cubicBezTo>
                  <a:pt x="151442" y="94050"/>
                  <a:pt x="154478" y="84444"/>
                  <a:pt x="154444" y="74970"/>
                </a:cubicBezTo>
                <a:cubicBezTo>
                  <a:pt x="154411" y="65530"/>
                  <a:pt x="151476" y="56223"/>
                  <a:pt x="146872" y="47951"/>
                </a:cubicBezTo>
                <a:cubicBezTo>
                  <a:pt x="142936" y="40912"/>
                  <a:pt x="137732" y="34474"/>
                  <a:pt x="131061" y="30005"/>
                </a:cubicBezTo>
                <a:cubicBezTo>
                  <a:pt x="125572" y="26373"/>
                  <a:pt x="119033" y="24127"/>
                  <a:pt x="112487" y="24127"/>
                </a:cubicBezTo>
                <a:cubicBezTo>
                  <a:pt x="111036" y="24127"/>
                  <a:pt x="109585" y="24237"/>
                  <a:pt x="108145" y="24467"/>
                </a:cubicBezTo>
                <a:cubicBezTo>
                  <a:pt x="100206" y="25735"/>
                  <a:pt x="92800" y="30939"/>
                  <a:pt x="89731" y="38377"/>
                </a:cubicBezTo>
                <a:cubicBezTo>
                  <a:pt x="88889" y="40436"/>
                  <a:pt x="86909" y="41766"/>
                  <a:pt x="84719" y="41766"/>
                </a:cubicBezTo>
                <a:cubicBezTo>
                  <a:pt x="84567" y="41766"/>
                  <a:pt x="84414" y="41759"/>
                  <a:pt x="84261" y="41746"/>
                </a:cubicBezTo>
                <a:cubicBezTo>
                  <a:pt x="81893" y="41546"/>
                  <a:pt x="79724" y="40145"/>
                  <a:pt x="78157" y="38377"/>
                </a:cubicBezTo>
                <a:cubicBezTo>
                  <a:pt x="76555" y="36609"/>
                  <a:pt x="54073" y="8322"/>
                  <a:pt x="40196" y="1951"/>
                </a:cubicBezTo>
                <a:cubicBezTo>
                  <a:pt x="37322" y="617"/>
                  <a:pt x="34216" y="1"/>
                  <a:pt x="3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5"/>
          <p:cNvSpPr/>
          <p:nvPr/>
        </p:nvSpPr>
        <p:spPr>
          <a:xfrm rot="6975477">
            <a:off x="-3717110" y="-1984627"/>
            <a:ext cx="7056754" cy="5048239"/>
          </a:xfrm>
          <a:custGeom>
            <a:avLst/>
            <a:gdLst/>
            <a:ahLst/>
            <a:cxnLst/>
            <a:rect l="l" t="t" r="r" b="b"/>
            <a:pathLst>
              <a:path w="154478" h="110510" extrusionOk="0">
                <a:moveTo>
                  <a:pt x="31082" y="1"/>
                </a:moveTo>
                <a:cubicBezTo>
                  <a:pt x="24503" y="1"/>
                  <a:pt x="17802" y="2714"/>
                  <a:pt x="12877" y="7188"/>
                </a:cubicBezTo>
                <a:cubicBezTo>
                  <a:pt x="5605" y="13826"/>
                  <a:pt x="1869" y="23633"/>
                  <a:pt x="935" y="33407"/>
                </a:cubicBezTo>
                <a:cubicBezTo>
                  <a:pt x="1" y="43181"/>
                  <a:pt x="1635" y="53054"/>
                  <a:pt x="3670" y="62628"/>
                </a:cubicBezTo>
                <a:cubicBezTo>
                  <a:pt x="6305" y="75003"/>
                  <a:pt x="15645" y="103023"/>
                  <a:pt x="42264" y="106226"/>
                </a:cubicBezTo>
                <a:cubicBezTo>
                  <a:pt x="42909" y="106306"/>
                  <a:pt x="43618" y="106343"/>
                  <a:pt x="44381" y="106343"/>
                </a:cubicBezTo>
                <a:cubicBezTo>
                  <a:pt x="53489" y="106343"/>
                  <a:pt x="70321" y="101032"/>
                  <a:pt x="77923" y="99554"/>
                </a:cubicBezTo>
                <a:cubicBezTo>
                  <a:pt x="79366" y="99284"/>
                  <a:pt x="80931" y="99054"/>
                  <a:pt x="82460" y="99054"/>
                </a:cubicBezTo>
                <a:cubicBezTo>
                  <a:pt x="84322" y="99054"/>
                  <a:pt x="86131" y="99395"/>
                  <a:pt x="87597" y="100422"/>
                </a:cubicBezTo>
                <a:cubicBezTo>
                  <a:pt x="98032" y="107755"/>
                  <a:pt x="109022" y="110510"/>
                  <a:pt x="118707" y="110510"/>
                </a:cubicBezTo>
                <a:cubicBezTo>
                  <a:pt x="130785" y="110510"/>
                  <a:pt x="140832" y="106224"/>
                  <a:pt x="145238" y="101189"/>
                </a:cubicBezTo>
                <a:cubicBezTo>
                  <a:pt x="151442" y="94050"/>
                  <a:pt x="154478" y="84444"/>
                  <a:pt x="154444" y="74970"/>
                </a:cubicBezTo>
                <a:cubicBezTo>
                  <a:pt x="154411" y="65530"/>
                  <a:pt x="151476" y="56223"/>
                  <a:pt x="146872" y="47951"/>
                </a:cubicBezTo>
                <a:cubicBezTo>
                  <a:pt x="142936" y="40912"/>
                  <a:pt x="137732" y="34474"/>
                  <a:pt x="131061" y="30005"/>
                </a:cubicBezTo>
                <a:cubicBezTo>
                  <a:pt x="125572" y="26373"/>
                  <a:pt x="119033" y="24127"/>
                  <a:pt x="112487" y="24127"/>
                </a:cubicBezTo>
                <a:cubicBezTo>
                  <a:pt x="111036" y="24127"/>
                  <a:pt x="109585" y="24237"/>
                  <a:pt x="108145" y="24467"/>
                </a:cubicBezTo>
                <a:cubicBezTo>
                  <a:pt x="100206" y="25735"/>
                  <a:pt x="92800" y="30939"/>
                  <a:pt x="89731" y="38377"/>
                </a:cubicBezTo>
                <a:cubicBezTo>
                  <a:pt x="88889" y="40436"/>
                  <a:pt x="86909" y="41766"/>
                  <a:pt x="84719" y="41766"/>
                </a:cubicBezTo>
                <a:cubicBezTo>
                  <a:pt x="84567" y="41766"/>
                  <a:pt x="84414" y="41759"/>
                  <a:pt x="84261" y="41746"/>
                </a:cubicBezTo>
                <a:cubicBezTo>
                  <a:pt x="81893" y="41546"/>
                  <a:pt x="79724" y="40145"/>
                  <a:pt x="78157" y="38377"/>
                </a:cubicBezTo>
                <a:cubicBezTo>
                  <a:pt x="76555" y="36609"/>
                  <a:pt x="54073" y="8322"/>
                  <a:pt x="40196" y="1951"/>
                </a:cubicBezTo>
                <a:cubicBezTo>
                  <a:pt x="37322" y="617"/>
                  <a:pt x="34216" y="1"/>
                  <a:pt x="3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5"/>
          <p:cNvSpPr/>
          <p:nvPr/>
        </p:nvSpPr>
        <p:spPr>
          <a:xfrm>
            <a:off x="8053819" y="20632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5"/>
          <p:cNvSpPr/>
          <p:nvPr/>
        </p:nvSpPr>
        <p:spPr>
          <a:xfrm>
            <a:off x="-449050" y="68725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45"/>
          <p:cNvGrpSpPr/>
          <p:nvPr/>
        </p:nvGrpSpPr>
        <p:grpSpPr>
          <a:xfrm rot="5873223">
            <a:off x="7363709" y="2979637"/>
            <a:ext cx="2763772" cy="3239322"/>
            <a:chOff x="-7501642" y="749515"/>
            <a:chExt cx="2431070" cy="2849374"/>
          </a:xfrm>
        </p:grpSpPr>
        <p:sp>
          <p:nvSpPr>
            <p:cNvPr id="805" name="Google Shape;805;p45"/>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5"/>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5"/>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5"/>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5"/>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5"/>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5"/>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5"/>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5"/>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5"/>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5"/>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5"/>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5"/>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5"/>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5"/>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5"/>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5"/>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5"/>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5"/>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5"/>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5"/>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5"/>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5"/>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5"/>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5"/>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5"/>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5"/>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5"/>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5"/>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45"/>
          <p:cNvSpPr txBox="1">
            <a:spLocks noGrp="1"/>
          </p:cNvSpPr>
          <p:nvPr>
            <p:ph type="body" idx="1"/>
          </p:nvPr>
        </p:nvSpPr>
        <p:spPr>
          <a:xfrm>
            <a:off x="713225" y="1352550"/>
            <a:ext cx="3742800" cy="27132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Font typeface="Lato"/>
              <a:buChar char="■"/>
              <a:defRPr sz="1200">
                <a:latin typeface="Lato"/>
                <a:ea typeface="Lato"/>
                <a:cs typeface="Lato"/>
                <a:sym typeface="Lato"/>
              </a:defRPr>
            </a:lvl9pPr>
          </a:lstStyle>
          <a:p>
            <a:endParaRPr/>
          </a:p>
        </p:txBody>
      </p:sp>
      <p:sp>
        <p:nvSpPr>
          <p:cNvPr id="835" name="Google Shape;835;p45"/>
          <p:cNvSpPr txBox="1">
            <a:spLocks noGrp="1"/>
          </p:cNvSpPr>
          <p:nvPr>
            <p:ph type="body" idx="2"/>
          </p:nvPr>
        </p:nvSpPr>
        <p:spPr>
          <a:xfrm>
            <a:off x="4688225" y="1543050"/>
            <a:ext cx="3742800" cy="27132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04800" rtl="0">
              <a:spcBef>
                <a:spcPts val="0"/>
              </a:spcBef>
              <a:spcAft>
                <a:spcPts val="0"/>
              </a:spcAft>
              <a:buClr>
                <a:schemeClr val="accent5"/>
              </a:buClr>
              <a:buSzPts val="1200"/>
              <a:buChar char="○"/>
              <a:defRPr sz="1200"/>
            </a:lvl2pPr>
            <a:lvl3pPr marL="1371600" lvl="2" indent="-304800" rtl="0">
              <a:spcBef>
                <a:spcPts val="0"/>
              </a:spcBef>
              <a:spcAft>
                <a:spcPts val="0"/>
              </a:spcAft>
              <a:buClr>
                <a:schemeClr val="accent5"/>
              </a:buClr>
              <a:buSzPts val="1200"/>
              <a:buChar char="■"/>
              <a:defRPr sz="1200"/>
            </a:lvl3pPr>
            <a:lvl4pPr marL="1828800" lvl="3" indent="-304800" rtl="0">
              <a:spcBef>
                <a:spcPts val="0"/>
              </a:spcBef>
              <a:spcAft>
                <a:spcPts val="0"/>
              </a:spcAft>
              <a:buClr>
                <a:schemeClr val="accent5"/>
              </a:buClr>
              <a:buSzPts val="1200"/>
              <a:buChar char="●"/>
              <a:defRPr sz="1200"/>
            </a:lvl4pPr>
            <a:lvl5pPr marL="2286000" lvl="4" indent="-304800" rtl="0">
              <a:spcBef>
                <a:spcPts val="0"/>
              </a:spcBef>
              <a:spcAft>
                <a:spcPts val="0"/>
              </a:spcAft>
              <a:buClr>
                <a:schemeClr val="accent5"/>
              </a:buClr>
              <a:buSzPts val="1200"/>
              <a:buChar char="○"/>
              <a:defRPr sz="1200"/>
            </a:lvl5pPr>
            <a:lvl6pPr marL="2743200" lvl="5" indent="-304800" rtl="0">
              <a:spcBef>
                <a:spcPts val="0"/>
              </a:spcBef>
              <a:spcAft>
                <a:spcPts val="0"/>
              </a:spcAft>
              <a:buClr>
                <a:schemeClr val="accent5"/>
              </a:buClr>
              <a:buSzPts val="1200"/>
              <a:buChar char="■"/>
              <a:defRPr sz="1200"/>
            </a:lvl6pPr>
            <a:lvl7pPr marL="3200400" lvl="6" indent="-304800" rtl="0">
              <a:spcBef>
                <a:spcPts val="0"/>
              </a:spcBef>
              <a:spcAft>
                <a:spcPts val="0"/>
              </a:spcAft>
              <a:buClr>
                <a:schemeClr val="accent5"/>
              </a:buClr>
              <a:buSzPts val="1200"/>
              <a:buChar char="●"/>
              <a:defRPr sz="1200"/>
            </a:lvl7pPr>
            <a:lvl8pPr marL="3657600" lvl="7" indent="-304800" rtl="0">
              <a:spcBef>
                <a:spcPts val="0"/>
              </a:spcBef>
              <a:spcAft>
                <a:spcPts val="0"/>
              </a:spcAft>
              <a:buClr>
                <a:schemeClr val="accent5"/>
              </a:buClr>
              <a:buSzPts val="1200"/>
              <a:buChar char="○"/>
              <a:defRPr sz="1200"/>
            </a:lvl8pPr>
            <a:lvl9pPr marL="4114800" lvl="8" indent="-304800" rtl="0">
              <a:spcBef>
                <a:spcPts val="0"/>
              </a:spcBef>
              <a:spcAft>
                <a:spcPts val="0"/>
              </a:spcAft>
              <a:buSzPts val="1200"/>
              <a:buFont typeface="Lato"/>
              <a:buChar char="■"/>
              <a:defRPr sz="1200">
                <a:latin typeface="Lato"/>
                <a:ea typeface="Lato"/>
                <a:cs typeface="Lato"/>
                <a:sym typeface="Lato"/>
              </a:defRPr>
            </a:lvl9pPr>
          </a:lstStyle>
          <a:p>
            <a:endParaRPr/>
          </a:p>
        </p:txBody>
      </p:sp>
      <p:sp>
        <p:nvSpPr>
          <p:cNvPr id="836" name="Google Shape;836;p45"/>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2">
  <p:cSld name="CUSTOM_11_2">
    <p:spTree>
      <p:nvGrpSpPr>
        <p:cNvPr id="1" name="Shape 837"/>
        <p:cNvGrpSpPr/>
        <p:nvPr/>
      </p:nvGrpSpPr>
      <p:grpSpPr>
        <a:xfrm>
          <a:off x="0" y="0"/>
          <a:ext cx="0" cy="0"/>
          <a:chOff x="0" y="0"/>
          <a:chExt cx="0" cy="0"/>
        </a:xfrm>
      </p:grpSpPr>
      <p:sp>
        <p:nvSpPr>
          <p:cNvPr id="838" name="Google Shape;838;p46"/>
          <p:cNvSpPr/>
          <p:nvPr/>
        </p:nvSpPr>
        <p:spPr>
          <a:xfrm rot="-6975477" flipH="1">
            <a:off x="5691390" y="-2289427"/>
            <a:ext cx="7056754" cy="5048239"/>
          </a:xfrm>
          <a:custGeom>
            <a:avLst/>
            <a:gdLst/>
            <a:ahLst/>
            <a:cxnLst/>
            <a:rect l="l" t="t" r="r" b="b"/>
            <a:pathLst>
              <a:path w="154478" h="110510" extrusionOk="0">
                <a:moveTo>
                  <a:pt x="31082" y="1"/>
                </a:moveTo>
                <a:cubicBezTo>
                  <a:pt x="24503" y="1"/>
                  <a:pt x="17802" y="2714"/>
                  <a:pt x="12877" y="7188"/>
                </a:cubicBezTo>
                <a:cubicBezTo>
                  <a:pt x="5605" y="13826"/>
                  <a:pt x="1869" y="23633"/>
                  <a:pt x="935" y="33407"/>
                </a:cubicBezTo>
                <a:cubicBezTo>
                  <a:pt x="1" y="43181"/>
                  <a:pt x="1635" y="53054"/>
                  <a:pt x="3670" y="62628"/>
                </a:cubicBezTo>
                <a:cubicBezTo>
                  <a:pt x="6305" y="75003"/>
                  <a:pt x="15645" y="103023"/>
                  <a:pt x="42264" y="106226"/>
                </a:cubicBezTo>
                <a:cubicBezTo>
                  <a:pt x="42909" y="106306"/>
                  <a:pt x="43618" y="106343"/>
                  <a:pt x="44381" y="106343"/>
                </a:cubicBezTo>
                <a:cubicBezTo>
                  <a:pt x="53489" y="106343"/>
                  <a:pt x="70321" y="101032"/>
                  <a:pt x="77923" y="99554"/>
                </a:cubicBezTo>
                <a:cubicBezTo>
                  <a:pt x="79366" y="99284"/>
                  <a:pt x="80931" y="99054"/>
                  <a:pt x="82460" y="99054"/>
                </a:cubicBezTo>
                <a:cubicBezTo>
                  <a:pt x="84322" y="99054"/>
                  <a:pt x="86131" y="99395"/>
                  <a:pt x="87597" y="100422"/>
                </a:cubicBezTo>
                <a:cubicBezTo>
                  <a:pt x="98032" y="107755"/>
                  <a:pt x="109022" y="110510"/>
                  <a:pt x="118707" y="110510"/>
                </a:cubicBezTo>
                <a:cubicBezTo>
                  <a:pt x="130785" y="110510"/>
                  <a:pt x="140832" y="106224"/>
                  <a:pt x="145238" y="101189"/>
                </a:cubicBezTo>
                <a:cubicBezTo>
                  <a:pt x="151442" y="94050"/>
                  <a:pt x="154478" y="84444"/>
                  <a:pt x="154444" y="74970"/>
                </a:cubicBezTo>
                <a:cubicBezTo>
                  <a:pt x="154411" y="65530"/>
                  <a:pt x="151476" y="56223"/>
                  <a:pt x="146872" y="47951"/>
                </a:cubicBezTo>
                <a:cubicBezTo>
                  <a:pt x="142936" y="40912"/>
                  <a:pt x="137732" y="34474"/>
                  <a:pt x="131061" y="30005"/>
                </a:cubicBezTo>
                <a:cubicBezTo>
                  <a:pt x="125572" y="26373"/>
                  <a:pt x="119033" y="24127"/>
                  <a:pt x="112487" y="24127"/>
                </a:cubicBezTo>
                <a:cubicBezTo>
                  <a:pt x="111036" y="24127"/>
                  <a:pt x="109585" y="24237"/>
                  <a:pt x="108145" y="24467"/>
                </a:cubicBezTo>
                <a:cubicBezTo>
                  <a:pt x="100206" y="25735"/>
                  <a:pt x="92800" y="30939"/>
                  <a:pt x="89731" y="38377"/>
                </a:cubicBezTo>
                <a:cubicBezTo>
                  <a:pt x="88889" y="40436"/>
                  <a:pt x="86909" y="41766"/>
                  <a:pt x="84719" y="41766"/>
                </a:cubicBezTo>
                <a:cubicBezTo>
                  <a:pt x="84567" y="41766"/>
                  <a:pt x="84414" y="41759"/>
                  <a:pt x="84261" y="41746"/>
                </a:cubicBezTo>
                <a:cubicBezTo>
                  <a:pt x="81893" y="41546"/>
                  <a:pt x="79724" y="40145"/>
                  <a:pt x="78157" y="38377"/>
                </a:cubicBezTo>
                <a:cubicBezTo>
                  <a:pt x="76555" y="36609"/>
                  <a:pt x="54073" y="8322"/>
                  <a:pt x="40196" y="1951"/>
                </a:cubicBezTo>
                <a:cubicBezTo>
                  <a:pt x="37322" y="617"/>
                  <a:pt x="34216" y="1"/>
                  <a:pt x="3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6"/>
          <p:cNvSpPr/>
          <p:nvPr/>
        </p:nvSpPr>
        <p:spPr>
          <a:xfrm flipH="1">
            <a:off x="8139547" y="38245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6"/>
          <p:cNvSpPr/>
          <p:nvPr/>
        </p:nvSpPr>
        <p:spPr>
          <a:xfrm rot="-5790841" flipH="1">
            <a:off x="-3719279" y="-4648270"/>
            <a:ext cx="7056929" cy="5048364"/>
          </a:xfrm>
          <a:custGeom>
            <a:avLst/>
            <a:gdLst/>
            <a:ahLst/>
            <a:cxnLst/>
            <a:rect l="l" t="t" r="r" b="b"/>
            <a:pathLst>
              <a:path w="154478" h="110510" extrusionOk="0">
                <a:moveTo>
                  <a:pt x="31082" y="1"/>
                </a:moveTo>
                <a:cubicBezTo>
                  <a:pt x="24503" y="1"/>
                  <a:pt x="17802" y="2714"/>
                  <a:pt x="12877" y="7188"/>
                </a:cubicBezTo>
                <a:cubicBezTo>
                  <a:pt x="5605" y="13826"/>
                  <a:pt x="1869" y="23633"/>
                  <a:pt x="935" y="33407"/>
                </a:cubicBezTo>
                <a:cubicBezTo>
                  <a:pt x="1" y="43181"/>
                  <a:pt x="1635" y="53054"/>
                  <a:pt x="3670" y="62628"/>
                </a:cubicBezTo>
                <a:cubicBezTo>
                  <a:pt x="6305" y="75003"/>
                  <a:pt x="15645" y="103023"/>
                  <a:pt x="42264" y="106226"/>
                </a:cubicBezTo>
                <a:cubicBezTo>
                  <a:pt x="42909" y="106306"/>
                  <a:pt x="43618" y="106343"/>
                  <a:pt x="44381" y="106343"/>
                </a:cubicBezTo>
                <a:cubicBezTo>
                  <a:pt x="53489" y="106343"/>
                  <a:pt x="70321" y="101032"/>
                  <a:pt x="77923" y="99554"/>
                </a:cubicBezTo>
                <a:cubicBezTo>
                  <a:pt x="79366" y="99284"/>
                  <a:pt x="80931" y="99054"/>
                  <a:pt x="82460" y="99054"/>
                </a:cubicBezTo>
                <a:cubicBezTo>
                  <a:pt x="84322" y="99054"/>
                  <a:pt x="86131" y="99395"/>
                  <a:pt x="87597" y="100422"/>
                </a:cubicBezTo>
                <a:cubicBezTo>
                  <a:pt x="98032" y="107755"/>
                  <a:pt x="109022" y="110510"/>
                  <a:pt x="118707" y="110510"/>
                </a:cubicBezTo>
                <a:cubicBezTo>
                  <a:pt x="130785" y="110510"/>
                  <a:pt x="140832" y="106224"/>
                  <a:pt x="145238" y="101189"/>
                </a:cubicBezTo>
                <a:cubicBezTo>
                  <a:pt x="151442" y="94050"/>
                  <a:pt x="154478" y="84444"/>
                  <a:pt x="154444" y="74970"/>
                </a:cubicBezTo>
                <a:cubicBezTo>
                  <a:pt x="154411" y="65530"/>
                  <a:pt x="151476" y="56223"/>
                  <a:pt x="146872" y="47951"/>
                </a:cubicBezTo>
                <a:cubicBezTo>
                  <a:pt x="142936" y="40912"/>
                  <a:pt x="137732" y="34474"/>
                  <a:pt x="131061" y="30005"/>
                </a:cubicBezTo>
                <a:cubicBezTo>
                  <a:pt x="125572" y="26373"/>
                  <a:pt x="119033" y="24127"/>
                  <a:pt x="112487" y="24127"/>
                </a:cubicBezTo>
                <a:cubicBezTo>
                  <a:pt x="111036" y="24127"/>
                  <a:pt x="109585" y="24237"/>
                  <a:pt x="108145" y="24467"/>
                </a:cubicBezTo>
                <a:cubicBezTo>
                  <a:pt x="100206" y="25735"/>
                  <a:pt x="92800" y="30939"/>
                  <a:pt x="89731" y="38377"/>
                </a:cubicBezTo>
                <a:cubicBezTo>
                  <a:pt x="88889" y="40436"/>
                  <a:pt x="86909" y="41766"/>
                  <a:pt x="84719" y="41766"/>
                </a:cubicBezTo>
                <a:cubicBezTo>
                  <a:pt x="84567" y="41766"/>
                  <a:pt x="84414" y="41759"/>
                  <a:pt x="84261" y="41746"/>
                </a:cubicBezTo>
                <a:cubicBezTo>
                  <a:pt x="81893" y="41546"/>
                  <a:pt x="79724" y="40145"/>
                  <a:pt x="78157" y="38377"/>
                </a:cubicBezTo>
                <a:cubicBezTo>
                  <a:pt x="76555" y="36609"/>
                  <a:pt x="54073" y="8322"/>
                  <a:pt x="40196" y="1951"/>
                </a:cubicBezTo>
                <a:cubicBezTo>
                  <a:pt x="37322" y="617"/>
                  <a:pt x="34216" y="1"/>
                  <a:pt x="3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6"/>
          <p:cNvSpPr/>
          <p:nvPr/>
        </p:nvSpPr>
        <p:spPr>
          <a:xfrm flipH="1">
            <a:off x="268026" y="53928"/>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42;p46"/>
          <p:cNvGrpSpPr/>
          <p:nvPr/>
        </p:nvGrpSpPr>
        <p:grpSpPr>
          <a:xfrm rot="3801453" flipH="1">
            <a:off x="-395220" y="4231201"/>
            <a:ext cx="1860867" cy="907990"/>
            <a:chOff x="10083475" y="3839575"/>
            <a:chExt cx="1221925" cy="596225"/>
          </a:xfrm>
        </p:grpSpPr>
        <p:sp>
          <p:nvSpPr>
            <p:cNvPr id="843" name="Google Shape;843;p46"/>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6"/>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46"/>
          <p:cNvSpPr txBox="1">
            <a:spLocks noGrp="1"/>
          </p:cNvSpPr>
          <p:nvPr>
            <p:ph type="body" idx="1"/>
          </p:nvPr>
        </p:nvSpPr>
        <p:spPr>
          <a:xfrm>
            <a:off x="713225" y="1704975"/>
            <a:ext cx="3742800" cy="28119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Font typeface="Lato"/>
              <a:buChar char="■"/>
              <a:defRPr sz="1200">
                <a:latin typeface="Lato"/>
                <a:ea typeface="Lato"/>
                <a:cs typeface="Lato"/>
                <a:sym typeface="Lato"/>
              </a:defRPr>
            </a:lvl9pPr>
          </a:lstStyle>
          <a:p>
            <a:endParaRPr/>
          </a:p>
        </p:txBody>
      </p:sp>
      <p:sp>
        <p:nvSpPr>
          <p:cNvPr id="846" name="Google Shape;846;p46"/>
          <p:cNvSpPr txBox="1">
            <a:spLocks noGrp="1"/>
          </p:cNvSpPr>
          <p:nvPr>
            <p:ph type="body" idx="2"/>
          </p:nvPr>
        </p:nvSpPr>
        <p:spPr>
          <a:xfrm>
            <a:off x="4688225" y="1716881"/>
            <a:ext cx="3742800" cy="23949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chemeClr val="accent2"/>
              </a:buClr>
              <a:buSzPts val="1200"/>
              <a:buChar char="●"/>
              <a:defRPr sz="1400"/>
            </a:lvl1pPr>
            <a:lvl2pPr marL="914400" lvl="1" indent="-304800" rtl="0">
              <a:spcBef>
                <a:spcPts val="0"/>
              </a:spcBef>
              <a:spcAft>
                <a:spcPts val="0"/>
              </a:spcAft>
              <a:buClr>
                <a:schemeClr val="accent5"/>
              </a:buClr>
              <a:buSzPts val="1200"/>
              <a:buChar char="○"/>
              <a:defRPr sz="1200"/>
            </a:lvl2pPr>
            <a:lvl3pPr marL="1371600" lvl="2" indent="-304800" rtl="0">
              <a:spcBef>
                <a:spcPts val="0"/>
              </a:spcBef>
              <a:spcAft>
                <a:spcPts val="0"/>
              </a:spcAft>
              <a:buClr>
                <a:schemeClr val="accent5"/>
              </a:buClr>
              <a:buSzPts val="1200"/>
              <a:buChar char="■"/>
              <a:defRPr sz="1200"/>
            </a:lvl3pPr>
            <a:lvl4pPr marL="1828800" lvl="3" indent="-304800" rtl="0">
              <a:spcBef>
                <a:spcPts val="0"/>
              </a:spcBef>
              <a:spcAft>
                <a:spcPts val="0"/>
              </a:spcAft>
              <a:buClr>
                <a:schemeClr val="accent5"/>
              </a:buClr>
              <a:buSzPts val="1200"/>
              <a:buChar char="●"/>
              <a:defRPr sz="1200"/>
            </a:lvl4pPr>
            <a:lvl5pPr marL="2286000" lvl="4" indent="-304800" rtl="0">
              <a:spcBef>
                <a:spcPts val="0"/>
              </a:spcBef>
              <a:spcAft>
                <a:spcPts val="0"/>
              </a:spcAft>
              <a:buClr>
                <a:schemeClr val="accent5"/>
              </a:buClr>
              <a:buSzPts val="1200"/>
              <a:buChar char="○"/>
              <a:defRPr sz="1200"/>
            </a:lvl5pPr>
            <a:lvl6pPr marL="2743200" lvl="5" indent="-304800" rtl="0">
              <a:spcBef>
                <a:spcPts val="0"/>
              </a:spcBef>
              <a:spcAft>
                <a:spcPts val="0"/>
              </a:spcAft>
              <a:buClr>
                <a:schemeClr val="accent5"/>
              </a:buClr>
              <a:buSzPts val="1200"/>
              <a:buChar char="■"/>
              <a:defRPr sz="1200"/>
            </a:lvl6pPr>
            <a:lvl7pPr marL="3200400" lvl="6" indent="-304800" rtl="0">
              <a:spcBef>
                <a:spcPts val="0"/>
              </a:spcBef>
              <a:spcAft>
                <a:spcPts val="0"/>
              </a:spcAft>
              <a:buClr>
                <a:schemeClr val="accent5"/>
              </a:buClr>
              <a:buSzPts val="1200"/>
              <a:buChar char="●"/>
              <a:defRPr sz="1200"/>
            </a:lvl7pPr>
            <a:lvl8pPr marL="3657600" lvl="7" indent="-304800" rtl="0">
              <a:spcBef>
                <a:spcPts val="0"/>
              </a:spcBef>
              <a:spcAft>
                <a:spcPts val="0"/>
              </a:spcAft>
              <a:buClr>
                <a:schemeClr val="accent5"/>
              </a:buClr>
              <a:buSzPts val="1200"/>
              <a:buChar char="○"/>
              <a:defRPr sz="1200"/>
            </a:lvl8pPr>
            <a:lvl9pPr marL="4114800" lvl="8" indent="-304800" rtl="0">
              <a:spcBef>
                <a:spcPts val="0"/>
              </a:spcBef>
              <a:spcAft>
                <a:spcPts val="0"/>
              </a:spcAft>
              <a:buSzPts val="1200"/>
              <a:buFont typeface="Lato"/>
              <a:buChar char="■"/>
              <a:defRPr sz="1200">
                <a:latin typeface="Lato"/>
                <a:ea typeface="Lato"/>
                <a:cs typeface="Lato"/>
                <a:sym typeface="Lato"/>
              </a:defRPr>
            </a:lvl9pPr>
          </a:lstStyle>
          <a:p>
            <a:endParaRPr/>
          </a:p>
        </p:txBody>
      </p:sp>
      <p:sp>
        <p:nvSpPr>
          <p:cNvPr id="847" name="Google Shape;847;p46"/>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3">
  <p:cSld name="CUSTOM_11_1">
    <p:spTree>
      <p:nvGrpSpPr>
        <p:cNvPr id="1" name="Shape 848"/>
        <p:cNvGrpSpPr/>
        <p:nvPr/>
      </p:nvGrpSpPr>
      <p:grpSpPr>
        <a:xfrm>
          <a:off x="0" y="0"/>
          <a:ext cx="0" cy="0"/>
          <a:chOff x="0" y="0"/>
          <a:chExt cx="0" cy="0"/>
        </a:xfrm>
      </p:grpSpPr>
      <p:sp>
        <p:nvSpPr>
          <p:cNvPr id="849" name="Google Shape;849;p47"/>
          <p:cNvSpPr/>
          <p:nvPr/>
        </p:nvSpPr>
        <p:spPr>
          <a:xfrm rot="-4766715">
            <a:off x="-2818904" y="822286"/>
            <a:ext cx="8958631" cy="842718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7"/>
          <p:cNvSpPr/>
          <p:nvPr/>
        </p:nvSpPr>
        <p:spPr>
          <a:xfrm>
            <a:off x="8388900" y="41616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47"/>
          <p:cNvGrpSpPr/>
          <p:nvPr/>
        </p:nvGrpSpPr>
        <p:grpSpPr>
          <a:xfrm rot="-2125236">
            <a:off x="7333887" y="-1568846"/>
            <a:ext cx="3208435" cy="3760496"/>
            <a:chOff x="9395708" y="-2591285"/>
            <a:chExt cx="2431070" cy="2849374"/>
          </a:xfrm>
        </p:grpSpPr>
        <p:sp>
          <p:nvSpPr>
            <p:cNvPr id="852" name="Google Shape;852;p47"/>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7"/>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7"/>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7"/>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7"/>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7"/>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7"/>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7"/>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7"/>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7"/>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7"/>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7"/>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7"/>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7"/>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7"/>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7"/>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7"/>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7"/>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7"/>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7"/>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7"/>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7"/>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7"/>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47"/>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5" name="Google Shape;885;p47"/>
          <p:cNvSpPr txBox="1">
            <a:spLocks noGrp="1"/>
          </p:cNvSpPr>
          <p:nvPr>
            <p:ph type="subTitle" idx="1"/>
          </p:nvPr>
        </p:nvSpPr>
        <p:spPr>
          <a:xfrm>
            <a:off x="753587" y="1877925"/>
            <a:ext cx="4463400" cy="82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86" name="Google Shape;886;p47"/>
          <p:cNvSpPr txBox="1">
            <a:spLocks noGrp="1"/>
          </p:cNvSpPr>
          <p:nvPr>
            <p:ph type="ctrTitle" idx="2"/>
          </p:nvPr>
        </p:nvSpPr>
        <p:spPr>
          <a:xfrm>
            <a:off x="6093913" y="1877925"/>
            <a:ext cx="2296500" cy="8322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600"/>
              <a:buFont typeface="Fira Sans Condensed Medium"/>
              <a:buNone/>
              <a:defRPr sz="2800"/>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887" name="Google Shape;887;p47"/>
          <p:cNvSpPr txBox="1">
            <a:spLocks noGrp="1"/>
          </p:cNvSpPr>
          <p:nvPr>
            <p:ph type="subTitle" idx="3"/>
          </p:nvPr>
        </p:nvSpPr>
        <p:spPr>
          <a:xfrm>
            <a:off x="753587" y="3329475"/>
            <a:ext cx="4463400" cy="82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6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888" name="Google Shape;888;p47"/>
          <p:cNvSpPr txBox="1">
            <a:spLocks noGrp="1"/>
          </p:cNvSpPr>
          <p:nvPr>
            <p:ph type="ctrTitle" idx="4"/>
          </p:nvPr>
        </p:nvSpPr>
        <p:spPr>
          <a:xfrm>
            <a:off x="6093912" y="3329475"/>
            <a:ext cx="2296500" cy="8322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600"/>
              <a:buFont typeface="Fira Sans Condensed Medium"/>
              <a:buNone/>
              <a:defRPr sz="2800"/>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889"/>
        <p:cNvGrpSpPr/>
        <p:nvPr/>
      </p:nvGrpSpPr>
      <p:grpSpPr>
        <a:xfrm>
          <a:off x="0" y="0"/>
          <a:ext cx="0" cy="0"/>
          <a:chOff x="0" y="0"/>
          <a:chExt cx="0" cy="0"/>
        </a:xfrm>
      </p:grpSpPr>
      <p:sp>
        <p:nvSpPr>
          <p:cNvPr id="890" name="Google Shape;890;p48"/>
          <p:cNvSpPr/>
          <p:nvPr/>
        </p:nvSpPr>
        <p:spPr>
          <a:xfrm rot="1494765">
            <a:off x="-6507120" y="-2838338"/>
            <a:ext cx="8041299" cy="756415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8"/>
          <p:cNvSpPr/>
          <p:nvPr/>
        </p:nvSpPr>
        <p:spPr>
          <a:xfrm rot="-559858">
            <a:off x="7706834" y="-1422894"/>
            <a:ext cx="8041310" cy="75642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8"/>
          <p:cNvSpPr/>
          <p:nvPr/>
        </p:nvSpPr>
        <p:spPr>
          <a:xfrm>
            <a:off x="8330225" y="44872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8"/>
          <p:cNvSpPr/>
          <p:nvPr/>
        </p:nvSpPr>
        <p:spPr>
          <a:xfrm>
            <a:off x="1" y="4353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8"/>
          <p:cNvSpPr/>
          <p:nvPr/>
        </p:nvSpPr>
        <p:spPr>
          <a:xfrm rot="-8742074">
            <a:off x="-390062" y="4005049"/>
            <a:ext cx="1976552" cy="118851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48"/>
          <p:cNvGrpSpPr/>
          <p:nvPr/>
        </p:nvGrpSpPr>
        <p:grpSpPr>
          <a:xfrm rot="9367981">
            <a:off x="7500446" y="-64329"/>
            <a:ext cx="1860906" cy="908009"/>
            <a:chOff x="10083475" y="3839575"/>
            <a:chExt cx="1221925" cy="596225"/>
          </a:xfrm>
        </p:grpSpPr>
        <p:sp>
          <p:nvSpPr>
            <p:cNvPr id="896" name="Google Shape;896;p48"/>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8"/>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 name="Google Shape;898;p48"/>
          <p:cNvSpPr txBox="1">
            <a:spLocks noGrp="1"/>
          </p:cNvSpPr>
          <p:nvPr>
            <p:ph type="title"/>
          </p:nvPr>
        </p:nvSpPr>
        <p:spPr>
          <a:xfrm>
            <a:off x="937700"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9" name="Google Shape;899;p48"/>
          <p:cNvSpPr txBox="1">
            <a:spLocks noGrp="1"/>
          </p:cNvSpPr>
          <p:nvPr>
            <p:ph type="subTitle" idx="1"/>
          </p:nvPr>
        </p:nvSpPr>
        <p:spPr>
          <a:xfrm>
            <a:off x="937700"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0" name="Google Shape;900;p48"/>
          <p:cNvSpPr txBox="1">
            <a:spLocks noGrp="1"/>
          </p:cNvSpPr>
          <p:nvPr>
            <p:ph type="title" idx="2"/>
          </p:nvPr>
        </p:nvSpPr>
        <p:spPr>
          <a:xfrm>
            <a:off x="3484420"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1" name="Google Shape;901;p48"/>
          <p:cNvSpPr txBox="1">
            <a:spLocks noGrp="1"/>
          </p:cNvSpPr>
          <p:nvPr>
            <p:ph type="subTitle" idx="3"/>
          </p:nvPr>
        </p:nvSpPr>
        <p:spPr>
          <a:xfrm>
            <a:off x="3484420"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2" name="Google Shape;902;p48"/>
          <p:cNvSpPr txBox="1">
            <a:spLocks noGrp="1"/>
          </p:cNvSpPr>
          <p:nvPr>
            <p:ph type="title" idx="4"/>
          </p:nvPr>
        </p:nvSpPr>
        <p:spPr>
          <a:xfrm>
            <a:off x="6031147" y="30713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3" name="Google Shape;903;p48"/>
          <p:cNvSpPr txBox="1">
            <a:spLocks noGrp="1"/>
          </p:cNvSpPr>
          <p:nvPr>
            <p:ph type="subTitle" idx="5"/>
          </p:nvPr>
        </p:nvSpPr>
        <p:spPr>
          <a:xfrm>
            <a:off x="6031147" y="36178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4" name="Google Shape;904;p48"/>
          <p:cNvSpPr txBox="1">
            <a:spLocks noGrp="1"/>
          </p:cNvSpPr>
          <p:nvPr>
            <p:ph type="title" idx="6"/>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1">
  <p:cSld name="CUSTOM_1_1">
    <p:spTree>
      <p:nvGrpSpPr>
        <p:cNvPr id="1" name="Shape 905"/>
        <p:cNvGrpSpPr/>
        <p:nvPr/>
      </p:nvGrpSpPr>
      <p:grpSpPr>
        <a:xfrm>
          <a:off x="0" y="0"/>
          <a:ext cx="0" cy="0"/>
          <a:chOff x="0" y="0"/>
          <a:chExt cx="0" cy="0"/>
        </a:xfrm>
      </p:grpSpPr>
      <p:sp>
        <p:nvSpPr>
          <p:cNvPr id="906" name="Google Shape;906;p49"/>
          <p:cNvSpPr/>
          <p:nvPr/>
        </p:nvSpPr>
        <p:spPr>
          <a:xfrm rot="-3558852" flipH="1">
            <a:off x="-5940847" y="-3753560"/>
            <a:ext cx="8041669" cy="756419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49"/>
          <p:cNvGrpSpPr/>
          <p:nvPr/>
        </p:nvGrpSpPr>
        <p:grpSpPr>
          <a:xfrm rot="8663121">
            <a:off x="-217178" y="376333"/>
            <a:ext cx="1860803" cy="907959"/>
            <a:chOff x="10083475" y="3839575"/>
            <a:chExt cx="1221925" cy="596225"/>
          </a:xfrm>
        </p:grpSpPr>
        <p:sp>
          <p:nvSpPr>
            <p:cNvPr id="908" name="Google Shape;908;p49"/>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9"/>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49"/>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1" name="Google Shape;911;p49"/>
          <p:cNvSpPr txBox="1">
            <a:spLocks noGrp="1"/>
          </p:cNvSpPr>
          <p:nvPr>
            <p:ph type="title" idx="2"/>
          </p:nvPr>
        </p:nvSpPr>
        <p:spPr>
          <a:xfrm>
            <a:off x="756725" y="1466850"/>
            <a:ext cx="3100800" cy="446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accent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12" name="Google Shape;912;p49"/>
          <p:cNvSpPr txBox="1">
            <a:spLocks noGrp="1"/>
          </p:cNvSpPr>
          <p:nvPr>
            <p:ph type="subTitle" idx="1"/>
          </p:nvPr>
        </p:nvSpPr>
        <p:spPr>
          <a:xfrm>
            <a:off x="756725" y="1873600"/>
            <a:ext cx="31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13" name="Google Shape;913;p49"/>
          <p:cNvSpPr txBox="1">
            <a:spLocks noGrp="1"/>
          </p:cNvSpPr>
          <p:nvPr>
            <p:ph type="title" idx="3"/>
          </p:nvPr>
        </p:nvSpPr>
        <p:spPr>
          <a:xfrm>
            <a:off x="756725" y="2533713"/>
            <a:ext cx="3100800" cy="446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accent4"/>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14" name="Google Shape;914;p49"/>
          <p:cNvSpPr txBox="1">
            <a:spLocks noGrp="1"/>
          </p:cNvSpPr>
          <p:nvPr>
            <p:ph type="subTitle" idx="4"/>
          </p:nvPr>
        </p:nvSpPr>
        <p:spPr>
          <a:xfrm>
            <a:off x="756725" y="2940413"/>
            <a:ext cx="31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15" name="Google Shape;915;p49"/>
          <p:cNvSpPr txBox="1">
            <a:spLocks noGrp="1"/>
          </p:cNvSpPr>
          <p:nvPr>
            <p:ph type="title" idx="5"/>
          </p:nvPr>
        </p:nvSpPr>
        <p:spPr>
          <a:xfrm>
            <a:off x="756725" y="3600575"/>
            <a:ext cx="3100800" cy="446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accent3"/>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16" name="Google Shape;916;p49"/>
          <p:cNvSpPr txBox="1">
            <a:spLocks noGrp="1"/>
          </p:cNvSpPr>
          <p:nvPr>
            <p:ph type="subTitle" idx="6"/>
          </p:nvPr>
        </p:nvSpPr>
        <p:spPr>
          <a:xfrm>
            <a:off x="756725" y="4007225"/>
            <a:ext cx="31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917"/>
        <p:cNvGrpSpPr/>
        <p:nvPr/>
      </p:nvGrpSpPr>
      <p:grpSpPr>
        <a:xfrm>
          <a:off x="0" y="0"/>
          <a:ext cx="0" cy="0"/>
          <a:chOff x="0" y="0"/>
          <a:chExt cx="0" cy="0"/>
        </a:xfrm>
      </p:grpSpPr>
      <p:sp>
        <p:nvSpPr>
          <p:cNvPr id="918" name="Google Shape;918;p50"/>
          <p:cNvSpPr txBox="1">
            <a:spLocks noGrp="1"/>
          </p:cNvSpPr>
          <p:nvPr>
            <p:ph type="title"/>
          </p:nvPr>
        </p:nvSpPr>
        <p:spPr>
          <a:xfrm>
            <a:off x="2577246" y="1723025"/>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19" name="Google Shape;919;p50"/>
          <p:cNvSpPr txBox="1">
            <a:spLocks noGrp="1"/>
          </p:cNvSpPr>
          <p:nvPr>
            <p:ph type="subTitle" idx="1"/>
          </p:nvPr>
        </p:nvSpPr>
        <p:spPr>
          <a:xfrm>
            <a:off x="2577246" y="22047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0" name="Google Shape;920;p50"/>
          <p:cNvSpPr txBox="1">
            <a:spLocks noGrp="1"/>
          </p:cNvSpPr>
          <p:nvPr>
            <p:ph type="title" idx="2"/>
          </p:nvPr>
        </p:nvSpPr>
        <p:spPr>
          <a:xfrm>
            <a:off x="4588554" y="1723025"/>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21" name="Google Shape;921;p50"/>
          <p:cNvSpPr txBox="1">
            <a:spLocks noGrp="1"/>
          </p:cNvSpPr>
          <p:nvPr>
            <p:ph type="subTitle" idx="3"/>
          </p:nvPr>
        </p:nvSpPr>
        <p:spPr>
          <a:xfrm>
            <a:off x="4588550" y="2204775"/>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2" name="Google Shape;922;p50"/>
          <p:cNvSpPr txBox="1">
            <a:spLocks noGrp="1"/>
          </p:cNvSpPr>
          <p:nvPr>
            <p:ph type="title" idx="4"/>
          </p:nvPr>
        </p:nvSpPr>
        <p:spPr>
          <a:xfrm>
            <a:off x="2577246" y="3156425"/>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23" name="Google Shape;923;p50"/>
          <p:cNvSpPr txBox="1">
            <a:spLocks noGrp="1"/>
          </p:cNvSpPr>
          <p:nvPr>
            <p:ph type="subTitle" idx="5"/>
          </p:nvPr>
        </p:nvSpPr>
        <p:spPr>
          <a:xfrm>
            <a:off x="2577246" y="36381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4" name="Google Shape;924;p50"/>
          <p:cNvSpPr txBox="1">
            <a:spLocks noGrp="1"/>
          </p:cNvSpPr>
          <p:nvPr>
            <p:ph type="title" idx="6"/>
          </p:nvPr>
        </p:nvSpPr>
        <p:spPr>
          <a:xfrm>
            <a:off x="4588554" y="3156425"/>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25" name="Google Shape;925;p50"/>
          <p:cNvSpPr txBox="1">
            <a:spLocks noGrp="1"/>
          </p:cNvSpPr>
          <p:nvPr>
            <p:ph type="subTitle" idx="7"/>
          </p:nvPr>
        </p:nvSpPr>
        <p:spPr>
          <a:xfrm>
            <a:off x="4588550" y="3638175"/>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6" name="Google Shape;926;p50"/>
          <p:cNvSpPr txBox="1">
            <a:spLocks noGrp="1"/>
          </p:cNvSpPr>
          <p:nvPr>
            <p:ph type="title" idx="8"/>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7" name="Google Shape;927;p50"/>
          <p:cNvSpPr/>
          <p:nvPr/>
        </p:nvSpPr>
        <p:spPr>
          <a:xfrm rot="10800000">
            <a:off x="6547023" y="1350946"/>
            <a:ext cx="4199156" cy="3657872"/>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0"/>
          <p:cNvSpPr/>
          <p:nvPr/>
        </p:nvSpPr>
        <p:spPr>
          <a:xfrm rot="177447">
            <a:off x="-1548720" y="1244969"/>
            <a:ext cx="4198719" cy="36579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0"/>
          <p:cNvSpPr/>
          <p:nvPr/>
        </p:nvSpPr>
        <p:spPr>
          <a:xfrm>
            <a:off x="7791419" y="296490"/>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0"/>
          <p:cNvSpPr/>
          <p:nvPr/>
        </p:nvSpPr>
        <p:spPr>
          <a:xfrm>
            <a:off x="7684438" y="450405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0"/>
          <p:cNvSpPr/>
          <p:nvPr/>
        </p:nvSpPr>
        <p:spPr>
          <a:xfrm>
            <a:off x="-454799" y="2960039"/>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932"/>
        <p:cNvGrpSpPr/>
        <p:nvPr/>
      </p:nvGrpSpPr>
      <p:grpSpPr>
        <a:xfrm>
          <a:off x="0" y="0"/>
          <a:ext cx="0" cy="0"/>
          <a:chOff x="0" y="0"/>
          <a:chExt cx="0" cy="0"/>
        </a:xfrm>
      </p:grpSpPr>
      <p:sp>
        <p:nvSpPr>
          <p:cNvPr id="933" name="Google Shape;933;p51"/>
          <p:cNvSpPr/>
          <p:nvPr/>
        </p:nvSpPr>
        <p:spPr>
          <a:xfrm rot="-3558852" flipH="1">
            <a:off x="5673328" y="-5957485"/>
            <a:ext cx="8041669" cy="756419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1"/>
          <p:cNvSpPr/>
          <p:nvPr/>
        </p:nvSpPr>
        <p:spPr>
          <a:xfrm rot="-5862196" flipH="1">
            <a:off x="-6688034" y="546962"/>
            <a:ext cx="8041643" cy="756417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1"/>
          <p:cNvSpPr/>
          <p:nvPr/>
        </p:nvSpPr>
        <p:spPr>
          <a:xfrm>
            <a:off x="279238" y="1573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1"/>
          <p:cNvSpPr/>
          <p:nvPr/>
        </p:nvSpPr>
        <p:spPr>
          <a:xfrm rot="7685880" flipH="1">
            <a:off x="7957170" y="3576817"/>
            <a:ext cx="1976743" cy="1188624"/>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1"/>
          <p:cNvSpPr/>
          <p:nvPr/>
        </p:nvSpPr>
        <p:spPr>
          <a:xfrm>
            <a:off x="8421288" y="1062804"/>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51"/>
          <p:cNvGrpSpPr/>
          <p:nvPr/>
        </p:nvGrpSpPr>
        <p:grpSpPr>
          <a:xfrm rot="2297254" flipH="1">
            <a:off x="-240404" y="3713097"/>
            <a:ext cx="1068060" cy="745840"/>
            <a:chOff x="11501925" y="3107788"/>
            <a:chExt cx="1068075" cy="745850"/>
          </a:xfrm>
        </p:grpSpPr>
        <p:sp>
          <p:nvSpPr>
            <p:cNvPr id="939" name="Google Shape;939;p51"/>
            <p:cNvSpPr/>
            <p:nvPr/>
          </p:nvSpPr>
          <p:spPr>
            <a:xfrm>
              <a:off x="11501925" y="3108638"/>
              <a:ext cx="1068075" cy="745000"/>
            </a:xfrm>
            <a:custGeom>
              <a:avLst/>
              <a:gdLst/>
              <a:ahLst/>
              <a:cxnLst/>
              <a:rect l="l" t="t" r="r" b="b"/>
              <a:pathLst>
                <a:path w="42723" h="29800" extrusionOk="0">
                  <a:moveTo>
                    <a:pt x="42722" y="1"/>
                  </a:moveTo>
                  <a:cubicBezTo>
                    <a:pt x="42722" y="1"/>
                    <a:pt x="30005" y="2269"/>
                    <a:pt x="19832" y="8353"/>
                  </a:cubicBezTo>
                  <a:lnTo>
                    <a:pt x="21757" y="12099"/>
                  </a:lnTo>
                  <a:lnTo>
                    <a:pt x="18766" y="9040"/>
                  </a:lnTo>
                  <a:cubicBezTo>
                    <a:pt x="18182" y="9384"/>
                    <a:pt x="17632" y="9762"/>
                    <a:pt x="17082" y="10140"/>
                  </a:cubicBezTo>
                  <a:cubicBezTo>
                    <a:pt x="13783" y="12580"/>
                    <a:pt x="10758" y="15364"/>
                    <a:pt x="8077" y="18492"/>
                  </a:cubicBezTo>
                  <a:lnTo>
                    <a:pt x="11033" y="20657"/>
                  </a:lnTo>
                  <a:lnTo>
                    <a:pt x="7218" y="19488"/>
                  </a:lnTo>
                  <a:cubicBezTo>
                    <a:pt x="4503" y="22685"/>
                    <a:pt x="2097" y="26122"/>
                    <a:pt x="1" y="29765"/>
                  </a:cubicBezTo>
                  <a:cubicBezTo>
                    <a:pt x="1" y="29765"/>
                    <a:pt x="538" y="29800"/>
                    <a:pt x="1481" y="29800"/>
                  </a:cubicBezTo>
                  <a:cubicBezTo>
                    <a:pt x="5325" y="29800"/>
                    <a:pt x="15910" y="29223"/>
                    <a:pt x="24300" y="23372"/>
                  </a:cubicBezTo>
                  <a:lnTo>
                    <a:pt x="23406" y="20691"/>
                  </a:lnTo>
                  <a:lnTo>
                    <a:pt x="25297" y="22616"/>
                  </a:lnTo>
                  <a:cubicBezTo>
                    <a:pt x="28940" y="19832"/>
                    <a:pt x="32171" y="16223"/>
                    <a:pt x="34817" y="12717"/>
                  </a:cubicBezTo>
                  <a:lnTo>
                    <a:pt x="33820" y="9590"/>
                  </a:lnTo>
                  <a:lnTo>
                    <a:pt x="35711" y="11549"/>
                  </a:lnTo>
                  <a:cubicBezTo>
                    <a:pt x="38357" y="7871"/>
                    <a:pt x="40694" y="4022"/>
                    <a:pt x="42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1"/>
            <p:cNvSpPr/>
            <p:nvPr/>
          </p:nvSpPr>
          <p:spPr>
            <a:xfrm>
              <a:off x="11501925" y="3107788"/>
              <a:ext cx="1068075" cy="744125"/>
            </a:xfrm>
            <a:custGeom>
              <a:avLst/>
              <a:gdLst/>
              <a:ahLst/>
              <a:cxnLst/>
              <a:rect l="l" t="t" r="r" b="b"/>
              <a:pathLst>
                <a:path w="42723" h="29765" extrusionOk="0">
                  <a:moveTo>
                    <a:pt x="42722" y="0"/>
                  </a:moveTo>
                  <a:lnTo>
                    <a:pt x="41038" y="1444"/>
                  </a:lnTo>
                  <a:lnTo>
                    <a:pt x="39113" y="3162"/>
                  </a:lnTo>
                  <a:lnTo>
                    <a:pt x="36536" y="5328"/>
                  </a:lnTo>
                  <a:lnTo>
                    <a:pt x="35058" y="6565"/>
                  </a:lnTo>
                  <a:lnTo>
                    <a:pt x="33442" y="7802"/>
                  </a:lnTo>
                  <a:cubicBezTo>
                    <a:pt x="32343" y="8661"/>
                    <a:pt x="31208" y="9589"/>
                    <a:pt x="29971" y="10517"/>
                  </a:cubicBezTo>
                  <a:cubicBezTo>
                    <a:pt x="28768" y="11445"/>
                    <a:pt x="27496" y="12408"/>
                    <a:pt x="26190" y="13336"/>
                  </a:cubicBezTo>
                  <a:cubicBezTo>
                    <a:pt x="24884" y="14264"/>
                    <a:pt x="23578" y="15226"/>
                    <a:pt x="22238" y="16120"/>
                  </a:cubicBezTo>
                  <a:lnTo>
                    <a:pt x="20244" y="17529"/>
                  </a:lnTo>
                  <a:lnTo>
                    <a:pt x="18217" y="18869"/>
                  </a:lnTo>
                  <a:cubicBezTo>
                    <a:pt x="16876" y="19797"/>
                    <a:pt x="15536" y="20622"/>
                    <a:pt x="14264" y="21447"/>
                  </a:cubicBezTo>
                  <a:lnTo>
                    <a:pt x="10518" y="23784"/>
                  </a:lnTo>
                  <a:cubicBezTo>
                    <a:pt x="9315" y="24506"/>
                    <a:pt x="8181" y="25193"/>
                    <a:pt x="7115" y="25812"/>
                  </a:cubicBezTo>
                  <a:cubicBezTo>
                    <a:pt x="5019" y="27049"/>
                    <a:pt x="3231" y="28046"/>
                    <a:pt x="1960" y="28733"/>
                  </a:cubicBezTo>
                  <a:lnTo>
                    <a:pt x="516" y="29524"/>
                  </a:lnTo>
                  <a:lnTo>
                    <a:pt x="1" y="29764"/>
                  </a:lnTo>
                  <a:cubicBezTo>
                    <a:pt x="1" y="29764"/>
                    <a:pt x="757" y="29455"/>
                    <a:pt x="2063" y="28802"/>
                  </a:cubicBezTo>
                  <a:cubicBezTo>
                    <a:pt x="2681" y="28493"/>
                    <a:pt x="3472" y="28115"/>
                    <a:pt x="4366" y="27668"/>
                  </a:cubicBezTo>
                  <a:cubicBezTo>
                    <a:pt x="5259" y="27221"/>
                    <a:pt x="6256" y="26671"/>
                    <a:pt x="7321" y="26121"/>
                  </a:cubicBezTo>
                  <a:cubicBezTo>
                    <a:pt x="8387" y="25537"/>
                    <a:pt x="9521" y="24884"/>
                    <a:pt x="10758" y="24162"/>
                  </a:cubicBezTo>
                  <a:cubicBezTo>
                    <a:pt x="11961" y="23475"/>
                    <a:pt x="13267" y="22753"/>
                    <a:pt x="14539" y="21928"/>
                  </a:cubicBezTo>
                  <a:cubicBezTo>
                    <a:pt x="15845" y="21103"/>
                    <a:pt x="17185" y="20278"/>
                    <a:pt x="18526" y="19385"/>
                  </a:cubicBezTo>
                  <a:lnTo>
                    <a:pt x="20554" y="18079"/>
                  </a:lnTo>
                  <a:lnTo>
                    <a:pt x="22582" y="16670"/>
                  </a:lnTo>
                  <a:cubicBezTo>
                    <a:pt x="23922" y="15742"/>
                    <a:pt x="25228" y="14779"/>
                    <a:pt x="26534" y="13817"/>
                  </a:cubicBezTo>
                  <a:cubicBezTo>
                    <a:pt x="27874" y="12889"/>
                    <a:pt x="29077" y="11892"/>
                    <a:pt x="30315" y="10964"/>
                  </a:cubicBezTo>
                  <a:cubicBezTo>
                    <a:pt x="31552" y="10071"/>
                    <a:pt x="32652" y="9074"/>
                    <a:pt x="33752" y="8180"/>
                  </a:cubicBezTo>
                  <a:lnTo>
                    <a:pt x="35333" y="6909"/>
                  </a:lnTo>
                  <a:lnTo>
                    <a:pt x="36742" y="5637"/>
                  </a:lnTo>
                  <a:cubicBezTo>
                    <a:pt x="37670" y="4812"/>
                    <a:pt x="38529" y="4090"/>
                    <a:pt x="39251" y="3403"/>
                  </a:cubicBezTo>
                  <a:lnTo>
                    <a:pt x="41141" y="1547"/>
                  </a:lnTo>
                  <a:lnTo>
                    <a:pt x="427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51"/>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2" name="Google Shape;942;p51"/>
          <p:cNvSpPr txBox="1">
            <a:spLocks noGrp="1"/>
          </p:cNvSpPr>
          <p:nvPr>
            <p:ph type="title" idx="2"/>
          </p:nvPr>
        </p:nvSpPr>
        <p:spPr>
          <a:xfrm>
            <a:off x="6276226" y="1676488"/>
            <a:ext cx="22494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accent3"/>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43" name="Google Shape;943;p51"/>
          <p:cNvSpPr txBox="1">
            <a:spLocks noGrp="1"/>
          </p:cNvSpPr>
          <p:nvPr>
            <p:ph type="subTitle" idx="1"/>
          </p:nvPr>
        </p:nvSpPr>
        <p:spPr>
          <a:xfrm>
            <a:off x="6276226" y="2204199"/>
            <a:ext cx="2249400" cy="46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44" name="Google Shape;944;p51"/>
          <p:cNvSpPr txBox="1">
            <a:spLocks noGrp="1"/>
          </p:cNvSpPr>
          <p:nvPr>
            <p:ph type="title" idx="3"/>
          </p:nvPr>
        </p:nvSpPr>
        <p:spPr>
          <a:xfrm>
            <a:off x="618374" y="3185605"/>
            <a:ext cx="22497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800"/>
              <a:buNone/>
              <a:defRPr sz="2800">
                <a:solidFill>
                  <a:schemeClr val="accent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45" name="Google Shape;945;p51"/>
          <p:cNvSpPr txBox="1">
            <a:spLocks noGrp="1"/>
          </p:cNvSpPr>
          <p:nvPr>
            <p:ph type="subTitle" idx="4"/>
          </p:nvPr>
        </p:nvSpPr>
        <p:spPr>
          <a:xfrm>
            <a:off x="618374" y="3713302"/>
            <a:ext cx="2249700" cy="46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46" name="Google Shape;946;p51"/>
          <p:cNvSpPr txBox="1">
            <a:spLocks noGrp="1"/>
          </p:cNvSpPr>
          <p:nvPr>
            <p:ph type="title" idx="5"/>
          </p:nvPr>
        </p:nvSpPr>
        <p:spPr>
          <a:xfrm>
            <a:off x="6276226" y="3185600"/>
            <a:ext cx="22494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sz="2800">
                <a:solidFill>
                  <a:schemeClr val="accent4"/>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47" name="Google Shape;947;p51"/>
          <p:cNvSpPr txBox="1">
            <a:spLocks noGrp="1"/>
          </p:cNvSpPr>
          <p:nvPr>
            <p:ph type="subTitle" idx="6"/>
          </p:nvPr>
        </p:nvSpPr>
        <p:spPr>
          <a:xfrm>
            <a:off x="6276226" y="3713300"/>
            <a:ext cx="2249400" cy="46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48" name="Google Shape;948;p51"/>
          <p:cNvSpPr txBox="1">
            <a:spLocks noGrp="1"/>
          </p:cNvSpPr>
          <p:nvPr>
            <p:ph type="title" idx="7"/>
          </p:nvPr>
        </p:nvSpPr>
        <p:spPr>
          <a:xfrm>
            <a:off x="618374" y="1676500"/>
            <a:ext cx="22497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49" name="Google Shape;949;p51"/>
          <p:cNvSpPr txBox="1">
            <a:spLocks noGrp="1"/>
          </p:cNvSpPr>
          <p:nvPr>
            <p:ph type="subTitle" idx="8"/>
          </p:nvPr>
        </p:nvSpPr>
        <p:spPr>
          <a:xfrm>
            <a:off x="618374" y="2204209"/>
            <a:ext cx="2249700" cy="46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
          <p:cNvSpPr/>
          <p:nvPr/>
        </p:nvSpPr>
        <p:spPr>
          <a:xfrm rot="2700000">
            <a:off x="-3436643" y="-2990422"/>
            <a:ext cx="5600313" cy="5268040"/>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6634778">
            <a:off x="7688437" y="1854768"/>
            <a:ext cx="5600302" cy="526814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6"/>
          <p:cNvGrpSpPr/>
          <p:nvPr/>
        </p:nvGrpSpPr>
        <p:grpSpPr>
          <a:xfrm rot="-5400000">
            <a:off x="-834204" y="-885188"/>
            <a:ext cx="2431070" cy="2849374"/>
            <a:chOff x="-7501642" y="749515"/>
            <a:chExt cx="2431070" cy="2849374"/>
          </a:xfrm>
        </p:grpSpPr>
        <p:sp>
          <p:nvSpPr>
            <p:cNvPr id="50" name="Google Shape;50;p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6"/>
          <p:cNvGrpSpPr/>
          <p:nvPr/>
        </p:nvGrpSpPr>
        <p:grpSpPr>
          <a:xfrm rot="5524136">
            <a:off x="7947394" y="3353795"/>
            <a:ext cx="2430953" cy="2849236"/>
            <a:chOff x="-7501642" y="749515"/>
            <a:chExt cx="2431070" cy="2849374"/>
          </a:xfrm>
        </p:grpSpPr>
        <p:sp>
          <p:nvSpPr>
            <p:cNvPr id="80" name="Google Shape;80;p6"/>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6677808" y="1846276"/>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7167416" y="2528661"/>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7166358" y="2528661"/>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6"/>
          <p:cNvSpPr/>
          <p:nvPr/>
        </p:nvSpPr>
        <p:spPr>
          <a:xfrm>
            <a:off x="8167500" y="3034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six columns ">
  <p:cSld name="CUSTOM_4">
    <p:spTree>
      <p:nvGrpSpPr>
        <p:cNvPr id="1" name="Shape 950"/>
        <p:cNvGrpSpPr/>
        <p:nvPr/>
      </p:nvGrpSpPr>
      <p:grpSpPr>
        <a:xfrm>
          <a:off x="0" y="0"/>
          <a:ext cx="0" cy="0"/>
          <a:chOff x="0" y="0"/>
          <a:chExt cx="0" cy="0"/>
        </a:xfrm>
      </p:grpSpPr>
      <p:sp>
        <p:nvSpPr>
          <p:cNvPr id="951" name="Google Shape;951;p52"/>
          <p:cNvSpPr/>
          <p:nvPr/>
        </p:nvSpPr>
        <p:spPr>
          <a:xfrm rot="-571355" flipH="1">
            <a:off x="8095858" y="-1842671"/>
            <a:ext cx="8041293" cy="756427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2"/>
          <p:cNvSpPr/>
          <p:nvPr/>
        </p:nvSpPr>
        <p:spPr>
          <a:xfrm rot="326958">
            <a:off x="-7032499" y="-1460909"/>
            <a:ext cx="8041183" cy="756431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2"/>
          <p:cNvSpPr/>
          <p:nvPr/>
        </p:nvSpPr>
        <p:spPr>
          <a:xfrm rot="874891">
            <a:off x="8295000" y="-489797"/>
            <a:ext cx="1019460" cy="190689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52"/>
          <p:cNvGrpSpPr/>
          <p:nvPr/>
        </p:nvGrpSpPr>
        <p:grpSpPr>
          <a:xfrm rot="-1864249">
            <a:off x="-501982" y="-691866"/>
            <a:ext cx="2044656" cy="2158001"/>
            <a:chOff x="-5495613" y="-710869"/>
            <a:chExt cx="2750172" cy="2902627"/>
          </a:xfrm>
        </p:grpSpPr>
        <p:sp>
          <p:nvSpPr>
            <p:cNvPr id="955" name="Google Shape;955;p52"/>
            <p:cNvSpPr/>
            <p:nvPr/>
          </p:nvSpPr>
          <p:spPr>
            <a:xfrm rot="-3863972">
              <a:off x="-4554171" y="-427335"/>
              <a:ext cx="1411060" cy="1264278"/>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2"/>
            <p:cNvSpPr/>
            <p:nvPr/>
          </p:nvSpPr>
          <p:spPr>
            <a:xfrm rot="-3863972">
              <a:off x="-5125593" y="53001"/>
              <a:ext cx="1611659" cy="340129"/>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2"/>
            <p:cNvSpPr/>
            <p:nvPr/>
          </p:nvSpPr>
          <p:spPr>
            <a:xfrm rot="-3863972">
              <a:off x="-5143954" y="-33158"/>
              <a:ext cx="2042354" cy="856538"/>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2"/>
            <p:cNvSpPr/>
            <p:nvPr/>
          </p:nvSpPr>
          <p:spPr>
            <a:xfrm rot="-3863972">
              <a:off x="-3872882" y="1033713"/>
              <a:ext cx="921532" cy="1036962"/>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2"/>
            <p:cNvSpPr/>
            <p:nvPr/>
          </p:nvSpPr>
          <p:spPr>
            <a:xfrm rot="-3863972">
              <a:off x="-3871558" y="1047472"/>
              <a:ext cx="896669" cy="1022622"/>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2"/>
            <p:cNvSpPr/>
            <p:nvPr/>
          </p:nvSpPr>
          <p:spPr>
            <a:xfrm rot="-3863972">
              <a:off x="-4782169" y="1368422"/>
              <a:ext cx="1030910" cy="408613"/>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2"/>
            <p:cNvSpPr/>
            <p:nvPr/>
          </p:nvSpPr>
          <p:spPr>
            <a:xfrm rot="-3863972">
              <a:off x="-4685950" y="1521217"/>
              <a:ext cx="1029220" cy="196291"/>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2"/>
            <p:cNvSpPr/>
            <p:nvPr/>
          </p:nvSpPr>
          <p:spPr>
            <a:xfrm rot="-3863972">
              <a:off x="-5586968" y="915660"/>
              <a:ext cx="1267931" cy="595852"/>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2"/>
            <p:cNvSpPr/>
            <p:nvPr/>
          </p:nvSpPr>
          <p:spPr>
            <a:xfrm rot="-3863972">
              <a:off x="-5533089" y="1002582"/>
              <a:ext cx="1264605" cy="475733"/>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52"/>
          <p:cNvSpPr/>
          <p:nvPr/>
        </p:nvSpPr>
        <p:spPr>
          <a:xfrm>
            <a:off x="6839007" y="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2"/>
          <p:cNvSpPr/>
          <p:nvPr/>
        </p:nvSpPr>
        <p:spPr>
          <a:xfrm>
            <a:off x="7929200" y="44689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2"/>
          <p:cNvSpPr/>
          <p:nvPr/>
        </p:nvSpPr>
        <p:spPr>
          <a:xfrm>
            <a:off x="-77862" y="462730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2"/>
          <p:cNvSpPr txBox="1">
            <a:spLocks noGrp="1"/>
          </p:cNvSpPr>
          <p:nvPr>
            <p:ph type="title"/>
          </p:nvPr>
        </p:nvSpPr>
        <p:spPr>
          <a:xfrm>
            <a:off x="717575"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68" name="Google Shape;968;p52"/>
          <p:cNvSpPr txBox="1">
            <a:spLocks noGrp="1"/>
          </p:cNvSpPr>
          <p:nvPr>
            <p:ph type="subTitle" idx="1"/>
          </p:nvPr>
        </p:nvSpPr>
        <p:spPr>
          <a:xfrm>
            <a:off x="717581"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69" name="Google Shape;969;p52"/>
          <p:cNvSpPr txBox="1">
            <a:spLocks noGrp="1"/>
          </p:cNvSpPr>
          <p:nvPr>
            <p:ph type="title" idx="2"/>
          </p:nvPr>
        </p:nvSpPr>
        <p:spPr>
          <a:xfrm>
            <a:off x="3384899"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70" name="Google Shape;970;p52"/>
          <p:cNvSpPr txBox="1">
            <a:spLocks noGrp="1"/>
          </p:cNvSpPr>
          <p:nvPr>
            <p:ph type="subTitle" idx="3"/>
          </p:nvPr>
        </p:nvSpPr>
        <p:spPr>
          <a:xfrm>
            <a:off x="3384901"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71" name="Google Shape;971;p52"/>
          <p:cNvSpPr txBox="1">
            <a:spLocks noGrp="1"/>
          </p:cNvSpPr>
          <p:nvPr>
            <p:ph type="title" idx="4"/>
          </p:nvPr>
        </p:nvSpPr>
        <p:spPr>
          <a:xfrm>
            <a:off x="717575"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72" name="Google Shape;972;p52"/>
          <p:cNvSpPr txBox="1">
            <a:spLocks noGrp="1"/>
          </p:cNvSpPr>
          <p:nvPr>
            <p:ph type="subTitle" idx="5"/>
          </p:nvPr>
        </p:nvSpPr>
        <p:spPr>
          <a:xfrm>
            <a:off x="717581"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73" name="Google Shape;973;p52"/>
          <p:cNvSpPr txBox="1">
            <a:spLocks noGrp="1"/>
          </p:cNvSpPr>
          <p:nvPr>
            <p:ph type="title" idx="6"/>
          </p:nvPr>
        </p:nvSpPr>
        <p:spPr>
          <a:xfrm>
            <a:off x="3384899"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74" name="Google Shape;974;p52"/>
          <p:cNvSpPr txBox="1">
            <a:spLocks noGrp="1"/>
          </p:cNvSpPr>
          <p:nvPr>
            <p:ph type="subTitle" idx="7"/>
          </p:nvPr>
        </p:nvSpPr>
        <p:spPr>
          <a:xfrm>
            <a:off x="3384901"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75" name="Google Shape;975;p52"/>
          <p:cNvSpPr txBox="1">
            <a:spLocks noGrp="1"/>
          </p:cNvSpPr>
          <p:nvPr>
            <p:ph type="title" idx="8"/>
          </p:nvPr>
        </p:nvSpPr>
        <p:spPr>
          <a:xfrm>
            <a:off x="6052221" y="1573548"/>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76" name="Google Shape;976;p52"/>
          <p:cNvSpPr txBox="1">
            <a:spLocks noGrp="1"/>
          </p:cNvSpPr>
          <p:nvPr>
            <p:ph type="subTitle" idx="9"/>
          </p:nvPr>
        </p:nvSpPr>
        <p:spPr>
          <a:xfrm>
            <a:off x="6052219" y="2364381"/>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77" name="Google Shape;977;p52"/>
          <p:cNvSpPr txBox="1">
            <a:spLocks noGrp="1"/>
          </p:cNvSpPr>
          <p:nvPr>
            <p:ph type="title" idx="13"/>
          </p:nvPr>
        </p:nvSpPr>
        <p:spPr>
          <a:xfrm>
            <a:off x="6052221" y="3284673"/>
            <a:ext cx="2374200" cy="732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2800"/>
              <a:buNone/>
              <a:defRPr sz="2800">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978" name="Google Shape;978;p52"/>
          <p:cNvSpPr txBox="1">
            <a:spLocks noGrp="1"/>
          </p:cNvSpPr>
          <p:nvPr>
            <p:ph type="subTitle" idx="14"/>
          </p:nvPr>
        </p:nvSpPr>
        <p:spPr>
          <a:xfrm>
            <a:off x="6052219" y="4083775"/>
            <a:ext cx="237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79" name="Google Shape;979;p52"/>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980"/>
        <p:cNvGrpSpPr/>
        <p:nvPr/>
      </p:nvGrpSpPr>
      <p:grpSpPr>
        <a:xfrm>
          <a:off x="0" y="0"/>
          <a:ext cx="0" cy="0"/>
          <a:chOff x="0" y="0"/>
          <a:chExt cx="0" cy="0"/>
        </a:xfrm>
      </p:grpSpPr>
      <p:sp>
        <p:nvSpPr>
          <p:cNvPr id="981" name="Google Shape;981;p53"/>
          <p:cNvSpPr/>
          <p:nvPr/>
        </p:nvSpPr>
        <p:spPr>
          <a:xfrm rot="1652765">
            <a:off x="-2104067" y="-2391577"/>
            <a:ext cx="8041471" cy="7564565"/>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53"/>
          <p:cNvGrpSpPr/>
          <p:nvPr/>
        </p:nvGrpSpPr>
        <p:grpSpPr>
          <a:xfrm rot="-3863970">
            <a:off x="5793810" y="-1644513"/>
            <a:ext cx="3881555" cy="4549437"/>
            <a:chOff x="9395708" y="-2591285"/>
            <a:chExt cx="2431070" cy="2849374"/>
          </a:xfrm>
        </p:grpSpPr>
        <p:sp>
          <p:nvSpPr>
            <p:cNvPr id="983" name="Google Shape;983;p53"/>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3"/>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3"/>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3"/>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3"/>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53"/>
          <p:cNvSpPr/>
          <p:nvPr/>
        </p:nvSpPr>
        <p:spPr>
          <a:xfrm>
            <a:off x="131088" y="255399"/>
            <a:ext cx="980350" cy="360308"/>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txBox="1">
            <a:spLocks noGrp="1"/>
          </p:cNvSpPr>
          <p:nvPr>
            <p:ph type="ctrTitle"/>
          </p:nvPr>
        </p:nvSpPr>
        <p:spPr>
          <a:xfrm>
            <a:off x="713225" y="564025"/>
            <a:ext cx="3858900" cy="8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000" b="1">
                <a:latin typeface="Cairo"/>
                <a:ea typeface="Cairo"/>
                <a:cs typeface="Cairo"/>
                <a:sym typeface="Cair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17" name="Google Shape;1017;p53"/>
          <p:cNvSpPr txBox="1">
            <a:spLocks noGrp="1"/>
          </p:cNvSpPr>
          <p:nvPr>
            <p:ph type="subTitle" idx="1"/>
          </p:nvPr>
        </p:nvSpPr>
        <p:spPr>
          <a:xfrm>
            <a:off x="816670" y="1538725"/>
            <a:ext cx="3630300" cy="156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latin typeface="Oxygen"/>
                <a:ea typeface="Oxygen"/>
                <a:cs typeface="Oxygen"/>
                <a:sym typeface="Oxyge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18" name="Google Shape;1018;p53"/>
          <p:cNvSpPr txBox="1"/>
          <p:nvPr/>
        </p:nvSpPr>
        <p:spPr>
          <a:xfrm>
            <a:off x="4830900" y="3311150"/>
            <a:ext cx="3427200" cy="90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300">
                <a:solidFill>
                  <a:schemeClr val="lt2"/>
                </a:solidFill>
                <a:latin typeface="Oxygen"/>
                <a:ea typeface="Oxygen"/>
                <a:cs typeface="Oxygen"/>
                <a:sym typeface="Oxygen"/>
              </a:rPr>
              <a:t>CREDITS: This presentation template was created by </a:t>
            </a:r>
            <a:r>
              <a:rPr lang="en" sz="1300" b="1">
                <a:solidFill>
                  <a:schemeClr val="lt2"/>
                </a:solidFill>
                <a:uFill>
                  <a:noFill/>
                </a:uFill>
                <a:latin typeface="Oxygen"/>
                <a:ea typeface="Oxygen"/>
                <a:cs typeface="Oxygen"/>
                <a:sym typeface="Oxygen"/>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300">
                <a:solidFill>
                  <a:schemeClr val="lt2"/>
                </a:solidFill>
                <a:latin typeface="Oxygen"/>
                <a:ea typeface="Oxygen"/>
                <a:cs typeface="Oxygen"/>
                <a:sym typeface="Oxygen"/>
              </a:rPr>
              <a:t>, including icons by </a:t>
            </a:r>
            <a:r>
              <a:rPr lang="en" sz="1300" b="1">
                <a:solidFill>
                  <a:schemeClr val="lt2"/>
                </a:solidFill>
                <a:uFill>
                  <a:noFill/>
                </a:uFill>
                <a:latin typeface="Oxygen"/>
                <a:ea typeface="Oxygen"/>
                <a:cs typeface="Oxygen"/>
                <a:sym typeface="Oxyge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300" b="1">
                <a:solidFill>
                  <a:schemeClr val="lt2"/>
                </a:solidFill>
                <a:latin typeface="Oxygen"/>
                <a:ea typeface="Oxygen"/>
                <a:cs typeface="Oxygen"/>
                <a:sym typeface="Oxygen"/>
              </a:rPr>
              <a:t> </a:t>
            </a:r>
            <a:r>
              <a:rPr lang="en" sz="1300">
                <a:solidFill>
                  <a:schemeClr val="lt2"/>
                </a:solidFill>
                <a:latin typeface="Oxygen"/>
                <a:ea typeface="Oxygen"/>
                <a:cs typeface="Oxygen"/>
                <a:sym typeface="Oxygen"/>
              </a:rPr>
              <a:t>and infographics &amp; images by </a:t>
            </a:r>
            <a:r>
              <a:rPr lang="en" sz="1300" b="1">
                <a:solidFill>
                  <a:schemeClr val="lt2"/>
                </a:solidFill>
                <a:uFill>
                  <a:noFill/>
                </a:uFill>
                <a:latin typeface="Oxygen"/>
                <a:ea typeface="Oxygen"/>
                <a:cs typeface="Oxygen"/>
                <a:sym typeface="Oxyge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300" b="1">
                <a:solidFill>
                  <a:schemeClr val="lt2"/>
                </a:solidFill>
                <a:latin typeface="Oxygen"/>
                <a:ea typeface="Oxygen"/>
                <a:cs typeface="Oxygen"/>
                <a:sym typeface="Oxygen"/>
              </a:rPr>
              <a:t> </a:t>
            </a:r>
            <a:r>
              <a:rPr lang="en" sz="1300">
                <a:solidFill>
                  <a:schemeClr val="lt2"/>
                </a:solidFill>
                <a:latin typeface="Oxygen"/>
                <a:ea typeface="Oxygen"/>
                <a:cs typeface="Oxygen"/>
                <a:sym typeface="Oxygen"/>
              </a:rPr>
              <a:t>and illustrations by </a:t>
            </a:r>
            <a:r>
              <a:rPr lang="en" sz="1300" b="1">
                <a:solidFill>
                  <a:schemeClr val="lt2"/>
                </a:solidFill>
                <a:uFill>
                  <a:noFill/>
                </a:uFill>
                <a:latin typeface="Oxygen"/>
                <a:ea typeface="Oxygen"/>
                <a:cs typeface="Oxygen"/>
                <a:sym typeface="Oxyge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Storyset</a:t>
            </a:r>
            <a:endParaRPr sz="1300" b="1">
              <a:solidFill>
                <a:schemeClr val="lt2"/>
              </a:solidFill>
              <a:latin typeface="Oxygen"/>
              <a:ea typeface="Oxygen"/>
              <a:cs typeface="Oxygen"/>
              <a:sym typeface="Oxygen"/>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019"/>
        <p:cNvGrpSpPr/>
        <p:nvPr/>
      </p:nvGrpSpPr>
      <p:grpSpPr>
        <a:xfrm>
          <a:off x="0" y="0"/>
          <a:ext cx="0" cy="0"/>
          <a:chOff x="0" y="0"/>
          <a:chExt cx="0" cy="0"/>
        </a:xfrm>
      </p:grpSpPr>
      <p:sp>
        <p:nvSpPr>
          <p:cNvPr id="1020" name="Google Shape;1020;p54"/>
          <p:cNvSpPr/>
          <p:nvPr/>
        </p:nvSpPr>
        <p:spPr>
          <a:xfrm rot="9305235" flipH="1">
            <a:off x="-6488070" y="332763"/>
            <a:ext cx="8041299" cy="756415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4"/>
          <p:cNvSpPr/>
          <p:nvPr/>
        </p:nvSpPr>
        <p:spPr>
          <a:xfrm rot="-10240142" flipH="1">
            <a:off x="7725884" y="-1082749"/>
            <a:ext cx="8041310" cy="756422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4"/>
          <p:cNvSpPr/>
          <p:nvPr/>
        </p:nvSpPr>
        <p:spPr>
          <a:xfrm flipH="1">
            <a:off x="8349275" y="78896"/>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4"/>
          <p:cNvSpPr/>
          <p:nvPr/>
        </p:nvSpPr>
        <p:spPr>
          <a:xfrm flipH="1">
            <a:off x="19042" y="4640474"/>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rot="-2057926" flipH="1">
            <a:off x="-371012" y="-134976"/>
            <a:ext cx="1976552" cy="1188510"/>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54"/>
          <p:cNvGrpSpPr/>
          <p:nvPr/>
        </p:nvGrpSpPr>
        <p:grpSpPr>
          <a:xfrm rot="1432019" flipH="1">
            <a:off x="7519496" y="4214903"/>
            <a:ext cx="1860906" cy="908009"/>
            <a:chOff x="10083475" y="3839575"/>
            <a:chExt cx="1221925" cy="596225"/>
          </a:xfrm>
        </p:grpSpPr>
        <p:sp>
          <p:nvSpPr>
            <p:cNvPr id="1026" name="Google Shape;1026;p54"/>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028"/>
        <p:cNvGrpSpPr/>
        <p:nvPr/>
      </p:nvGrpSpPr>
      <p:grpSpPr>
        <a:xfrm>
          <a:off x="0" y="0"/>
          <a:ext cx="0" cy="0"/>
          <a:chOff x="0" y="0"/>
          <a:chExt cx="0" cy="0"/>
        </a:xfrm>
      </p:grpSpPr>
      <p:sp>
        <p:nvSpPr>
          <p:cNvPr id="1029" name="Google Shape;1029;p55"/>
          <p:cNvSpPr/>
          <p:nvPr/>
        </p:nvSpPr>
        <p:spPr>
          <a:xfrm rot="5266434" flipH="1">
            <a:off x="7590396" y="2073787"/>
            <a:ext cx="4707909" cy="3613596"/>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5"/>
          <p:cNvSpPr/>
          <p:nvPr/>
        </p:nvSpPr>
        <p:spPr>
          <a:xfrm rot="-817974" flipH="1">
            <a:off x="-1420019" y="-2163976"/>
            <a:ext cx="4707987" cy="3613491"/>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5"/>
          <p:cNvSpPr/>
          <p:nvPr/>
        </p:nvSpPr>
        <p:spPr>
          <a:xfrm flipH="1">
            <a:off x="83439" y="293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55"/>
          <p:cNvGrpSpPr/>
          <p:nvPr/>
        </p:nvGrpSpPr>
        <p:grpSpPr>
          <a:xfrm rot="-10326178">
            <a:off x="-761665" y="3127457"/>
            <a:ext cx="2763839" cy="3239400"/>
            <a:chOff x="-7501642" y="749515"/>
            <a:chExt cx="2431070" cy="2849374"/>
          </a:xfrm>
        </p:grpSpPr>
        <p:sp>
          <p:nvSpPr>
            <p:cNvPr id="1033" name="Google Shape;1033;p55"/>
            <p:cNvSpPr/>
            <p:nvPr/>
          </p:nvSpPr>
          <p:spPr>
            <a:xfrm>
              <a:off x="-6039100" y="2068832"/>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5"/>
            <p:cNvSpPr/>
            <p:nvPr/>
          </p:nvSpPr>
          <p:spPr>
            <a:xfrm>
              <a:off x="-6723125" y="1593361"/>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5"/>
            <p:cNvSpPr/>
            <p:nvPr/>
          </p:nvSpPr>
          <p:spPr>
            <a:xfrm>
              <a:off x="-7165333" y="1433642"/>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5"/>
            <p:cNvSpPr/>
            <p:nvPr/>
          </p:nvSpPr>
          <p:spPr>
            <a:xfrm>
              <a:off x="-7100960" y="74951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5"/>
            <p:cNvSpPr/>
            <p:nvPr/>
          </p:nvSpPr>
          <p:spPr>
            <a:xfrm>
              <a:off x="-7015858" y="794319"/>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5"/>
            <p:cNvSpPr/>
            <p:nvPr/>
          </p:nvSpPr>
          <p:spPr>
            <a:xfrm>
              <a:off x="-5642038" y="195982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5"/>
            <p:cNvSpPr/>
            <p:nvPr/>
          </p:nvSpPr>
          <p:spPr>
            <a:xfrm>
              <a:off x="-5565747" y="2219331"/>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5"/>
            <p:cNvSpPr/>
            <p:nvPr/>
          </p:nvSpPr>
          <p:spPr>
            <a:xfrm>
              <a:off x="-5518005" y="2241699"/>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5"/>
            <p:cNvSpPr/>
            <p:nvPr/>
          </p:nvSpPr>
          <p:spPr>
            <a:xfrm>
              <a:off x="-5515922" y="2241699"/>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5"/>
            <p:cNvSpPr/>
            <p:nvPr/>
          </p:nvSpPr>
          <p:spPr>
            <a:xfrm>
              <a:off x="-6345289" y="127501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5"/>
            <p:cNvSpPr/>
            <p:nvPr/>
          </p:nvSpPr>
          <p:spPr>
            <a:xfrm>
              <a:off x="-6237785" y="1894496"/>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5"/>
            <p:cNvSpPr/>
            <p:nvPr/>
          </p:nvSpPr>
          <p:spPr>
            <a:xfrm>
              <a:off x="-6241507" y="2776761"/>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5"/>
            <p:cNvSpPr/>
            <p:nvPr/>
          </p:nvSpPr>
          <p:spPr>
            <a:xfrm>
              <a:off x="-6536290" y="2818253"/>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5"/>
            <p:cNvSpPr/>
            <p:nvPr/>
          </p:nvSpPr>
          <p:spPr>
            <a:xfrm>
              <a:off x="-6536290" y="2819312"/>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5"/>
            <p:cNvSpPr/>
            <p:nvPr/>
          </p:nvSpPr>
          <p:spPr>
            <a:xfrm>
              <a:off x="-5840825" y="2238011"/>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5"/>
            <p:cNvSpPr/>
            <p:nvPr/>
          </p:nvSpPr>
          <p:spPr>
            <a:xfrm>
              <a:off x="-6335966" y="1707593"/>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5"/>
            <p:cNvSpPr/>
            <p:nvPr/>
          </p:nvSpPr>
          <p:spPr>
            <a:xfrm>
              <a:off x="-6279892" y="1523866"/>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5"/>
            <p:cNvSpPr/>
            <p:nvPr/>
          </p:nvSpPr>
          <p:spPr>
            <a:xfrm>
              <a:off x="-6018337" y="2278513"/>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5"/>
            <p:cNvSpPr/>
            <p:nvPr/>
          </p:nvSpPr>
          <p:spPr>
            <a:xfrm>
              <a:off x="-6017278" y="2280596"/>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5"/>
            <p:cNvSpPr/>
            <p:nvPr/>
          </p:nvSpPr>
          <p:spPr>
            <a:xfrm>
              <a:off x="-6386815" y="880924"/>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5"/>
            <p:cNvSpPr/>
            <p:nvPr/>
          </p:nvSpPr>
          <p:spPr>
            <a:xfrm>
              <a:off x="-6237341" y="880924"/>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5"/>
            <p:cNvSpPr/>
            <p:nvPr/>
          </p:nvSpPr>
          <p:spPr>
            <a:xfrm>
              <a:off x="-6902720" y="1494599"/>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5"/>
            <p:cNvSpPr/>
            <p:nvPr/>
          </p:nvSpPr>
          <p:spPr>
            <a:xfrm>
              <a:off x="-6902720" y="155603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5"/>
            <p:cNvSpPr/>
            <p:nvPr/>
          </p:nvSpPr>
          <p:spPr>
            <a:xfrm>
              <a:off x="-6878439" y="1874518"/>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5"/>
            <p:cNvSpPr/>
            <p:nvPr/>
          </p:nvSpPr>
          <p:spPr>
            <a:xfrm>
              <a:off x="-7057180" y="187062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5"/>
            <p:cNvSpPr/>
            <p:nvPr/>
          </p:nvSpPr>
          <p:spPr>
            <a:xfrm>
              <a:off x="-7444543" y="224829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5"/>
            <p:cNvSpPr/>
            <p:nvPr/>
          </p:nvSpPr>
          <p:spPr>
            <a:xfrm>
              <a:off x="-7444543" y="238127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5"/>
            <p:cNvSpPr/>
            <p:nvPr/>
          </p:nvSpPr>
          <p:spPr>
            <a:xfrm>
              <a:off x="-7501642" y="1704827"/>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5"/>
            <p:cNvSpPr/>
            <p:nvPr/>
          </p:nvSpPr>
          <p:spPr>
            <a:xfrm>
              <a:off x="-7501642" y="177920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55"/>
          <p:cNvSpPr/>
          <p:nvPr/>
        </p:nvSpPr>
        <p:spPr>
          <a:xfrm flipH="1">
            <a:off x="7951089" y="45992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1063"/>
        <p:cNvGrpSpPr/>
        <p:nvPr/>
      </p:nvGrpSpPr>
      <p:grpSpPr>
        <a:xfrm>
          <a:off x="0" y="0"/>
          <a:ext cx="0" cy="0"/>
          <a:chOff x="0" y="0"/>
          <a:chExt cx="0" cy="0"/>
        </a:xfrm>
      </p:grpSpPr>
      <p:sp>
        <p:nvSpPr>
          <p:cNvPr id="1064" name="Google Shape;1064;p56"/>
          <p:cNvSpPr/>
          <p:nvPr/>
        </p:nvSpPr>
        <p:spPr>
          <a:xfrm rot="-1376154" flipH="1">
            <a:off x="-3744095" y="-5828350"/>
            <a:ext cx="10727883" cy="823402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6"/>
          <p:cNvSpPr/>
          <p:nvPr/>
        </p:nvSpPr>
        <p:spPr>
          <a:xfrm flipH="1">
            <a:off x="7760633" y="293281"/>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6"/>
          <p:cNvSpPr/>
          <p:nvPr/>
        </p:nvSpPr>
        <p:spPr>
          <a:xfrm flipH="1">
            <a:off x="115013" y="4599291"/>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56"/>
          <p:cNvGrpSpPr/>
          <p:nvPr/>
        </p:nvGrpSpPr>
        <p:grpSpPr>
          <a:xfrm rot="-5970486">
            <a:off x="-645722" y="-1872785"/>
            <a:ext cx="3501191" cy="4103625"/>
            <a:chOff x="9395708" y="-2591285"/>
            <a:chExt cx="2431070" cy="2849374"/>
          </a:xfrm>
        </p:grpSpPr>
        <p:sp>
          <p:nvSpPr>
            <p:cNvPr id="1068" name="Google Shape;1068;p56"/>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6"/>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6"/>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6"/>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6"/>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6"/>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6"/>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6"/>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6"/>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6"/>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6"/>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6"/>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6"/>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6"/>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6"/>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6"/>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6"/>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6"/>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6"/>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6"/>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6"/>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6"/>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6"/>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6"/>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6"/>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6"/>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6"/>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6"/>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6"/>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6"/>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6"/>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6"/>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1100"/>
        <p:cNvGrpSpPr/>
        <p:nvPr/>
      </p:nvGrpSpPr>
      <p:grpSpPr>
        <a:xfrm>
          <a:off x="0" y="0"/>
          <a:ext cx="0" cy="0"/>
          <a:chOff x="0" y="0"/>
          <a:chExt cx="0" cy="0"/>
        </a:xfrm>
      </p:grpSpPr>
      <p:sp>
        <p:nvSpPr>
          <p:cNvPr id="1101" name="Google Shape;1101;p57"/>
          <p:cNvSpPr/>
          <p:nvPr/>
        </p:nvSpPr>
        <p:spPr>
          <a:xfrm rot="-1158018" flipH="1">
            <a:off x="-1506736" y="-1815161"/>
            <a:ext cx="10915830" cy="8195308"/>
          </a:xfrm>
          <a:custGeom>
            <a:avLst/>
            <a:gdLst/>
            <a:ahLst/>
            <a:cxnLst/>
            <a:rect l="l" t="t" r="r" b="b"/>
            <a:pathLst>
              <a:path w="154812" h="130137" extrusionOk="0">
                <a:moveTo>
                  <a:pt x="92281" y="1"/>
                </a:moveTo>
                <a:cubicBezTo>
                  <a:pt x="91659" y="1"/>
                  <a:pt x="91020" y="24"/>
                  <a:pt x="90365" y="72"/>
                </a:cubicBezTo>
                <a:cubicBezTo>
                  <a:pt x="54673" y="2741"/>
                  <a:pt x="60244" y="27726"/>
                  <a:pt x="35693" y="40601"/>
                </a:cubicBezTo>
                <a:cubicBezTo>
                  <a:pt x="11142" y="53477"/>
                  <a:pt x="1" y="80997"/>
                  <a:pt x="5538" y="100978"/>
                </a:cubicBezTo>
                <a:cubicBezTo>
                  <a:pt x="8573" y="111978"/>
                  <a:pt x="15494" y="116223"/>
                  <a:pt x="23212" y="116223"/>
                </a:cubicBezTo>
                <a:cubicBezTo>
                  <a:pt x="29489" y="116223"/>
                  <a:pt x="36294" y="113415"/>
                  <a:pt x="41964" y="109151"/>
                </a:cubicBezTo>
                <a:cubicBezTo>
                  <a:pt x="45455" y="106528"/>
                  <a:pt x="48555" y="105380"/>
                  <a:pt x="51623" y="105380"/>
                </a:cubicBezTo>
                <a:cubicBezTo>
                  <a:pt x="59637" y="105380"/>
                  <a:pt x="67435" y="113209"/>
                  <a:pt x="81426" y="123027"/>
                </a:cubicBezTo>
                <a:cubicBezTo>
                  <a:pt x="88167" y="127738"/>
                  <a:pt x="97536" y="130136"/>
                  <a:pt x="107139" y="130136"/>
                </a:cubicBezTo>
                <a:cubicBezTo>
                  <a:pt x="125146" y="130136"/>
                  <a:pt x="143979" y="121706"/>
                  <a:pt x="147873" y="104280"/>
                </a:cubicBezTo>
                <a:cubicBezTo>
                  <a:pt x="154811" y="73325"/>
                  <a:pt x="116984" y="53878"/>
                  <a:pt x="115884" y="36398"/>
                </a:cubicBezTo>
                <a:cubicBezTo>
                  <a:pt x="114852" y="19539"/>
                  <a:pt x="110176" y="1"/>
                  <a:pt x="9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7"/>
          <p:cNvSpPr/>
          <p:nvPr/>
        </p:nvSpPr>
        <p:spPr>
          <a:xfrm flipH="1">
            <a:off x="152870" y="31379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7"/>
          <p:cNvSpPr/>
          <p:nvPr/>
        </p:nvSpPr>
        <p:spPr>
          <a:xfrm flipH="1">
            <a:off x="7991070" y="806199"/>
            <a:ext cx="980350" cy="360308"/>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 name="Google Shape;1104;p57"/>
          <p:cNvGrpSpPr/>
          <p:nvPr/>
        </p:nvGrpSpPr>
        <p:grpSpPr>
          <a:xfrm rot="5813467">
            <a:off x="5068447" y="2547461"/>
            <a:ext cx="3501237" cy="4103679"/>
            <a:chOff x="9395708" y="-2591285"/>
            <a:chExt cx="2431070" cy="2849374"/>
          </a:xfrm>
        </p:grpSpPr>
        <p:sp>
          <p:nvSpPr>
            <p:cNvPr id="1105" name="Google Shape;1105;p57"/>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7"/>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7"/>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7"/>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7"/>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7"/>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7"/>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7"/>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7"/>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7"/>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7"/>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7"/>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7"/>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7"/>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7"/>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7"/>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7"/>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7"/>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7"/>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7"/>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7"/>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7"/>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7"/>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7"/>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7"/>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7"/>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7"/>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7"/>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7"/>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7"/>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7"/>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4"/>
        <p:cNvGrpSpPr/>
        <p:nvPr/>
      </p:nvGrpSpPr>
      <p:grpSpPr>
        <a:xfrm>
          <a:off x="0" y="0"/>
          <a:ext cx="0" cy="0"/>
          <a:chOff x="0" y="0"/>
          <a:chExt cx="0" cy="0"/>
        </a:xfrm>
      </p:grpSpPr>
      <p:sp>
        <p:nvSpPr>
          <p:cNvPr id="115" name="Google Shape;115;p7"/>
          <p:cNvSpPr txBox="1">
            <a:spLocks noGrp="1"/>
          </p:cNvSpPr>
          <p:nvPr>
            <p:ph type="body" idx="1"/>
          </p:nvPr>
        </p:nvSpPr>
        <p:spPr>
          <a:xfrm>
            <a:off x="3119975" y="1950800"/>
            <a:ext cx="5310900" cy="2293800"/>
          </a:xfrm>
          <a:prstGeom prst="rect">
            <a:avLst/>
          </a:prstGeom>
        </p:spPr>
        <p:txBody>
          <a:bodyPr spcFirstLastPara="1" wrap="square" lIns="91425" tIns="91425" rIns="91425" bIns="91425" anchor="t" anchorCtr="0">
            <a:noAutofit/>
          </a:bodyPr>
          <a:lstStyle>
            <a:lvl1pPr marL="457200" lvl="0" indent="-342900" rtl="0">
              <a:lnSpc>
                <a:spcPct val="150000"/>
              </a:lnSpc>
              <a:spcBef>
                <a:spcPts val="0"/>
              </a:spcBef>
              <a:spcAft>
                <a:spcPts val="0"/>
              </a:spcAft>
              <a:buClr>
                <a:schemeClr val="accent2"/>
              </a:buClr>
              <a:buSzPts val="1800"/>
              <a:buChar char="●"/>
              <a:defRPr sz="16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
        <p:nvSpPr>
          <p:cNvPr id="116" name="Google Shape;116;p7"/>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7" name="Google Shape;117;p7"/>
          <p:cNvGrpSpPr/>
          <p:nvPr/>
        </p:nvGrpSpPr>
        <p:grpSpPr>
          <a:xfrm rot="-1667100">
            <a:off x="7624298" y="4059589"/>
            <a:ext cx="1860850" cy="907981"/>
            <a:chOff x="10083475" y="3839575"/>
            <a:chExt cx="1221925" cy="596225"/>
          </a:xfrm>
        </p:grpSpPr>
        <p:sp>
          <p:nvSpPr>
            <p:cNvPr id="118" name="Google Shape;118;p7"/>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7760638" y="-8"/>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2642550" y="1323975"/>
            <a:ext cx="5788500" cy="251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solidFill>
                  <a:schemeClr val="l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3" name="Google Shape;123;p8"/>
          <p:cNvSpPr/>
          <p:nvPr/>
        </p:nvSpPr>
        <p:spPr>
          <a:xfrm>
            <a:off x="274850" y="33437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9"/>
          <p:cNvSpPr/>
          <p:nvPr/>
        </p:nvSpPr>
        <p:spPr>
          <a:xfrm rot="951758">
            <a:off x="-987503" y="-742852"/>
            <a:ext cx="6230125" cy="5860463"/>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txBox="1">
            <a:spLocks noGrp="1"/>
          </p:cNvSpPr>
          <p:nvPr>
            <p:ph type="title"/>
          </p:nvPr>
        </p:nvSpPr>
        <p:spPr>
          <a:xfrm>
            <a:off x="720000" y="1645600"/>
            <a:ext cx="4234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7" name="Google Shape;127;p9"/>
          <p:cNvSpPr txBox="1">
            <a:spLocks noGrp="1"/>
          </p:cNvSpPr>
          <p:nvPr>
            <p:ph type="subTitle" idx="1"/>
          </p:nvPr>
        </p:nvSpPr>
        <p:spPr>
          <a:xfrm>
            <a:off x="720000" y="2450200"/>
            <a:ext cx="3642600" cy="15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
        <p:cNvGrpSpPr/>
        <p:nvPr/>
      </p:nvGrpSpPr>
      <p:grpSpPr>
        <a:xfrm>
          <a:off x="0" y="0"/>
          <a:ext cx="0" cy="0"/>
          <a:chOff x="0" y="0"/>
          <a:chExt cx="0" cy="0"/>
        </a:xfrm>
      </p:grpSpPr>
      <p:sp>
        <p:nvSpPr>
          <p:cNvPr id="129" name="Google Shape;129;p10"/>
          <p:cNvSpPr txBox="1">
            <a:spLocks noGrp="1"/>
          </p:cNvSpPr>
          <p:nvPr>
            <p:ph type="title"/>
          </p:nvPr>
        </p:nvSpPr>
        <p:spPr>
          <a:xfrm>
            <a:off x="6096000" y="996700"/>
            <a:ext cx="2334900" cy="1937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Cairo"/>
              <a:buNone/>
              <a:defRPr sz="3600" b="1">
                <a:solidFill>
                  <a:schemeClr val="dk1"/>
                </a:solidFill>
                <a:latin typeface="Cairo"/>
                <a:ea typeface="Cairo"/>
                <a:cs typeface="Cairo"/>
                <a:sym typeface="Cai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57700" y="14668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a:buChar char="●"/>
              <a:defRPr sz="1800">
                <a:solidFill>
                  <a:schemeClr val="lt2"/>
                </a:solidFill>
                <a:latin typeface="Oxygen"/>
                <a:ea typeface="Oxygen"/>
                <a:cs typeface="Oxygen"/>
                <a:sym typeface="Oxygen"/>
              </a:defRPr>
            </a:lvl1pPr>
            <a:lvl2pPr marL="914400" lvl="1"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2pPr>
            <a:lvl3pPr marL="1371600" lvl="2"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3pPr>
            <a:lvl4pPr marL="1828800" lvl="3"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4pPr>
            <a:lvl5pPr marL="2286000" lvl="4"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5pPr>
            <a:lvl6pPr marL="2743200" lvl="5"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6pPr>
            <a:lvl7pPr marL="3200400" lvl="6"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7pPr>
            <a:lvl8pPr marL="3657600" lvl="7"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8pPr>
            <a:lvl9pPr marL="4114800" lvl="8" indent="-317500">
              <a:lnSpc>
                <a:spcPct val="115000"/>
              </a:lnSpc>
              <a:spcBef>
                <a:spcPts val="0"/>
              </a:spcBef>
              <a:spcAft>
                <a:spcPts val="0"/>
              </a:spcAft>
              <a:buClr>
                <a:schemeClr val="lt2"/>
              </a:buClr>
              <a:buSzPts val="1400"/>
              <a:buFont typeface="Oxygen"/>
              <a:buChar char="■"/>
              <a:defRPr>
                <a:solidFill>
                  <a:schemeClr val="lt2"/>
                </a:solidFill>
                <a:latin typeface="Oxygen"/>
                <a:ea typeface="Oxygen"/>
                <a:cs typeface="Oxygen"/>
                <a:sym typeface="Oxyge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0"/>
        <p:cNvGrpSpPr/>
        <p:nvPr/>
      </p:nvGrpSpPr>
      <p:grpSpPr>
        <a:xfrm>
          <a:off x="0" y="0"/>
          <a:ext cx="0" cy="0"/>
          <a:chOff x="0" y="0"/>
          <a:chExt cx="0" cy="0"/>
        </a:xfrm>
      </p:grpSpPr>
      <p:sp>
        <p:nvSpPr>
          <p:cNvPr id="1141" name="Google Shape;1141;p58"/>
          <p:cNvSpPr txBox="1">
            <a:spLocks noGrp="1"/>
          </p:cNvSpPr>
          <p:nvPr>
            <p:ph type="ctrTitle"/>
          </p:nvPr>
        </p:nvSpPr>
        <p:spPr>
          <a:xfrm>
            <a:off x="0" y="606125"/>
            <a:ext cx="9144000" cy="173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Cooking With a Conscience: </a:t>
            </a:r>
            <a:r>
              <a:rPr lang="en" sz="3700">
                <a:solidFill>
                  <a:schemeClr val="dk2"/>
                </a:solidFill>
              </a:rPr>
              <a:t>OUR FOOD SYSTEM AND CLIMATE CHANGE </a:t>
            </a:r>
            <a:endParaRPr sz="3700">
              <a:solidFill>
                <a:schemeClr val="dk2"/>
              </a:solidFill>
            </a:endParaRPr>
          </a:p>
        </p:txBody>
      </p:sp>
      <p:sp>
        <p:nvSpPr>
          <p:cNvPr id="1142" name="Google Shape;1142;p58"/>
          <p:cNvSpPr txBox="1">
            <a:spLocks noGrp="1"/>
          </p:cNvSpPr>
          <p:nvPr>
            <p:ph type="subTitle" idx="1"/>
          </p:nvPr>
        </p:nvSpPr>
        <p:spPr>
          <a:xfrm>
            <a:off x="0" y="2891150"/>
            <a:ext cx="5865000" cy="186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t>By the Sustainable Chefs:</a:t>
            </a:r>
            <a:endParaRPr sz="2000" b="1"/>
          </a:p>
          <a:p>
            <a:pPr marL="0" lvl="0" indent="0" algn="ctr" rtl="0">
              <a:lnSpc>
                <a:spcPct val="100000"/>
              </a:lnSpc>
              <a:spcBef>
                <a:spcPts val="0"/>
              </a:spcBef>
              <a:spcAft>
                <a:spcPts val="0"/>
              </a:spcAft>
              <a:buNone/>
            </a:pPr>
            <a:r>
              <a:rPr lang="en" sz="1400">
                <a:solidFill>
                  <a:srgbClr val="000000"/>
                </a:solidFill>
              </a:rPr>
              <a:t>Sonia Bornemann, Jonah Britton, Kennedy Delap, Brooke DeRuwe, Hallee Olsen, Aidan Potter, Morgan White, Ashley Wilson</a:t>
            </a:r>
            <a:r>
              <a:rPr lang="en">
                <a:solidFill>
                  <a:srgbClr val="000000"/>
                </a:solidFill>
              </a:rPr>
              <a:t> </a:t>
            </a:r>
            <a:endParaRPr>
              <a:solidFill>
                <a:srgbClr val="000000"/>
              </a:solidFill>
            </a:endParaRPr>
          </a:p>
          <a:p>
            <a:pPr marL="0" lvl="0" indent="0" algn="l" rtl="0">
              <a:spcBef>
                <a:spcPts val="0"/>
              </a:spcBef>
              <a:spcAft>
                <a:spcPts val="0"/>
              </a:spcAft>
              <a:buNone/>
            </a:pPr>
            <a:endParaRPr sz="1900"/>
          </a:p>
        </p:txBody>
      </p:sp>
      <p:grpSp>
        <p:nvGrpSpPr>
          <p:cNvPr id="1143" name="Google Shape;1143;p58"/>
          <p:cNvGrpSpPr/>
          <p:nvPr/>
        </p:nvGrpSpPr>
        <p:grpSpPr>
          <a:xfrm>
            <a:off x="5738073" y="2395580"/>
            <a:ext cx="3405915" cy="2747914"/>
            <a:chOff x="12584275" y="1481900"/>
            <a:chExt cx="3443100" cy="2634625"/>
          </a:xfrm>
        </p:grpSpPr>
        <p:sp>
          <p:nvSpPr>
            <p:cNvPr id="1144" name="Google Shape;1144;p58"/>
            <p:cNvSpPr/>
            <p:nvPr/>
          </p:nvSpPr>
          <p:spPr>
            <a:xfrm>
              <a:off x="14918000" y="1614875"/>
              <a:ext cx="833525" cy="878075"/>
            </a:xfrm>
            <a:custGeom>
              <a:avLst/>
              <a:gdLst/>
              <a:ahLst/>
              <a:cxnLst/>
              <a:rect l="l" t="t" r="r" b="b"/>
              <a:pathLst>
                <a:path w="33341" h="35123" extrusionOk="0">
                  <a:moveTo>
                    <a:pt x="20483" y="22131"/>
                  </a:moveTo>
                  <a:cubicBezTo>
                    <a:pt x="20483" y="22132"/>
                    <a:pt x="20483" y="22133"/>
                    <a:pt x="20483" y="22134"/>
                  </a:cubicBezTo>
                  <a:lnTo>
                    <a:pt x="20483" y="22134"/>
                  </a:lnTo>
                  <a:cubicBezTo>
                    <a:pt x="20484" y="22133"/>
                    <a:pt x="20484" y="22132"/>
                    <a:pt x="20483" y="22131"/>
                  </a:cubicBezTo>
                  <a:close/>
                  <a:moveTo>
                    <a:pt x="15863" y="27724"/>
                  </a:moveTo>
                  <a:lnTo>
                    <a:pt x="15863" y="27724"/>
                  </a:lnTo>
                  <a:cubicBezTo>
                    <a:pt x="15863" y="27725"/>
                    <a:pt x="15863" y="27726"/>
                    <a:pt x="15863" y="27727"/>
                  </a:cubicBezTo>
                  <a:lnTo>
                    <a:pt x="15863" y="27727"/>
                  </a:lnTo>
                  <a:cubicBezTo>
                    <a:pt x="15863" y="27726"/>
                    <a:pt x="15864" y="27725"/>
                    <a:pt x="15863" y="27724"/>
                  </a:cubicBezTo>
                  <a:close/>
                  <a:moveTo>
                    <a:pt x="22390" y="1"/>
                  </a:moveTo>
                  <a:cubicBezTo>
                    <a:pt x="22176" y="1"/>
                    <a:pt x="18347" y="2625"/>
                    <a:pt x="17839" y="6629"/>
                  </a:cubicBezTo>
                  <a:cubicBezTo>
                    <a:pt x="17626" y="8666"/>
                    <a:pt x="17535" y="10702"/>
                    <a:pt x="17596" y="12709"/>
                  </a:cubicBezTo>
                  <a:lnTo>
                    <a:pt x="17596" y="13438"/>
                  </a:lnTo>
                  <a:lnTo>
                    <a:pt x="17596" y="13712"/>
                  </a:lnTo>
                  <a:cubicBezTo>
                    <a:pt x="16653" y="14593"/>
                    <a:pt x="15742" y="15535"/>
                    <a:pt x="14830" y="16478"/>
                  </a:cubicBezTo>
                  <a:cubicBezTo>
                    <a:pt x="14343" y="16994"/>
                    <a:pt x="13857" y="17541"/>
                    <a:pt x="13371" y="18058"/>
                  </a:cubicBezTo>
                  <a:cubicBezTo>
                    <a:pt x="14374" y="16478"/>
                    <a:pt x="14921" y="14684"/>
                    <a:pt x="15012" y="12830"/>
                  </a:cubicBezTo>
                  <a:cubicBezTo>
                    <a:pt x="15103" y="8836"/>
                    <a:pt x="15194" y="5474"/>
                    <a:pt x="15314" y="5474"/>
                  </a:cubicBezTo>
                  <a:cubicBezTo>
                    <a:pt x="15315" y="5474"/>
                    <a:pt x="15315" y="5474"/>
                    <a:pt x="15316" y="5474"/>
                  </a:cubicBezTo>
                  <a:cubicBezTo>
                    <a:pt x="15315" y="5474"/>
                    <a:pt x="15313" y="5473"/>
                    <a:pt x="15311" y="5473"/>
                  </a:cubicBezTo>
                  <a:cubicBezTo>
                    <a:pt x="15123" y="5473"/>
                    <a:pt x="11577" y="8464"/>
                    <a:pt x="11547" y="12526"/>
                  </a:cubicBezTo>
                  <a:cubicBezTo>
                    <a:pt x="11547" y="14593"/>
                    <a:pt x="11669" y="16630"/>
                    <a:pt x="11972" y="18666"/>
                  </a:cubicBezTo>
                  <a:cubicBezTo>
                    <a:pt x="12003" y="18940"/>
                    <a:pt x="12033" y="19183"/>
                    <a:pt x="12033" y="19365"/>
                  </a:cubicBezTo>
                  <a:lnTo>
                    <a:pt x="12064" y="19578"/>
                  </a:lnTo>
                  <a:lnTo>
                    <a:pt x="12064" y="19608"/>
                  </a:lnTo>
                  <a:cubicBezTo>
                    <a:pt x="10696" y="21250"/>
                    <a:pt x="9389" y="22921"/>
                    <a:pt x="8173" y="24624"/>
                  </a:cubicBezTo>
                  <a:cubicBezTo>
                    <a:pt x="8933" y="22982"/>
                    <a:pt x="9267" y="21128"/>
                    <a:pt x="9146" y="19304"/>
                  </a:cubicBezTo>
                  <a:cubicBezTo>
                    <a:pt x="8781" y="15323"/>
                    <a:pt x="8477" y="11949"/>
                    <a:pt x="8599" y="11949"/>
                  </a:cubicBezTo>
                  <a:cubicBezTo>
                    <a:pt x="8598" y="11948"/>
                    <a:pt x="8597" y="11948"/>
                    <a:pt x="8597" y="11948"/>
                  </a:cubicBezTo>
                  <a:cubicBezTo>
                    <a:pt x="8448" y="11948"/>
                    <a:pt x="5257" y="15310"/>
                    <a:pt x="5681" y="19396"/>
                  </a:cubicBezTo>
                  <a:cubicBezTo>
                    <a:pt x="5893" y="21432"/>
                    <a:pt x="6258" y="23469"/>
                    <a:pt x="6775" y="25444"/>
                  </a:cubicBezTo>
                  <a:cubicBezTo>
                    <a:pt x="6836" y="25748"/>
                    <a:pt x="6896" y="25991"/>
                    <a:pt x="6927" y="26174"/>
                  </a:cubicBezTo>
                  <a:lnTo>
                    <a:pt x="6988" y="26356"/>
                  </a:lnTo>
                  <a:cubicBezTo>
                    <a:pt x="6653" y="26812"/>
                    <a:pt x="6349" y="27298"/>
                    <a:pt x="6045" y="27785"/>
                  </a:cubicBezTo>
                  <a:cubicBezTo>
                    <a:pt x="5377" y="28879"/>
                    <a:pt x="4708" y="30004"/>
                    <a:pt x="4070" y="31159"/>
                  </a:cubicBezTo>
                  <a:lnTo>
                    <a:pt x="3918" y="31402"/>
                  </a:lnTo>
                  <a:cubicBezTo>
                    <a:pt x="4495" y="29700"/>
                    <a:pt x="4617" y="27846"/>
                    <a:pt x="4282" y="26052"/>
                  </a:cubicBezTo>
                  <a:cubicBezTo>
                    <a:pt x="3492" y="22131"/>
                    <a:pt x="2823" y="18788"/>
                    <a:pt x="2945" y="18757"/>
                  </a:cubicBezTo>
                  <a:cubicBezTo>
                    <a:pt x="2944" y="18757"/>
                    <a:pt x="2944" y="18757"/>
                    <a:pt x="2943" y="18757"/>
                  </a:cubicBezTo>
                  <a:cubicBezTo>
                    <a:pt x="2801" y="18757"/>
                    <a:pt x="0" y="22482"/>
                    <a:pt x="848" y="26508"/>
                  </a:cubicBezTo>
                  <a:cubicBezTo>
                    <a:pt x="1304" y="28545"/>
                    <a:pt x="1881" y="30520"/>
                    <a:pt x="2641" y="32466"/>
                  </a:cubicBezTo>
                  <a:cubicBezTo>
                    <a:pt x="2763" y="32861"/>
                    <a:pt x="2854" y="33134"/>
                    <a:pt x="2915" y="33317"/>
                  </a:cubicBezTo>
                  <a:cubicBezTo>
                    <a:pt x="2641" y="33833"/>
                    <a:pt x="2428" y="34350"/>
                    <a:pt x="2215" y="34897"/>
                  </a:cubicBezTo>
                  <a:cubicBezTo>
                    <a:pt x="2156" y="35016"/>
                    <a:pt x="2265" y="35123"/>
                    <a:pt x="2373" y="35123"/>
                  </a:cubicBezTo>
                  <a:cubicBezTo>
                    <a:pt x="2431" y="35123"/>
                    <a:pt x="2488" y="35093"/>
                    <a:pt x="2519" y="35019"/>
                  </a:cubicBezTo>
                  <a:cubicBezTo>
                    <a:pt x="2823" y="34533"/>
                    <a:pt x="3097" y="34016"/>
                    <a:pt x="3340" y="33499"/>
                  </a:cubicBezTo>
                  <a:lnTo>
                    <a:pt x="3492" y="33469"/>
                  </a:lnTo>
                  <a:cubicBezTo>
                    <a:pt x="3674" y="33408"/>
                    <a:pt x="3918" y="33317"/>
                    <a:pt x="4191" y="33226"/>
                  </a:cubicBezTo>
                  <a:cubicBezTo>
                    <a:pt x="5468" y="32891"/>
                    <a:pt x="7656" y="32344"/>
                    <a:pt x="10088" y="31767"/>
                  </a:cubicBezTo>
                  <a:cubicBezTo>
                    <a:pt x="13827" y="30832"/>
                    <a:pt x="15831" y="27892"/>
                    <a:pt x="15863" y="27727"/>
                  </a:cubicBezTo>
                  <a:lnTo>
                    <a:pt x="15863" y="27727"/>
                  </a:lnTo>
                  <a:cubicBezTo>
                    <a:pt x="15813" y="27817"/>
                    <a:pt x="12623" y="27887"/>
                    <a:pt x="8781" y="28788"/>
                  </a:cubicBezTo>
                  <a:cubicBezTo>
                    <a:pt x="7079" y="29213"/>
                    <a:pt x="5559" y="30156"/>
                    <a:pt x="4434" y="31493"/>
                  </a:cubicBezTo>
                  <a:cubicBezTo>
                    <a:pt x="4921" y="30581"/>
                    <a:pt x="5468" y="29669"/>
                    <a:pt x="5985" y="28788"/>
                  </a:cubicBezTo>
                  <a:cubicBezTo>
                    <a:pt x="6440" y="28028"/>
                    <a:pt x="6927" y="27298"/>
                    <a:pt x="7413" y="26569"/>
                  </a:cubicBezTo>
                  <a:cubicBezTo>
                    <a:pt x="7595" y="26539"/>
                    <a:pt x="7899" y="26478"/>
                    <a:pt x="8295" y="26387"/>
                  </a:cubicBezTo>
                  <a:cubicBezTo>
                    <a:pt x="9602" y="26174"/>
                    <a:pt x="11820" y="25870"/>
                    <a:pt x="14313" y="25535"/>
                  </a:cubicBezTo>
                  <a:cubicBezTo>
                    <a:pt x="18143" y="25023"/>
                    <a:pt x="20447" y="22296"/>
                    <a:pt x="20483" y="22134"/>
                  </a:cubicBezTo>
                  <a:lnTo>
                    <a:pt x="20483" y="22134"/>
                  </a:lnTo>
                  <a:cubicBezTo>
                    <a:pt x="20475" y="22147"/>
                    <a:pt x="20388" y="22152"/>
                    <a:pt x="20232" y="22152"/>
                  </a:cubicBezTo>
                  <a:cubicBezTo>
                    <a:pt x="19922" y="22152"/>
                    <a:pt x="19339" y="22135"/>
                    <a:pt x="18558" y="22135"/>
                  </a:cubicBezTo>
                  <a:cubicBezTo>
                    <a:pt x="17249" y="22135"/>
                    <a:pt x="15382" y="22182"/>
                    <a:pt x="13310" y="22435"/>
                  </a:cubicBezTo>
                  <a:cubicBezTo>
                    <a:pt x="11577" y="22678"/>
                    <a:pt x="9966" y="23469"/>
                    <a:pt x="8690" y="24684"/>
                  </a:cubicBezTo>
                  <a:cubicBezTo>
                    <a:pt x="9115" y="24076"/>
                    <a:pt x="9541" y="23469"/>
                    <a:pt x="9997" y="22891"/>
                  </a:cubicBezTo>
                  <a:cubicBezTo>
                    <a:pt x="10757" y="21827"/>
                    <a:pt x="11577" y="20824"/>
                    <a:pt x="12428" y="19821"/>
                  </a:cubicBezTo>
                  <a:lnTo>
                    <a:pt x="12550" y="19821"/>
                  </a:lnTo>
                  <a:cubicBezTo>
                    <a:pt x="12732" y="19791"/>
                    <a:pt x="13006" y="19760"/>
                    <a:pt x="13340" y="19730"/>
                  </a:cubicBezTo>
                  <a:cubicBezTo>
                    <a:pt x="14678" y="19669"/>
                    <a:pt x="16927" y="19608"/>
                    <a:pt x="19419" y="19548"/>
                  </a:cubicBezTo>
                  <a:cubicBezTo>
                    <a:pt x="23340" y="19426"/>
                    <a:pt x="25984" y="16934"/>
                    <a:pt x="25985" y="16812"/>
                  </a:cubicBezTo>
                  <a:lnTo>
                    <a:pt x="25985" y="16812"/>
                  </a:lnTo>
                  <a:cubicBezTo>
                    <a:pt x="25985" y="16823"/>
                    <a:pt x="25961" y="16827"/>
                    <a:pt x="25914" y="16827"/>
                  </a:cubicBezTo>
                  <a:cubicBezTo>
                    <a:pt x="25451" y="16827"/>
                    <a:pt x="22763" y="16352"/>
                    <a:pt x="19355" y="16352"/>
                  </a:cubicBezTo>
                  <a:cubicBezTo>
                    <a:pt x="19176" y="16352"/>
                    <a:pt x="18995" y="16353"/>
                    <a:pt x="18812" y="16356"/>
                  </a:cubicBezTo>
                  <a:cubicBezTo>
                    <a:pt x="17018" y="16417"/>
                    <a:pt x="15286" y="17055"/>
                    <a:pt x="13857" y="18149"/>
                  </a:cubicBezTo>
                  <a:cubicBezTo>
                    <a:pt x="15164" y="16690"/>
                    <a:pt x="16501" y="15292"/>
                    <a:pt x="17900" y="13955"/>
                  </a:cubicBezTo>
                  <a:lnTo>
                    <a:pt x="18872" y="13955"/>
                  </a:lnTo>
                  <a:cubicBezTo>
                    <a:pt x="20179" y="14016"/>
                    <a:pt x="22459" y="14198"/>
                    <a:pt x="24951" y="14380"/>
                  </a:cubicBezTo>
                  <a:cubicBezTo>
                    <a:pt x="25177" y="14396"/>
                    <a:pt x="25399" y="14404"/>
                    <a:pt x="25618" y="14404"/>
                  </a:cubicBezTo>
                  <a:cubicBezTo>
                    <a:pt x="29173" y="14404"/>
                    <a:pt x="31789" y="12429"/>
                    <a:pt x="31790" y="12313"/>
                  </a:cubicBezTo>
                  <a:lnTo>
                    <a:pt x="31790" y="12313"/>
                  </a:lnTo>
                  <a:cubicBezTo>
                    <a:pt x="31790" y="12321"/>
                    <a:pt x="31779" y="12324"/>
                    <a:pt x="31757" y="12324"/>
                  </a:cubicBezTo>
                  <a:cubicBezTo>
                    <a:pt x="31415" y="12324"/>
                    <a:pt x="28449" y="11474"/>
                    <a:pt x="24678" y="11189"/>
                  </a:cubicBezTo>
                  <a:cubicBezTo>
                    <a:pt x="24482" y="11176"/>
                    <a:pt x="24287" y="11170"/>
                    <a:pt x="24092" y="11170"/>
                  </a:cubicBezTo>
                  <a:cubicBezTo>
                    <a:pt x="22441" y="11170"/>
                    <a:pt x="20833" y="11629"/>
                    <a:pt x="19419" y="12526"/>
                  </a:cubicBezTo>
                  <a:lnTo>
                    <a:pt x="19571" y="12374"/>
                  </a:lnTo>
                  <a:cubicBezTo>
                    <a:pt x="20210" y="11797"/>
                    <a:pt x="20848" y="11250"/>
                    <a:pt x="21486" y="10702"/>
                  </a:cubicBezTo>
                  <a:cubicBezTo>
                    <a:pt x="21669" y="10672"/>
                    <a:pt x="21851" y="10581"/>
                    <a:pt x="22125" y="10490"/>
                  </a:cubicBezTo>
                  <a:lnTo>
                    <a:pt x="22216" y="10459"/>
                  </a:lnTo>
                  <a:cubicBezTo>
                    <a:pt x="24222" y="9730"/>
                    <a:pt x="26137" y="8757"/>
                    <a:pt x="27900" y="7572"/>
                  </a:cubicBezTo>
                  <a:cubicBezTo>
                    <a:pt x="29967" y="6082"/>
                    <a:pt x="31790" y="4319"/>
                    <a:pt x="33341" y="2283"/>
                  </a:cubicBezTo>
                  <a:lnTo>
                    <a:pt x="33341" y="2283"/>
                  </a:lnTo>
                  <a:cubicBezTo>
                    <a:pt x="30696" y="2587"/>
                    <a:pt x="28173" y="3499"/>
                    <a:pt x="25954" y="4988"/>
                  </a:cubicBezTo>
                  <a:cubicBezTo>
                    <a:pt x="24283" y="6173"/>
                    <a:pt x="22885" y="7663"/>
                    <a:pt x="21821" y="9365"/>
                  </a:cubicBezTo>
                  <a:cubicBezTo>
                    <a:pt x="21517" y="9851"/>
                    <a:pt x="21304" y="10216"/>
                    <a:pt x="21182" y="10459"/>
                  </a:cubicBezTo>
                  <a:lnTo>
                    <a:pt x="20027" y="11493"/>
                  </a:lnTo>
                  <a:cubicBezTo>
                    <a:pt x="19693" y="11797"/>
                    <a:pt x="19359" y="12101"/>
                    <a:pt x="19024" y="12374"/>
                  </a:cubicBezTo>
                  <a:cubicBezTo>
                    <a:pt x="20210" y="10915"/>
                    <a:pt x="21000" y="9152"/>
                    <a:pt x="21304" y="7268"/>
                  </a:cubicBezTo>
                  <a:cubicBezTo>
                    <a:pt x="21818" y="3334"/>
                    <a:pt x="22303" y="3"/>
                    <a:pt x="22397" y="3"/>
                  </a:cubicBezTo>
                  <a:cubicBezTo>
                    <a:pt x="22397" y="3"/>
                    <a:pt x="22398" y="3"/>
                    <a:pt x="22398" y="3"/>
                  </a:cubicBezTo>
                  <a:cubicBezTo>
                    <a:pt x="22397" y="2"/>
                    <a:pt x="22394" y="1"/>
                    <a:pt x="2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8"/>
            <p:cNvSpPr/>
            <p:nvPr/>
          </p:nvSpPr>
          <p:spPr>
            <a:xfrm>
              <a:off x="14420250" y="1481900"/>
              <a:ext cx="833550" cy="878600"/>
            </a:xfrm>
            <a:custGeom>
              <a:avLst/>
              <a:gdLst/>
              <a:ahLst/>
              <a:cxnLst/>
              <a:rect l="l" t="t" r="r" b="b"/>
              <a:pathLst>
                <a:path w="33342" h="35144" extrusionOk="0">
                  <a:moveTo>
                    <a:pt x="31822" y="12344"/>
                  </a:moveTo>
                  <a:lnTo>
                    <a:pt x="31822" y="12344"/>
                  </a:lnTo>
                  <a:cubicBezTo>
                    <a:pt x="31821" y="12345"/>
                    <a:pt x="31821" y="12346"/>
                    <a:pt x="31820" y="12348"/>
                  </a:cubicBezTo>
                  <a:lnTo>
                    <a:pt x="31820" y="12348"/>
                  </a:lnTo>
                  <a:cubicBezTo>
                    <a:pt x="31821" y="12347"/>
                    <a:pt x="31822" y="12345"/>
                    <a:pt x="31822" y="12344"/>
                  </a:cubicBezTo>
                  <a:close/>
                  <a:moveTo>
                    <a:pt x="26016" y="16812"/>
                  </a:moveTo>
                  <a:cubicBezTo>
                    <a:pt x="26016" y="16813"/>
                    <a:pt x="26015" y="16815"/>
                    <a:pt x="26014" y="16816"/>
                  </a:cubicBezTo>
                  <a:lnTo>
                    <a:pt x="26014" y="16816"/>
                  </a:lnTo>
                  <a:cubicBezTo>
                    <a:pt x="26015" y="16815"/>
                    <a:pt x="26016" y="16813"/>
                    <a:pt x="26016" y="16812"/>
                  </a:cubicBezTo>
                  <a:close/>
                  <a:moveTo>
                    <a:pt x="20514" y="22131"/>
                  </a:moveTo>
                  <a:cubicBezTo>
                    <a:pt x="20514" y="22132"/>
                    <a:pt x="20514" y="22134"/>
                    <a:pt x="20513" y="22136"/>
                  </a:cubicBezTo>
                  <a:lnTo>
                    <a:pt x="20513" y="22136"/>
                  </a:lnTo>
                  <a:cubicBezTo>
                    <a:pt x="20515" y="22135"/>
                    <a:pt x="20515" y="22133"/>
                    <a:pt x="20514" y="22131"/>
                  </a:cubicBezTo>
                  <a:close/>
                  <a:moveTo>
                    <a:pt x="15864" y="27754"/>
                  </a:moveTo>
                  <a:cubicBezTo>
                    <a:pt x="15864" y="27755"/>
                    <a:pt x="15864" y="27757"/>
                    <a:pt x="15864" y="27759"/>
                  </a:cubicBezTo>
                  <a:lnTo>
                    <a:pt x="15864" y="27759"/>
                  </a:lnTo>
                  <a:cubicBezTo>
                    <a:pt x="15865" y="27757"/>
                    <a:pt x="15865" y="27756"/>
                    <a:pt x="15864" y="27754"/>
                  </a:cubicBezTo>
                  <a:close/>
                  <a:moveTo>
                    <a:pt x="22420" y="1"/>
                  </a:moveTo>
                  <a:cubicBezTo>
                    <a:pt x="22177" y="1"/>
                    <a:pt x="18348" y="2624"/>
                    <a:pt x="17870" y="6629"/>
                  </a:cubicBezTo>
                  <a:cubicBezTo>
                    <a:pt x="17627" y="8666"/>
                    <a:pt x="17536" y="10702"/>
                    <a:pt x="17596" y="12708"/>
                  </a:cubicBezTo>
                  <a:lnTo>
                    <a:pt x="17596" y="13438"/>
                  </a:lnTo>
                  <a:lnTo>
                    <a:pt x="17596" y="13711"/>
                  </a:lnTo>
                  <a:cubicBezTo>
                    <a:pt x="16654" y="14593"/>
                    <a:pt x="15742" y="15535"/>
                    <a:pt x="14861" y="16477"/>
                  </a:cubicBezTo>
                  <a:cubicBezTo>
                    <a:pt x="14375" y="16994"/>
                    <a:pt x="13888" y="17541"/>
                    <a:pt x="13402" y="18058"/>
                  </a:cubicBezTo>
                  <a:cubicBezTo>
                    <a:pt x="14375" y="16477"/>
                    <a:pt x="14952" y="14684"/>
                    <a:pt x="15043" y="12830"/>
                  </a:cubicBezTo>
                  <a:cubicBezTo>
                    <a:pt x="15134" y="8836"/>
                    <a:pt x="15225" y="5474"/>
                    <a:pt x="15346" y="5474"/>
                  </a:cubicBezTo>
                  <a:cubicBezTo>
                    <a:pt x="15346" y="5474"/>
                    <a:pt x="15347" y="5474"/>
                    <a:pt x="15347" y="5474"/>
                  </a:cubicBezTo>
                  <a:cubicBezTo>
                    <a:pt x="15346" y="5474"/>
                    <a:pt x="15344" y="5473"/>
                    <a:pt x="15343" y="5473"/>
                  </a:cubicBezTo>
                  <a:cubicBezTo>
                    <a:pt x="15154" y="5473"/>
                    <a:pt x="11608" y="8463"/>
                    <a:pt x="11578" y="12526"/>
                  </a:cubicBezTo>
                  <a:cubicBezTo>
                    <a:pt x="11548" y="14593"/>
                    <a:pt x="11700" y="16629"/>
                    <a:pt x="11973" y="18666"/>
                  </a:cubicBezTo>
                  <a:cubicBezTo>
                    <a:pt x="12004" y="18939"/>
                    <a:pt x="12034" y="19183"/>
                    <a:pt x="12034" y="19365"/>
                  </a:cubicBezTo>
                  <a:lnTo>
                    <a:pt x="12064" y="19578"/>
                  </a:lnTo>
                  <a:lnTo>
                    <a:pt x="12064" y="19608"/>
                  </a:lnTo>
                  <a:cubicBezTo>
                    <a:pt x="10697" y="21249"/>
                    <a:pt x="9420" y="22921"/>
                    <a:pt x="8174" y="24623"/>
                  </a:cubicBezTo>
                  <a:cubicBezTo>
                    <a:pt x="8964" y="22982"/>
                    <a:pt x="9298" y="21128"/>
                    <a:pt x="9146" y="19304"/>
                  </a:cubicBezTo>
                  <a:cubicBezTo>
                    <a:pt x="8782" y="15322"/>
                    <a:pt x="8478" y="11948"/>
                    <a:pt x="8599" y="11948"/>
                  </a:cubicBezTo>
                  <a:cubicBezTo>
                    <a:pt x="8599" y="11948"/>
                    <a:pt x="8598" y="11948"/>
                    <a:pt x="8598" y="11948"/>
                  </a:cubicBezTo>
                  <a:cubicBezTo>
                    <a:pt x="8449" y="11948"/>
                    <a:pt x="5258" y="15310"/>
                    <a:pt x="5681" y="19395"/>
                  </a:cubicBezTo>
                  <a:cubicBezTo>
                    <a:pt x="5925" y="21432"/>
                    <a:pt x="6289" y="23468"/>
                    <a:pt x="6806" y="25444"/>
                  </a:cubicBezTo>
                  <a:cubicBezTo>
                    <a:pt x="6867" y="25748"/>
                    <a:pt x="6897" y="25991"/>
                    <a:pt x="6958" y="26174"/>
                  </a:cubicBezTo>
                  <a:lnTo>
                    <a:pt x="6988" y="26356"/>
                  </a:lnTo>
                  <a:cubicBezTo>
                    <a:pt x="6684" y="26812"/>
                    <a:pt x="6380" y="27298"/>
                    <a:pt x="6077" y="27785"/>
                  </a:cubicBezTo>
                  <a:cubicBezTo>
                    <a:pt x="5377" y="28879"/>
                    <a:pt x="4709" y="30003"/>
                    <a:pt x="4070" y="31158"/>
                  </a:cubicBezTo>
                  <a:lnTo>
                    <a:pt x="3918" y="31402"/>
                  </a:lnTo>
                  <a:cubicBezTo>
                    <a:pt x="4496" y="29699"/>
                    <a:pt x="4618" y="27845"/>
                    <a:pt x="4314" y="26052"/>
                  </a:cubicBezTo>
                  <a:cubicBezTo>
                    <a:pt x="3493" y="22131"/>
                    <a:pt x="2855" y="18787"/>
                    <a:pt x="2946" y="18757"/>
                  </a:cubicBezTo>
                  <a:cubicBezTo>
                    <a:pt x="2945" y="18757"/>
                    <a:pt x="2945" y="18757"/>
                    <a:pt x="2944" y="18757"/>
                  </a:cubicBezTo>
                  <a:cubicBezTo>
                    <a:pt x="2801" y="18757"/>
                    <a:pt x="1" y="22482"/>
                    <a:pt x="879" y="26508"/>
                  </a:cubicBezTo>
                  <a:cubicBezTo>
                    <a:pt x="1304" y="28514"/>
                    <a:pt x="1882" y="30520"/>
                    <a:pt x="2611" y="32435"/>
                  </a:cubicBezTo>
                  <a:cubicBezTo>
                    <a:pt x="2733" y="32830"/>
                    <a:pt x="2855" y="33104"/>
                    <a:pt x="2885" y="33316"/>
                  </a:cubicBezTo>
                  <a:cubicBezTo>
                    <a:pt x="2642" y="33803"/>
                    <a:pt x="2399" y="34320"/>
                    <a:pt x="2216" y="34867"/>
                  </a:cubicBezTo>
                  <a:cubicBezTo>
                    <a:pt x="2112" y="35012"/>
                    <a:pt x="2236" y="35144"/>
                    <a:pt x="2374" y="35144"/>
                  </a:cubicBezTo>
                  <a:cubicBezTo>
                    <a:pt x="2437" y="35144"/>
                    <a:pt x="2503" y="35116"/>
                    <a:pt x="2551" y="35049"/>
                  </a:cubicBezTo>
                  <a:cubicBezTo>
                    <a:pt x="2824" y="34563"/>
                    <a:pt x="3098" y="34046"/>
                    <a:pt x="3371" y="33529"/>
                  </a:cubicBezTo>
                  <a:lnTo>
                    <a:pt x="3493" y="33499"/>
                  </a:lnTo>
                  <a:cubicBezTo>
                    <a:pt x="3675" y="33438"/>
                    <a:pt x="3918" y="33347"/>
                    <a:pt x="4222" y="33256"/>
                  </a:cubicBezTo>
                  <a:cubicBezTo>
                    <a:pt x="5499" y="32921"/>
                    <a:pt x="7687" y="32374"/>
                    <a:pt x="10089" y="31797"/>
                  </a:cubicBezTo>
                  <a:cubicBezTo>
                    <a:pt x="13811" y="30866"/>
                    <a:pt x="15844" y="27919"/>
                    <a:pt x="15864" y="27759"/>
                  </a:cubicBezTo>
                  <a:lnTo>
                    <a:pt x="15864" y="27759"/>
                  </a:lnTo>
                  <a:cubicBezTo>
                    <a:pt x="15811" y="27847"/>
                    <a:pt x="12605" y="27892"/>
                    <a:pt x="8782" y="28788"/>
                  </a:cubicBezTo>
                  <a:cubicBezTo>
                    <a:pt x="7080" y="29213"/>
                    <a:pt x="5560" y="30155"/>
                    <a:pt x="4435" y="31493"/>
                  </a:cubicBezTo>
                  <a:cubicBezTo>
                    <a:pt x="4952" y="30581"/>
                    <a:pt x="5469" y="29699"/>
                    <a:pt x="6016" y="28818"/>
                  </a:cubicBezTo>
                  <a:cubicBezTo>
                    <a:pt x="6472" y="28058"/>
                    <a:pt x="6928" y="27329"/>
                    <a:pt x="7414" y="26599"/>
                  </a:cubicBezTo>
                  <a:cubicBezTo>
                    <a:pt x="7627" y="26538"/>
                    <a:pt x="7931" y="26477"/>
                    <a:pt x="8295" y="26417"/>
                  </a:cubicBezTo>
                  <a:cubicBezTo>
                    <a:pt x="9602" y="26204"/>
                    <a:pt x="11852" y="25900"/>
                    <a:pt x="14314" y="25566"/>
                  </a:cubicBezTo>
                  <a:cubicBezTo>
                    <a:pt x="18128" y="25025"/>
                    <a:pt x="20458" y="22318"/>
                    <a:pt x="20513" y="22136"/>
                  </a:cubicBezTo>
                  <a:lnTo>
                    <a:pt x="20513" y="22136"/>
                  </a:lnTo>
                  <a:cubicBezTo>
                    <a:pt x="20500" y="22157"/>
                    <a:pt x="20373" y="22163"/>
                    <a:pt x="20150" y="22163"/>
                  </a:cubicBezTo>
                  <a:cubicBezTo>
                    <a:pt x="19822" y="22163"/>
                    <a:pt x="19284" y="22150"/>
                    <a:pt x="18590" y="22150"/>
                  </a:cubicBezTo>
                  <a:cubicBezTo>
                    <a:pt x="17281" y="22150"/>
                    <a:pt x="15414" y="22196"/>
                    <a:pt x="13341" y="22465"/>
                  </a:cubicBezTo>
                  <a:cubicBezTo>
                    <a:pt x="11578" y="22708"/>
                    <a:pt x="9967" y="23499"/>
                    <a:pt x="8691" y="24684"/>
                  </a:cubicBezTo>
                  <a:cubicBezTo>
                    <a:pt x="9116" y="24107"/>
                    <a:pt x="9542" y="23499"/>
                    <a:pt x="9998" y="22891"/>
                  </a:cubicBezTo>
                  <a:cubicBezTo>
                    <a:pt x="10788" y="21857"/>
                    <a:pt x="11578" y="20824"/>
                    <a:pt x="12429" y="19821"/>
                  </a:cubicBezTo>
                  <a:lnTo>
                    <a:pt x="12551" y="19821"/>
                  </a:lnTo>
                  <a:cubicBezTo>
                    <a:pt x="12764" y="19821"/>
                    <a:pt x="13037" y="19790"/>
                    <a:pt x="13371" y="19760"/>
                  </a:cubicBezTo>
                  <a:cubicBezTo>
                    <a:pt x="14679" y="19699"/>
                    <a:pt x="16958" y="19608"/>
                    <a:pt x="19451" y="19547"/>
                  </a:cubicBezTo>
                  <a:cubicBezTo>
                    <a:pt x="23300" y="19427"/>
                    <a:pt x="25930" y="16985"/>
                    <a:pt x="26014" y="16816"/>
                  </a:cubicBezTo>
                  <a:lnTo>
                    <a:pt x="26014" y="16816"/>
                  </a:lnTo>
                  <a:cubicBezTo>
                    <a:pt x="26008" y="16824"/>
                    <a:pt x="25984" y="16827"/>
                    <a:pt x="25944" y="16827"/>
                  </a:cubicBezTo>
                  <a:cubicBezTo>
                    <a:pt x="25488" y="16827"/>
                    <a:pt x="22898" y="16377"/>
                    <a:pt x="19608" y="16377"/>
                  </a:cubicBezTo>
                  <a:cubicBezTo>
                    <a:pt x="19347" y="16377"/>
                    <a:pt x="19082" y="16380"/>
                    <a:pt x="18812" y="16386"/>
                  </a:cubicBezTo>
                  <a:cubicBezTo>
                    <a:pt x="17019" y="16447"/>
                    <a:pt x="15286" y="17055"/>
                    <a:pt x="13888" y="18149"/>
                  </a:cubicBezTo>
                  <a:cubicBezTo>
                    <a:pt x="15165" y="16721"/>
                    <a:pt x="16502" y="15322"/>
                    <a:pt x="17900" y="13985"/>
                  </a:cubicBezTo>
                  <a:lnTo>
                    <a:pt x="18873" y="13985"/>
                  </a:lnTo>
                  <a:cubicBezTo>
                    <a:pt x="20211" y="14046"/>
                    <a:pt x="22460" y="14198"/>
                    <a:pt x="24952" y="14380"/>
                  </a:cubicBezTo>
                  <a:cubicBezTo>
                    <a:pt x="25203" y="14400"/>
                    <a:pt x="25450" y="14409"/>
                    <a:pt x="25692" y="14409"/>
                  </a:cubicBezTo>
                  <a:cubicBezTo>
                    <a:pt x="29194" y="14409"/>
                    <a:pt x="31734" y="12502"/>
                    <a:pt x="31820" y="12348"/>
                  </a:cubicBezTo>
                  <a:lnTo>
                    <a:pt x="31820" y="12348"/>
                  </a:lnTo>
                  <a:cubicBezTo>
                    <a:pt x="31816" y="12352"/>
                    <a:pt x="31805" y="12354"/>
                    <a:pt x="31789" y="12354"/>
                  </a:cubicBezTo>
                  <a:cubicBezTo>
                    <a:pt x="31446" y="12354"/>
                    <a:pt x="28479" y="11503"/>
                    <a:pt x="24679" y="11189"/>
                  </a:cubicBezTo>
                  <a:cubicBezTo>
                    <a:pt x="24524" y="11181"/>
                    <a:pt x="24369" y="11177"/>
                    <a:pt x="24215" y="11177"/>
                  </a:cubicBezTo>
                  <a:cubicBezTo>
                    <a:pt x="22522" y="11177"/>
                    <a:pt x="20871" y="11635"/>
                    <a:pt x="19451" y="12526"/>
                  </a:cubicBezTo>
                  <a:lnTo>
                    <a:pt x="19603" y="12404"/>
                  </a:lnTo>
                  <a:cubicBezTo>
                    <a:pt x="20211" y="11827"/>
                    <a:pt x="20849" y="11280"/>
                    <a:pt x="21487" y="10733"/>
                  </a:cubicBezTo>
                  <a:cubicBezTo>
                    <a:pt x="21670" y="10672"/>
                    <a:pt x="21882" y="10611"/>
                    <a:pt x="22125" y="10520"/>
                  </a:cubicBezTo>
                  <a:lnTo>
                    <a:pt x="22247" y="10489"/>
                  </a:lnTo>
                  <a:cubicBezTo>
                    <a:pt x="24253" y="9760"/>
                    <a:pt x="26138" y="8787"/>
                    <a:pt x="27931" y="7602"/>
                  </a:cubicBezTo>
                  <a:cubicBezTo>
                    <a:pt x="29998" y="6112"/>
                    <a:pt x="31822" y="4319"/>
                    <a:pt x="33341" y="2313"/>
                  </a:cubicBezTo>
                  <a:lnTo>
                    <a:pt x="33341" y="2313"/>
                  </a:lnTo>
                  <a:cubicBezTo>
                    <a:pt x="30697" y="2587"/>
                    <a:pt x="28174" y="3529"/>
                    <a:pt x="25986" y="4988"/>
                  </a:cubicBezTo>
                  <a:cubicBezTo>
                    <a:pt x="24314" y="6173"/>
                    <a:pt x="22916" y="7663"/>
                    <a:pt x="21821" y="9365"/>
                  </a:cubicBezTo>
                  <a:cubicBezTo>
                    <a:pt x="21548" y="9851"/>
                    <a:pt x="21335" y="10216"/>
                    <a:pt x="21214" y="10459"/>
                  </a:cubicBezTo>
                  <a:lnTo>
                    <a:pt x="20028" y="11492"/>
                  </a:lnTo>
                  <a:cubicBezTo>
                    <a:pt x="19694" y="11796"/>
                    <a:pt x="19359" y="12100"/>
                    <a:pt x="19025" y="12374"/>
                  </a:cubicBezTo>
                  <a:cubicBezTo>
                    <a:pt x="20211" y="10915"/>
                    <a:pt x="21001" y="9152"/>
                    <a:pt x="21305" y="7267"/>
                  </a:cubicBezTo>
                  <a:cubicBezTo>
                    <a:pt x="21849" y="3334"/>
                    <a:pt x="22304" y="3"/>
                    <a:pt x="22428" y="3"/>
                  </a:cubicBezTo>
                  <a:cubicBezTo>
                    <a:pt x="22428" y="3"/>
                    <a:pt x="22429" y="3"/>
                    <a:pt x="22429" y="3"/>
                  </a:cubicBezTo>
                  <a:cubicBezTo>
                    <a:pt x="22427" y="1"/>
                    <a:pt x="22424" y="1"/>
                    <a:pt x="2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8"/>
            <p:cNvSpPr/>
            <p:nvPr/>
          </p:nvSpPr>
          <p:spPr>
            <a:xfrm>
              <a:off x="14848225" y="2215950"/>
              <a:ext cx="1100125" cy="510150"/>
            </a:xfrm>
            <a:custGeom>
              <a:avLst/>
              <a:gdLst/>
              <a:ahLst/>
              <a:cxnLst/>
              <a:rect l="l" t="t" r="r" b="b"/>
              <a:pathLst>
                <a:path w="44005" h="20406" extrusionOk="0">
                  <a:moveTo>
                    <a:pt x="37226" y="15444"/>
                  </a:moveTo>
                  <a:lnTo>
                    <a:pt x="37226" y="15444"/>
                  </a:lnTo>
                  <a:cubicBezTo>
                    <a:pt x="37225" y="15445"/>
                    <a:pt x="37222" y="15447"/>
                    <a:pt x="37219" y="15448"/>
                  </a:cubicBezTo>
                  <a:lnTo>
                    <a:pt x="37219" y="15448"/>
                  </a:lnTo>
                  <a:cubicBezTo>
                    <a:pt x="37222" y="15448"/>
                    <a:pt x="37225" y="15447"/>
                    <a:pt x="37226" y="15444"/>
                  </a:cubicBezTo>
                  <a:close/>
                  <a:moveTo>
                    <a:pt x="29901" y="16022"/>
                  </a:moveTo>
                  <a:cubicBezTo>
                    <a:pt x="29899" y="16023"/>
                    <a:pt x="29897" y="16024"/>
                    <a:pt x="29894" y="16026"/>
                  </a:cubicBezTo>
                  <a:lnTo>
                    <a:pt x="29894" y="16026"/>
                  </a:lnTo>
                  <a:cubicBezTo>
                    <a:pt x="29897" y="16025"/>
                    <a:pt x="29899" y="16024"/>
                    <a:pt x="29901" y="16022"/>
                  </a:cubicBezTo>
                  <a:close/>
                  <a:moveTo>
                    <a:pt x="22362" y="17481"/>
                  </a:moveTo>
                  <a:lnTo>
                    <a:pt x="22362" y="17481"/>
                  </a:lnTo>
                  <a:cubicBezTo>
                    <a:pt x="22361" y="17482"/>
                    <a:pt x="22360" y="17484"/>
                    <a:pt x="22357" y="17485"/>
                  </a:cubicBezTo>
                  <a:lnTo>
                    <a:pt x="22357" y="17485"/>
                  </a:lnTo>
                  <a:cubicBezTo>
                    <a:pt x="22360" y="17485"/>
                    <a:pt x="22362" y="17483"/>
                    <a:pt x="22362" y="17481"/>
                  </a:cubicBezTo>
                  <a:close/>
                  <a:moveTo>
                    <a:pt x="15432" y="19639"/>
                  </a:moveTo>
                  <a:cubicBezTo>
                    <a:pt x="15432" y="19640"/>
                    <a:pt x="15431" y="19641"/>
                    <a:pt x="15429" y="19643"/>
                  </a:cubicBezTo>
                  <a:lnTo>
                    <a:pt x="15429" y="19643"/>
                  </a:lnTo>
                  <a:cubicBezTo>
                    <a:pt x="15431" y="19642"/>
                    <a:pt x="15432" y="19640"/>
                    <a:pt x="15432" y="19639"/>
                  </a:cubicBezTo>
                  <a:close/>
                  <a:moveTo>
                    <a:pt x="35775" y="1"/>
                  </a:moveTo>
                  <a:cubicBezTo>
                    <a:pt x="34652" y="1"/>
                    <a:pt x="30898" y="447"/>
                    <a:pt x="28654" y="3103"/>
                  </a:cubicBezTo>
                  <a:cubicBezTo>
                    <a:pt x="27347" y="4654"/>
                    <a:pt x="26162" y="6295"/>
                    <a:pt x="25098" y="8028"/>
                  </a:cubicBezTo>
                  <a:lnTo>
                    <a:pt x="24733" y="8635"/>
                  </a:lnTo>
                  <a:lnTo>
                    <a:pt x="24581" y="8848"/>
                  </a:lnTo>
                  <a:cubicBezTo>
                    <a:pt x="23305" y="9091"/>
                    <a:pt x="22058" y="9365"/>
                    <a:pt x="20782" y="9669"/>
                  </a:cubicBezTo>
                  <a:cubicBezTo>
                    <a:pt x="20083" y="9851"/>
                    <a:pt x="19384" y="10034"/>
                    <a:pt x="18685" y="10216"/>
                  </a:cubicBezTo>
                  <a:cubicBezTo>
                    <a:pt x="20387" y="9426"/>
                    <a:pt x="21846" y="8210"/>
                    <a:pt x="22940" y="6720"/>
                  </a:cubicBezTo>
                  <a:cubicBezTo>
                    <a:pt x="25165" y="3443"/>
                    <a:pt x="27063" y="701"/>
                    <a:pt x="27192" y="701"/>
                  </a:cubicBezTo>
                  <a:cubicBezTo>
                    <a:pt x="27193" y="701"/>
                    <a:pt x="27194" y="702"/>
                    <a:pt x="27195" y="702"/>
                  </a:cubicBezTo>
                  <a:cubicBezTo>
                    <a:pt x="27191" y="696"/>
                    <a:pt x="27168" y="693"/>
                    <a:pt x="27128" y="693"/>
                  </a:cubicBezTo>
                  <a:cubicBezTo>
                    <a:pt x="26544" y="693"/>
                    <a:pt x="22307" y="1379"/>
                    <a:pt x="20174" y="4593"/>
                  </a:cubicBezTo>
                  <a:cubicBezTo>
                    <a:pt x="19049" y="6265"/>
                    <a:pt x="18046" y="8058"/>
                    <a:pt x="17195" y="9912"/>
                  </a:cubicBezTo>
                  <a:lnTo>
                    <a:pt x="16861" y="10520"/>
                  </a:lnTo>
                  <a:lnTo>
                    <a:pt x="16770" y="10702"/>
                  </a:lnTo>
                  <a:lnTo>
                    <a:pt x="16770" y="10733"/>
                  </a:lnTo>
                  <a:cubicBezTo>
                    <a:pt x="14733" y="11341"/>
                    <a:pt x="12727" y="12040"/>
                    <a:pt x="10782" y="12830"/>
                  </a:cubicBezTo>
                  <a:cubicBezTo>
                    <a:pt x="12332" y="11857"/>
                    <a:pt x="13608" y="10520"/>
                    <a:pt x="14490" y="8909"/>
                  </a:cubicBezTo>
                  <a:cubicBezTo>
                    <a:pt x="16347" y="5435"/>
                    <a:pt x="17908" y="2463"/>
                    <a:pt x="18041" y="2463"/>
                  </a:cubicBezTo>
                  <a:cubicBezTo>
                    <a:pt x="18043" y="2463"/>
                    <a:pt x="18045" y="2464"/>
                    <a:pt x="18046" y="2465"/>
                  </a:cubicBezTo>
                  <a:cubicBezTo>
                    <a:pt x="18044" y="2462"/>
                    <a:pt x="18035" y="2460"/>
                    <a:pt x="18020" y="2460"/>
                  </a:cubicBezTo>
                  <a:cubicBezTo>
                    <a:pt x="17638" y="2460"/>
                    <a:pt x="13353" y="3580"/>
                    <a:pt x="11542" y="7116"/>
                  </a:cubicBezTo>
                  <a:cubicBezTo>
                    <a:pt x="10599" y="8939"/>
                    <a:pt x="9809" y="10824"/>
                    <a:pt x="9140" y="12769"/>
                  </a:cubicBezTo>
                  <a:lnTo>
                    <a:pt x="8867" y="13468"/>
                  </a:lnTo>
                  <a:lnTo>
                    <a:pt x="8806" y="13620"/>
                  </a:lnTo>
                  <a:cubicBezTo>
                    <a:pt x="8320" y="13833"/>
                    <a:pt x="7803" y="14076"/>
                    <a:pt x="7286" y="14319"/>
                  </a:cubicBezTo>
                  <a:cubicBezTo>
                    <a:pt x="6101" y="14836"/>
                    <a:pt x="4915" y="15414"/>
                    <a:pt x="3760" y="16052"/>
                  </a:cubicBezTo>
                  <a:lnTo>
                    <a:pt x="3487" y="16174"/>
                  </a:lnTo>
                  <a:cubicBezTo>
                    <a:pt x="4915" y="15049"/>
                    <a:pt x="6010" y="13590"/>
                    <a:pt x="6739" y="11918"/>
                  </a:cubicBezTo>
                  <a:cubicBezTo>
                    <a:pt x="8214" y="8215"/>
                    <a:pt x="9481" y="5078"/>
                    <a:pt x="9593" y="5078"/>
                  </a:cubicBezTo>
                  <a:cubicBezTo>
                    <a:pt x="9594" y="5078"/>
                    <a:pt x="9595" y="5079"/>
                    <a:pt x="9596" y="5079"/>
                  </a:cubicBezTo>
                  <a:cubicBezTo>
                    <a:pt x="9594" y="5077"/>
                    <a:pt x="9588" y="5075"/>
                    <a:pt x="9579" y="5075"/>
                  </a:cubicBezTo>
                  <a:cubicBezTo>
                    <a:pt x="9264" y="5075"/>
                    <a:pt x="5057" y="6645"/>
                    <a:pt x="3608" y="10398"/>
                  </a:cubicBezTo>
                  <a:cubicBezTo>
                    <a:pt x="2879" y="12344"/>
                    <a:pt x="2271" y="14319"/>
                    <a:pt x="1815" y="16325"/>
                  </a:cubicBezTo>
                  <a:cubicBezTo>
                    <a:pt x="1724" y="16721"/>
                    <a:pt x="1633" y="17025"/>
                    <a:pt x="1602" y="17207"/>
                  </a:cubicBezTo>
                  <a:cubicBezTo>
                    <a:pt x="1085" y="17511"/>
                    <a:pt x="569" y="17815"/>
                    <a:pt x="113" y="18180"/>
                  </a:cubicBezTo>
                  <a:cubicBezTo>
                    <a:pt x="0" y="18292"/>
                    <a:pt x="96" y="18457"/>
                    <a:pt x="231" y="18457"/>
                  </a:cubicBezTo>
                  <a:cubicBezTo>
                    <a:pt x="242" y="18457"/>
                    <a:pt x="253" y="18455"/>
                    <a:pt x="265" y="18453"/>
                  </a:cubicBezTo>
                  <a:cubicBezTo>
                    <a:pt x="781" y="18210"/>
                    <a:pt x="1298" y="17936"/>
                    <a:pt x="1785" y="17633"/>
                  </a:cubicBezTo>
                  <a:lnTo>
                    <a:pt x="1906" y="17663"/>
                  </a:lnTo>
                  <a:cubicBezTo>
                    <a:pt x="2088" y="17724"/>
                    <a:pt x="2362" y="17784"/>
                    <a:pt x="2636" y="17876"/>
                  </a:cubicBezTo>
                  <a:cubicBezTo>
                    <a:pt x="3912" y="18271"/>
                    <a:pt x="6040" y="19031"/>
                    <a:pt x="8380" y="19851"/>
                  </a:cubicBezTo>
                  <a:cubicBezTo>
                    <a:pt x="9527" y="20262"/>
                    <a:pt x="10643" y="20406"/>
                    <a:pt x="11637" y="20406"/>
                  </a:cubicBezTo>
                  <a:cubicBezTo>
                    <a:pt x="13774" y="20406"/>
                    <a:pt x="15345" y="19741"/>
                    <a:pt x="15429" y="19643"/>
                  </a:cubicBezTo>
                  <a:lnTo>
                    <a:pt x="15429" y="19643"/>
                  </a:lnTo>
                  <a:cubicBezTo>
                    <a:pt x="15427" y="19644"/>
                    <a:pt x="15424" y="19645"/>
                    <a:pt x="15420" y="19645"/>
                  </a:cubicBezTo>
                  <a:cubicBezTo>
                    <a:pt x="15218" y="19645"/>
                    <a:pt x="12540" y="17982"/>
                    <a:pt x="8897" y="16660"/>
                  </a:cubicBezTo>
                  <a:cubicBezTo>
                    <a:pt x="8008" y="16347"/>
                    <a:pt x="7075" y="16186"/>
                    <a:pt x="6140" y="16186"/>
                  </a:cubicBezTo>
                  <a:cubicBezTo>
                    <a:pt x="5349" y="16186"/>
                    <a:pt x="4557" y="16301"/>
                    <a:pt x="3791" y="16538"/>
                  </a:cubicBezTo>
                  <a:cubicBezTo>
                    <a:pt x="4702" y="16052"/>
                    <a:pt x="5645" y="15566"/>
                    <a:pt x="6587" y="15110"/>
                  </a:cubicBezTo>
                  <a:cubicBezTo>
                    <a:pt x="7377" y="14745"/>
                    <a:pt x="8168" y="14380"/>
                    <a:pt x="8958" y="14046"/>
                  </a:cubicBezTo>
                  <a:cubicBezTo>
                    <a:pt x="9171" y="14107"/>
                    <a:pt x="9444" y="14228"/>
                    <a:pt x="9809" y="14380"/>
                  </a:cubicBezTo>
                  <a:cubicBezTo>
                    <a:pt x="11025" y="14927"/>
                    <a:pt x="13061" y="15900"/>
                    <a:pt x="15311" y="16964"/>
                  </a:cubicBezTo>
                  <a:cubicBezTo>
                    <a:pt x="16834" y="17686"/>
                    <a:pt x="18346" y="17898"/>
                    <a:pt x="19578" y="17898"/>
                  </a:cubicBezTo>
                  <a:cubicBezTo>
                    <a:pt x="21152" y="17898"/>
                    <a:pt x="22267" y="17552"/>
                    <a:pt x="22357" y="17485"/>
                  </a:cubicBezTo>
                  <a:lnTo>
                    <a:pt x="22357" y="17485"/>
                  </a:lnTo>
                  <a:cubicBezTo>
                    <a:pt x="22356" y="17486"/>
                    <a:pt x="22355" y="17486"/>
                    <a:pt x="22353" y="17486"/>
                  </a:cubicBezTo>
                  <a:cubicBezTo>
                    <a:pt x="22183" y="17486"/>
                    <a:pt x="19675" y="15545"/>
                    <a:pt x="16192" y="13833"/>
                  </a:cubicBezTo>
                  <a:cubicBezTo>
                    <a:pt x="15051" y="13295"/>
                    <a:pt x="13833" y="13031"/>
                    <a:pt x="12605" y="13031"/>
                  </a:cubicBezTo>
                  <a:cubicBezTo>
                    <a:pt x="12099" y="13031"/>
                    <a:pt x="11591" y="13076"/>
                    <a:pt x="11086" y="13164"/>
                  </a:cubicBezTo>
                  <a:cubicBezTo>
                    <a:pt x="11754" y="12891"/>
                    <a:pt x="12453" y="12617"/>
                    <a:pt x="13153" y="12374"/>
                  </a:cubicBezTo>
                  <a:cubicBezTo>
                    <a:pt x="14368" y="11918"/>
                    <a:pt x="15615" y="11523"/>
                    <a:pt x="16861" y="11128"/>
                  </a:cubicBezTo>
                  <a:lnTo>
                    <a:pt x="16891" y="11128"/>
                  </a:lnTo>
                  <a:lnTo>
                    <a:pt x="16982" y="11189"/>
                  </a:lnTo>
                  <a:cubicBezTo>
                    <a:pt x="17165" y="11280"/>
                    <a:pt x="17408" y="11401"/>
                    <a:pt x="17712" y="11553"/>
                  </a:cubicBezTo>
                  <a:cubicBezTo>
                    <a:pt x="18837" y="12222"/>
                    <a:pt x="20782" y="13408"/>
                    <a:pt x="22910" y="14715"/>
                  </a:cubicBezTo>
                  <a:cubicBezTo>
                    <a:pt x="24868" y="15918"/>
                    <a:pt x="26922" y="16188"/>
                    <a:pt x="28293" y="16188"/>
                  </a:cubicBezTo>
                  <a:cubicBezTo>
                    <a:pt x="29207" y="16188"/>
                    <a:pt x="29817" y="16068"/>
                    <a:pt x="29894" y="16026"/>
                  </a:cubicBezTo>
                  <a:lnTo>
                    <a:pt x="29894" y="16026"/>
                  </a:lnTo>
                  <a:cubicBezTo>
                    <a:pt x="29893" y="16026"/>
                    <a:pt x="29892" y="16026"/>
                    <a:pt x="29891" y="16026"/>
                  </a:cubicBezTo>
                  <a:cubicBezTo>
                    <a:pt x="29720" y="16026"/>
                    <a:pt x="27442" y="13809"/>
                    <a:pt x="24095" y="11736"/>
                  </a:cubicBezTo>
                  <a:cubicBezTo>
                    <a:pt x="22777" y="10918"/>
                    <a:pt x="21252" y="10490"/>
                    <a:pt x="19701" y="10490"/>
                  </a:cubicBezTo>
                  <a:cubicBezTo>
                    <a:pt x="19464" y="10490"/>
                    <a:pt x="19226" y="10500"/>
                    <a:pt x="18988" y="10520"/>
                  </a:cubicBezTo>
                  <a:cubicBezTo>
                    <a:pt x="20873" y="10003"/>
                    <a:pt x="22758" y="9578"/>
                    <a:pt x="24672" y="9213"/>
                  </a:cubicBezTo>
                  <a:lnTo>
                    <a:pt x="24855" y="9335"/>
                  </a:lnTo>
                  <a:cubicBezTo>
                    <a:pt x="25007" y="9426"/>
                    <a:pt x="25220" y="9578"/>
                    <a:pt x="25463" y="9730"/>
                  </a:cubicBezTo>
                  <a:cubicBezTo>
                    <a:pt x="26557" y="10520"/>
                    <a:pt x="28350" y="11888"/>
                    <a:pt x="30356" y="13408"/>
                  </a:cubicBezTo>
                  <a:cubicBezTo>
                    <a:pt x="32671" y="15200"/>
                    <a:pt x="35307" y="15502"/>
                    <a:pt x="36533" y="15502"/>
                  </a:cubicBezTo>
                  <a:cubicBezTo>
                    <a:pt x="36924" y="15502"/>
                    <a:pt x="37172" y="15471"/>
                    <a:pt x="37219" y="15448"/>
                  </a:cubicBezTo>
                  <a:lnTo>
                    <a:pt x="37219" y="15448"/>
                  </a:lnTo>
                  <a:cubicBezTo>
                    <a:pt x="37219" y="15448"/>
                    <a:pt x="37219" y="15448"/>
                    <a:pt x="37218" y="15448"/>
                  </a:cubicBezTo>
                  <a:cubicBezTo>
                    <a:pt x="37066" y="15448"/>
                    <a:pt x="34993" y="13015"/>
                    <a:pt x="31876" y="10581"/>
                  </a:cubicBezTo>
                  <a:cubicBezTo>
                    <a:pt x="30387" y="9486"/>
                    <a:pt x="28594" y="8879"/>
                    <a:pt x="26770" y="8848"/>
                  </a:cubicBezTo>
                  <a:lnTo>
                    <a:pt x="26952" y="8818"/>
                  </a:lnTo>
                  <a:cubicBezTo>
                    <a:pt x="27773" y="8666"/>
                    <a:pt x="28624" y="8575"/>
                    <a:pt x="29445" y="8453"/>
                  </a:cubicBezTo>
                  <a:cubicBezTo>
                    <a:pt x="29627" y="8514"/>
                    <a:pt x="29840" y="8575"/>
                    <a:pt x="30113" y="8635"/>
                  </a:cubicBezTo>
                  <a:lnTo>
                    <a:pt x="30235" y="8666"/>
                  </a:lnTo>
                  <a:cubicBezTo>
                    <a:pt x="32187" y="9125"/>
                    <a:pt x="34193" y="9367"/>
                    <a:pt x="36227" y="9367"/>
                  </a:cubicBezTo>
                  <a:cubicBezTo>
                    <a:pt x="36347" y="9367"/>
                    <a:pt x="36467" y="9367"/>
                    <a:pt x="36588" y="9365"/>
                  </a:cubicBezTo>
                  <a:cubicBezTo>
                    <a:pt x="39110" y="9243"/>
                    <a:pt x="41603" y="8787"/>
                    <a:pt x="44004" y="7936"/>
                  </a:cubicBezTo>
                  <a:cubicBezTo>
                    <a:pt x="41741" y="6776"/>
                    <a:pt x="39229" y="6169"/>
                    <a:pt x="36679" y="6169"/>
                  </a:cubicBezTo>
                  <a:cubicBezTo>
                    <a:pt x="36558" y="6169"/>
                    <a:pt x="36436" y="6171"/>
                    <a:pt x="36314" y="6173"/>
                  </a:cubicBezTo>
                  <a:cubicBezTo>
                    <a:pt x="34308" y="6234"/>
                    <a:pt x="32302" y="6690"/>
                    <a:pt x="30448" y="7541"/>
                  </a:cubicBezTo>
                  <a:cubicBezTo>
                    <a:pt x="29961" y="7784"/>
                    <a:pt x="29566" y="7967"/>
                    <a:pt x="29323" y="8119"/>
                  </a:cubicBezTo>
                  <a:lnTo>
                    <a:pt x="27803" y="8331"/>
                  </a:lnTo>
                  <a:cubicBezTo>
                    <a:pt x="27378" y="8392"/>
                    <a:pt x="26922" y="8453"/>
                    <a:pt x="26496" y="8544"/>
                  </a:cubicBezTo>
                  <a:cubicBezTo>
                    <a:pt x="28290" y="7936"/>
                    <a:pt x="29901" y="6903"/>
                    <a:pt x="31177" y="5505"/>
                  </a:cubicBezTo>
                  <a:cubicBezTo>
                    <a:pt x="33746" y="2548"/>
                    <a:pt x="35962" y="31"/>
                    <a:pt x="36096" y="31"/>
                  </a:cubicBezTo>
                  <a:cubicBezTo>
                    <a:pt x="36098" y="31"/>
                    <a:pt x="36100" y="32"/>
                    <a:pt x="36101" y="33"/>
                  </a:cubicBezTo>
                  <a:cubicBezTo>
                    <a:pt x="36092" y="15"/>
                    <a:pt x="35975" y="1"/>
                    <a:pt x="35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14557775" y="2134150"/>
              <a:ext cx="157250" cy="313700"/>
            </a:xfrm>
            <a:custGeom>
              <a:avLst/>
              <a:gdLst/>
              <a:ahLst/>
              <a:cxnLst/>
              <a:rect l="l" t="t" r="r" b="b"/>
              <a:pathLst>
                <a:path w="6290" h="12548" extrusionOk="0">
                  <a:moveTo>
                    <a:pt x="571" y="1"/>
                  </a:moveTo>
                  <a:cubicBezTo>
                    <a:pt x="232" y="1"/>
                    <a:pt x="1" y="515"/>
                    <a:pt x="363" y="722"/>
                  </a:cubicBezTo>
                  <a:cubicBezTo>
                    <a:pt x="2247" y="1786"/>
                    <a:pt x="3980" y="3457"/>
                    <a:pt x="4709" y="5524"/>
                  </a:cubicBezTo>
                  <a:cubicBezTo>
                    <a:pt x="5439" y="7561"/>
                    <a:pt x="4497" y="10023"/>
                    <a:pt x="3980" y="12059"/>
                  </a:cubicBezTo>
                  <a:cubicBezTo>
                    <a:pt x="3906" y="12353"/>
                    <a:pt x="4144" y="12547"/>
                    <a:pt x="4370" y="12547"/>
                  </a:cubicBezTo>
                  <a:cubicBezTo>
                    <a:pt x="4518" y="12547"/>
                    <a:pt x="4661" y="12464"/>
                    <a:pt x="4709" y="12272"/>
                  </a:cubicBezTo>
                  <a:cubicBezTo>
                    <a:pt x="5287" y="9992"/>
                    <a:pt x="6290" y="7348"/>
                    <a:pt x="5348" y="5038"/>
                  </a:cubicBezTo>
                  <a:cubicBezTo>
                    <a:pt x="4405" y="2910"/>
                    <a:pt x="2794" y="1178"/>
                    <a:pt x="758" y="53"/>
                  </a:cubicBezTo>
                  <a:cubicBezTo>
                    <a:pt x="694" y="17"/>
                    <a:pt x="631" y="1"/>
                    <a:pt x="57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14619275" y="2169650"/>
              <a:ext cx="60800" cy="83625"/>
            </a:xfrm>
            <a:custGeom>
              <a:avLst/>
              <a:gdLst/>
              <a:ahLst/>
              <a:cxnLst/>
              <a:rect l="l" t="t" r="r" b="b"/>
              <a:pathLst>
                <a:path w="2432" h="3345" extrusionOk="0">
                  <a:moveTo>
                    <a:pt x="1034" y="1"/>
                  </a:moveTo>
                  <a:lnTo>
                    <a:pt x="0" y="1490"/>
                  </a:lnTo>
                  <a:cubicBezTo>
                    <a:pt x="760" y="1673"/>
                    <a:pt x="2432" y="3344"/>
                    <a:pt x="2432" y="3344"/>
                  </a:cubicBezTo>
                  <a:lnTo>
                    <a:pt x="1034"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14374575" y="1989925"/>
              <a:ext cx="280425" cy="225350"/>
            </a:xfrm>
            <a:custGeom>
              <a:avLst/>
              <a:gdLst/>
              <a:ahLst/>
              <a:cxnLst/>
              <a:rect l="l" t="t" r="r" b="b"/>
              <a:pathLst>
                <a:path w="11217" h="9014" extrusionOk="0">
                  <a:moveTo>
                    <a:pt x="1814" y="1"/>
                  </a:moveTo>
                  <a:cubicBezTo>
                    <a:pt x="1356" y="1"/>
                    <a:pt x="903" y="132"/>
                    <a:pt x="517" y="381"/>
                  </a:cubicBezTo>
                  <a:cubicBezTo>
                    <a:pt x="396" y="503"/>
                    <a:pt x="274" y="655"/>
                    <a:pt x="213" y="807"/>
                  </a:cubicBezTo>
                  <a:cubicBezTo>
                    <a:pt x="1" y="1324"/>
                    <a:pt x="244" y="1932"/>
                    <a:pt x="517" y="2418"/>
                  </a:cubicBezTo>
                  <a:cubicBezTo>
                    <a:pt x="2736" y="6278"/>
                    <a:pt x="6748" y="8740"/>
                    <a:pt x="11186" y="8983"/>
                  </a:cubicBezTo>
                  <a:lnTo>
                    <a:pt x="11217" y="9014"/>
                  </a:lnTo>
                  <a:cubicBezTo>
                    <a:pt x="10943" y="6673"/>
                    <a:pt x="9910" y="4515"/>
                    <a:pt x="8268" y="2843"/>
                  </a:cubicBezTo>
                  <a:cubicBezTo>
                    <a:pt x="6627" y="1263"/>
                    <a:pt x="4530" y="260"/>
                    <a:pt x="2280" y="47"/>
                  </a:cubicBezTo>
                  <a:cubicBezTo>
                    <a:pt x="2126" y="16"/>
                    <a:pt x="1969" y="1"/>
                    <a:pt x="18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14374575" y="1999450"/>
              <a:ext cx="279675" cy="215075"/>
            </a:xfrm>
            <a:custGeom>
              <a:avLst/>
              <a:gdLst/>
              <a:ahLst/>
              <a:cxnLst/>
              <a:rect l="l" t="t" r="r" b="b"/>
              <a:pathLst>
                <a:path w="11187" h="8603" extrusionOk="0">
                  <a:moveTo>
                    <a:pt x="517" y="0"/>
                  </a:moveTo>
                  <a:cubicBezTo>
                    <a:pt x="396" y="92"/>
                    <a:pt x="274" y="243"/>
                    <a:pt x="213" y="426"/>
                  </a:cubicBezTo>
                  <a:cubicBezTo>
                    <a:pt x="1" y="943"/>
                    <a:pt x="244" y="1520"/>
                    <a:pt x="517" y="2006"/>
                  </a:cubicBezTo>
                  <a:cubicBezTo>
                    <a:pt x="2736" y="5867"/>
                    <a:pt x="6748" y="8359"/>
                    <a:pt x="11186" y="8602"/>
                  </a:cubicBezTo>
                  <a:lnTo>
                    <a:pt x="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14823100" y="2656200"/>
              <a:ext cx="237675" cy="427350"/>
            </a:xfrm>
            <a:custGeom>
              <a:avLst/>
              <a:gdLst/>
              <a:ahLst/>
              <a:cxnLst/>
              <a:rect l="l" t="t" r="r" b="b"/>
              <a:pathLst>
                <a:path w="9507" h="17094" extrusionOk="0">
                  <a:moveTo>
                    <a:pt x="567" y="1"/>
                  </a:moveTo>
                  <a:cubicBezTo>
                    <a:pt x="228" y="1"/>
                    <a:pt x="1" y="515"/>
                    <a:pt x="388" y="722"/>
                  </a:cubicBezTo>
                  <a:lnTo>
                    <a:pt x="358" y="722"/>
                  </a:lnTo>
                  <a:cubicBezTo>
                    <a:pt x="6103" y="3761"/>
                    <a:pt x="8686" y="10570"/>
                    <a:pt x="6437" y="16618"/>
                  </a:cubicBezTo>
                  <a:cubicBezTo>
                    <a:pt x="6327" y="16911"/>
                    <a:pt x="6547" y="17093"/>
                    <a:pt x="6780" y="17093"/>
                  </a:cubicBezTo>
                  <a:cubicBezTo>
                    <a:pt x="6934" y="17093"/>
                    <a:pt x="7094" y="17013"/>
                    <a:pt x="7166" y="16831"/>
                  </a:cubicBezTo>
                  <a:cubicBezTo>
                    <a:pt x="9507" y="10418"/>
                    <a:pt x="6771" y="3275"/>
                    <a:pt x="753" y="53"/>
                  </a:cubicBezTo>
                  <a:cubicBezTo>
                    <a:pt x="689" y="16"/>
                    <a:pt x="626" y="1"/>
                    <a:pt x="56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14736025" y="1927475"/>
              <a:ext cx="567100" cy="598575"/>
            </a:xfrm>
            <a:custGeom>
              <a:avLst/>
              <a:gdLst/>
              <a:ahLst/>
              <a:cxnLst/>
              <a:rect l="l" t="t" r="r" b="b"/>
              <a:pathLst>
                <a:path w="22684" h="23943" extrusionOk="0">
                  <a:moveTo>
                    <a:pt x="22142" y="0"/>
                  </a:moveTo>
                  <a:cubicBezTo>
                    <a:pt x="22083" y="0"/>
                    <a:pt x="22021" y="16"/>
                    <a:pt x="21957" y="53"/>
                  </a:cubicBezTo>
                  <a:cubicBezTo>
                    <a:pt x="19525" y="1329"/>
                    <a:pt x="17397" y="3092"/>
                    <a:pt x="15665" y="5189"/>
                  </a:cubicBezTo>
                  <a:cubicBezTo>
                    <a:pt x="13811" y="7469"/>
                    <a:pt x="12747" y="10144"/>
                    <a:pt x="11409" y="12727"/>
                  </a:cubicBezTo>
                  <a:cubicBezTo>
                    <a:pt x="10194" y="14977"/>
                    <a:pt x="8613" y="17044"/>
                    <a:pt x="6698" y="18776"/>
                  </a:cubicBezTo>
                  <a:cubicBezTo>
                    <a:pt x="4874" y="20539"/>
                    <a:pt x="2777" y="22272"/>
                    <a:pt x="406" y="23184"/>
                  </a:cubicBezTo>
                  <a:cubicBezTo>
                    <a:pt x="0" y="23346"/>
                    <a:pt x="100" y="23942"/>
                    <a:pt x="449" y="23942"/>
                  </a:cubicBezTo>
                  <a:cubicBezTo>
                    <a:pt x="492" y="23942"/>
                    <a:pt x="539" y="23933"/>
                    <a:pt x="589" y="23913"/>
                  </a:cubicBezTo>
                  <a:cubicBezTo>
                    <a:pt x="2777" y="23092"/>
                    <a:pt x="4662" y="21633"/>
                    <a:pt x="6394" y="20083"/>
                  </a:cubicBezTo>
                  <a:cubicBezTo>
                    <a:pt x="8279" y="18472"/>
                    <a:pt x="9920" y="16588"/>
                    <a:pt x="11257" y="14521"/>
                  </a:cubicBezTo>
                  <a:cubicBezTo>
                    <a:pt x="12868" y="11907"/>
                    <a:pt x="13811" y="8958"/>
                    <a:pt x="15634" y="6466"/>
                  </a:cubicBezTo>
                  <a:cubicBezTo>
                    <a:pt x="17397" y="4065"/>
                    <a:pt x="19677" y="2089"/>
                    <a:pt x="22321" y="691"/>
                  </a:cubicBezTo>
                  <a:cubicBezTo>
                    <a:pt x="22683" y="510"/>
                    <a:pt x="22474"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15198300" y="1918900"/>
              <a:ext cx="102600" cy="76000"/>
            </a:xfrm>
            <a:custGeom>
              <a:avLst/>
              <a:gdLst/>
              <a:ahLst/>
              <a:cxnLst/>
              <a:rect l="l" t="t" r="r" b="b"/>
              <a:pathLst>
                <a:path w="4104" h="3040" extrusionOk="0">
                  <a:moveTo>
                    <a:pt x="2189" y="0"/>
                  </a:moveTo>
                  <a:lnTo>
                    <a:pt x="1" y="3040"/>
                  </a:lnTo>
                  <a:lnTo>
                    <a:pt x="4104" y="1277"/>
                  </a:lnTo>
                  <a:lnTo>
                    <a:pt x="2189" y="0"/>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15227175" y="1660400"/>
              <a:ext cx="382250" cy="311725"/>
            </a:xfrm>
            <a:custGeom>
              <a:avLst/>
              <a:gdLst/>
              <a:ahLst/>
              <a:cxnLst/>
              <a:rect l="l" t="t" r="r" b="b"/>
              <a:pathLst>
                <a:path w="15290" h="12469" extrusionOk="0">
                  <a:moveTo>
                    <a:pt x="12783" y="1"/>
                  </a:moveTo>
                  <a:cubicBezTo>
                    <a:pt x="12571" y="1"/>
                    <a:pt x="12361" y="14"/>
                    <a:pt x="12159" y="36"/>
                  </a:cubicBezTo>
                  <a:cubicBezTo>
                    <a:pt x="9059" y="401"/>
                    <a:pt x="6171" y="1769"/>
                    <a:pt x="3982" y="3957"/>
                  </a:cubicBezTo>
                  <a:cubicBezTo>
                    <a:pt x="1794" y="6146"/>
                    <a:pt x="365" y="9398"/>
                    <a:pt x="1" y="12468"/>
                  </a:cubicBezTo>
                  <a:lnTo>
                    <a:pt x="61" y="12468"/>
                  </a:lnTo>
                  <a:cubicBezTo>
                    <a:pt x="6141" y="12073"/>
                    <a:pt x="11612" y="8608"/>
                    <a:pt x="14591" y="3289"/>
                  </a:cubicBezTo>
                  <a:cubicBezTo>
                    <a:pt x="14955" y="2590"/>
                    <a:pt x="15290" y="1799"/>
                    <a:pt x="14986" y="1070"/>
                  </a:cubicBezTo>
                  <a:cubicBezTo>
                    <a:pt x="14895" y="857"/>
                    <a:pt x="14743" y="644"/>
                    <a:pt x="14530" y="492"/>
                  </a:cubicBezTo>
                  <a:cubicBezTo>
                    <a:pt x="14094" y="125"/>
                    <a:pt x="13434"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15228700" y="1673450"/>
              <a:ext cx="380725" cy="298675"/>
            </a:xfrm>
            <a:custGeom>
              <a:avLst/>
              <a:gdLst/>
              <a:ahLst/>
              <a:cxnLst/>
              <a:rect l="l" t="t" r="r" b="b"/>
              <a:pathLst>
                <a:path w="15229" h="11947" extrusionOk="0">
                  <a:moveTo>
                    <a:pt x="14499" y="1"/>
                  </a:moveTo>
                  <a:lnTo>
                    <a:pt x="0" y="11946"/>
                  </a:lnTo>
                  <a:cubicBezTo>
                    <a:pt x="6080" y="11551"/>
                    <a:pt x="11551" y="8086"/>
                    <a:pt x="14530" y="2767"/>
                  </a:cubicBezTo>
                  <a:cubicBezTo>
                    <a:pt x="14894" y="2098"/>
                    <a:pt x="15229" y="1277"/>
                    <a:pt x="14925" y="578"/>
                  </a:cubicBezTo>
                  <a:cubicBezTo>
                    <a:pt x="14834" y="335"/>
                    <a:pt x="14682" y="153"/>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14825950" y="2201575"/>
              <a:ext cx="76775" cy="85125"/>
            </a:xfrm>
            <a:custGeom>
              <a:avLst/>
              <a:gdLst/>
              <a:ahLst/>
              <a:cxnLst/>
              <a:rect l="l" t="t" r="r" b="b"/>
              <a:pathLst>
                <a:path w="3071" h="3405" extrusionOk="0">
                  <a:moveTo>
                    <a:pt x="700" y="1"/>
                  </a:moveTo>
                  <a:cubicBezTo>
                    <a:pt x="700" y="1"/>
                    <a:pt x="761" y="2280"/>
                    <a:pt x="1" y="3405"/>
                  </a:cubicBezTo>
                  <a:cubicBezTo>
                    <a:pt x="1" y="3405"/>
                    <a:pt x="1764" y="3131"/>
                    <a:pt x="3071" y="700"/>
                  </a:cubicBezTo>
                  <a:lnTo>
                    <a:pt x="70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15014400" y="2718300"/>
              <a:ext cx="96550" cy="63850"/>
            </a:xfrm>
            <a:custGeom>
              <a:avLst/>
              <a:gdLst/>
              <a:ahLst/>
              <a:cxnLst/>
              <a:rect l="l" t="t" r="r" b="b"/>
              <a:pathLst>
                <a:path w="3862" h="2554" extrusionOk="0">
                  <a:moveTo>
                    <a:pt x="1" y="1"/>
                  </a:moveTo>
                  <a:cubicBezTo>
                    <a:pt x="1" y="1"/>
                    <a:pt x="2676" y="1916"/>
                    <a:pt x="2858" y="2554"/>
                  </a:cubicBezTo>
                  <a:lnTo>
                    <a:pt x="3861" y="1064"/>
                  </a:lnTo>
                  <a:cubicBezTo>
                    <a:pt x="2524" y="912"/>
                    <a:pt x="1217" y="548"/>
                    <a:pt x="1"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14975650" y="2824675"/>
              <a:ext cx="41050" cy="76025"/>
            </a:xfrm>
            <a:custGeom>
              <a:avLst/>
              <a:gdLst/>
              <a:ahLst/>
              <a:cxnLst/>
              <a:rect l="l" t="t" r="r" b="b"/>
              <a:pathLst>
                <a:path w="1642" h="3041" extrusionOk="0">
                  <a:moveTo>
                    <a:pt x="609" y="1"/>
                  </a:moveTo>
                  <a:lnTo>
                    <a:pt x="609" y="1"/>
                  </a:lnTo>
                  <a:cubicBezTo>
                    <a:pt x="639" y="700"/>
                    <a:pt x="426" y="1369"/>
                    <a:pt x="1" y="1946"/>
                  </a:cubicBezTo>
                  <a:lnTo>
                    <a:pt x="1612" y="3040"/>
                  </a:lnTo>
                  <a:cubicBezTo>
                    <a:pt x="1642" y="1916"/>
                    <a:pt x="1308" y="852"/>
                    <a:pt x="609"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14805450" y="1702925"/>
              <a:ext cx="316875" cy="561750"/>
            </a:xfrm>
            <a:custGeom>
              <a:avLst/>
              <a:gdLst/>
              <a:ahLst/>
              <a:cxnLst/>
              <a:rect l="l" t="t" r="r" b="b"/>
              <a:pathLst>
                <a:path w="12675" h="22470" extrusionOk="0">
                  <a:moveTo>
                    <a:pt x="10499" y="0"/>
                  </a:moveTo>
                  <a:cubicBezTo>
                    <a:pt x="9632" y="0"/>
                    <a:pt x="8692" y="456"/>
                    <a:pt x="7933" y="980"/>
                  </a:cubicBezTo>
                  <a:cubicBezTo>
                    <a:pt x="4681" y="3259"/>
                    <a:pt x="2280" y="6603"/>
                    <a:pt x="1125" y="10433"/>
                  </a:cubicBezTo>
                  <a:cubicBezTo>
                    <a:pt x="0" y="14232"/>
                    <a:pt x="365" y="18792"/>
                    <a:pt x="1854" y="22469"/>
                  </a:cubicBezTo>
                  <a:lnTo>
                    <a:pt x="1915" y="22409"/>
                  </a:lnTo>
                  <a:cubicBezTo>
                    <a:pt x="8541" y="18214"/>
                    <a:pt x="12584" y="10980"/>
                    <a:pt x="12675" y="3138"/>
                  </a:cubicBezTo>
                  <a:cubicBezTo>
                    <a:pt x="12675" y="2135"/>
                    <a:pt x="12553" y="1041"/>
                    <a:pt x="11794" y="402"/>
                  </a:cubicBezTo>
                  <a:cubicBezTo>
                    <a:pt x="11520" y="220"/>
                    <a:pt x="11216" y="68"/>
                    <a:pt x="10912" y="37"/>
                  </a:cubicBezTo>
                  <a:cubicBezTo>
                    <a:pt x="10777" y="12"/>
                    <a:pt x="10639" y="0"/>
                    <a:pt x="10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14853300" y="1703850"/>
              <a:ext cx="269025" cy="559300"/>
            </a:xfrm>
            <a:custGeom>
              <a:avLst/>
              <a:gdLst/>
              <a:ahLst/>
              <a:cxnLst/>
              <a:rect l="l" t="t" r="r" b="b"/>
              <a:pathLst>
                <a:path w="10761" h="22372" extrusionOk="0">
                  <a:moveTo>
                    <a:pt x="9028" y="0"/>
                  </a:moveTo>
                  <a:lnTo>
                    <a:pt x="1" y="22372"/>
                  </a:lnTo>
                  <a:cubicBezTo>
                    <a:pt x="6627" y="18177"/>
                    <a:pt x="10670" y="10943"/>
                    <a:pt x="10761" y="3101"/>
                  </a:cubicBezTo>
                  <a:cubicBezTo>
                    <a:pt x="10761" y="2098"/>
                    <a:pt x="10639" y="1004"/>
                    <a:pt x="9880" y="365"/>
                  </a:cubicBezTo>
                  <a:cubicBezTo>
                    <a:pt x="9636" y="183"/>
                    <a:pt x="9332" y="31"/>
                    <a:pt x="9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8"/>
            <p:cNvSpPr/>
            <p:nvPr/>
          </p:nvSpPr>
          <p:spPr>
            <a:xfrm>
              <a:off x="14781875" y="2852050"/>
              <a:ext cx="263725" cy="480750"/>
            </a:xfrm>
            <a:custGeom>
              <a:avLst/>
              <a:gdLst/>
              <a:ahLst/>
              <a:cxnLst/>
              <a:rect l="l" t="t" r="r" b="b"/>
              <a:pathLst>
                <a:path w="10549" h="19230" extrusionOk="0">
                  <a:moveTo>
                    <a:pt x="8724" y="0"/>
                  </a:moveTo>
                  <a:lnTo>
                    <a:pt x="8664" y="31"/>
                  </a:lnTo>
                  <a:cubicBezTo>
                    <a:pt x="3223" y="3769"/>
                    <a:pt x="1" y="10000"/>
                    <a:pt x="153" y="16627"/>
                  </a:cubicBezTo>
                  <a:cubicBezTo>
                    <a:pt x="183" y="17478"/>
                    <a:pt x="335" y="18420"/>
                    <a:pt x="1004" y="18906"/>
                  </a:cubicBezTo>
                  <a:cubicBezTo>
                    <a:pt x="1217" y="19089"/>
                    <a:pt x="1490" y="19180"/>
                    <a:pt x="1733" y="19210"/>
                  </a:cubicBezTo>
                  <a:cubicBezTo>
                    <a:pt x="1823" y="19223"/>
                    <a:pt x="1913" y="19229"/>
                    <a:pt x="2005" y="19229"/>
                  </a:cubicBezTo>
                  <a:cubicBezTo>
                    <a:pt x="2780" y="19229"/>
                    <a:pt x="3600" y="18791"/>
                    <a:pt x="4226" y="18329"/>
                  </a:cubicBezTo>
                  <a:cubicBezTo>
                    <a:pt x="6931" y="16292"/>
                    <a:pt x="8846" y="13405"/>
                    <a:pt x="9727" y="10122"/>
                  </a:cubicBezTo>
                  <a:cubicBezTo>
                    <a:pt x="10548" y="6900"/>
                    <a:pt x="10092" y="3040"/>
                    <a:pt x="8724" y="0"/>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8"/>
            <p:cNvSpPr/>
            <p:nvPr/>
          </p:nvSpPr>
          <p:spPr>
            <a:xfrm>
              <a:off x="14781875" y="2852800"/>
              <a:ext cx="216600" cy="479525"/>
            </a:xfrm>
            <a:custGeom>
              <a:avLst/>
              <a:gdLst/>
              <a:ahLst/>
              <a:cxnLst/>
              <a:rect l="l" t="t" r="r" b="b"/>
              <a:pathLst>
                <a:path w="8664" h="19181" extrusionOk="0">
                  <a:moveTo>
                    <a:pt x="8664" y="1"/>
                  </a:moveTo>
                  <a:lnTo>
                    <a:pt x="8664" y="1"/>
                  </a:lnTo>
                  <a:cubicBezTo>
                    <a:pt x="3223" y="3739"/>
                    <a:pt x="1" y="9970"/>
                    <a:pt x="153" y="16597"/>
                  </a:cubicBezTo>
                  <a:cubicBezTo>
                    <a:pt x="183" y="17448"/>
                    <a:pt x="335" y="18390"/>
                    <a:pt x="1004" y="18876"/>
                  </a:cubicBezTo>
                  <a:cubicBezTo>
                    <a:pt x="1217" y="19059"/>
                    <a:pt x="1490" y="19150"/>
                    <a:pt x="1733" y="19180"/>
                  </a:cubicBezTo>
                  <a:lnTo>
                    <a:pt x="86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8"/>
            <p:cNvSpPr/>
            <p:nvPr/>
          </p:nvSpPr>
          <p:spPr>
            <a:xfrm>
              <a:off x="15069875" y="2743375"/>
              <a:ext cx="398225" cy="291925"/>
            </a:xfrm>
            <a:custGeom>
              <a:avLst/>
              <a:gdLst/>
              <a:ahLst/>
              <a:cxnLst/>
              <a:rect l="l" t="t" r="r" b="b"/>
              <a:pathLst>
                <a:path w="15929" h="11677" extrusionOk="0">
                  <a:moveTo>
                    <a:pt x="1" y="1"/>
                  </a:moveTo>
                  <a:cubicBezTo>
                    <a:pt x="548" y="3040"/>
                    <a:pt x="2189" y="6201"/>
                    <a:pt x="4499" y="8238"/>
                  </a:cubicBezTo>
                  <a:cubicBezTo>
                    <a:pt x="6840" y="10305"/>
                    <a:pt x="9788" y="11521"/>
                    <a:pt x="12888" y="11673"/>
                  </a:cubicBezTo>
                  <a:cubicBezTo>
                    <a:pt x="12965" y="11675"/>
                    <a:pt x="13043" y="11677"/>
                    <a:pt x="13121" y="11677"/>
                  </a:cubicBezTo>
                  <a:cubicBezTo>
                    <a:pt x="13887" y="11677"/>
                    <a:pt x="14736" y="11533"/>
                    <a:pt x="15259" y="11065"/>
                  </a:cubicBezTo>
                  <a:cubicBezTo>
                    <a:pt x="15442" y="10913"/>
                    <a:pt x="15594" y="10700"/>
                    <a:pt x="15685" y="10457"/>
                  </a:cubicBezTo>
                  <a:cubicBezTo>
                    <a:pt x="15928" y="9727"/>
                    <a:pt x="15533" y="8937"/>
                    <a:pt x="15138" y="8299"/>
                  </a:cubicBezTo>
                  <a:cubicBezTo>
                    <a:pt x="11825" y="3162"/>
                    <a:pt x="6171" y="3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8"/>
            <p:cNvSpPr/>
            <p:nvPr/>
          </p:nvSpPr>
          <p:spPr>
            <a:xfrm>
              <a:off x="15071400" y="2743375"/>
              <a:ext cx="396700" cy="276625"/>
            </a:xfrm>
            <a:custGeom>
              <a:avLst/>
              <a:gdLst/>
              <a:ahLst/>
              <a:cxnLst/>
              <a:rect l="l" t="t" r="r" b="b"/>
              <a:pathLst>
                <a:path w="15868" h="11065" extrusionOk="0">
                  <a:moveTo>
                    <a:pt x="1" y="1"/>
                  </a:moveTo>
                  <a:lnTo>
                    <a:pt x="15198" y="11065"/>
                  </a:lnTo>
                  <a:cubicBezTo>
                    <a:pt x="15411" y="10913"/>
                    <a:pt x="15533" y="10700"/>
                    <a:pt x="15624" y="10457"/>
                  </a:cubicBezTo>
                  <a:cubicBezTo>
                    <a:pt x="15867" y="9727"/>
                    <a:pt x="15502" y="8937"/>
                    <a:pt x="15077" y="8299"/>
                  </a:cubicBezTo>
                  <a:cubicBezTo>
                    <a:pt x="11794" y="3162"/>
                    <a:pt x="6110"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8"/>
            <p:cNvSpPr/>
            <p:nvPr/>
          </p:nvSpPr>
          <p:spPr>
            <a:xfrm>
              <a:off x="14755000" y="2212075"/>
              <a:ext cx="791325" cy="357400"/>
            </a:xfrm>
            <a:custGeom>
              <a:avLst/>
              <a:gdLst/>
              <a:ahLst/>
              <a:cxnLst/>
              <a:rect l="l" t="t" r="r" b="b"/>
              <a:pathLst>
                <a:path w="31653" h="14296" extrusionOk="0">
                  <a:moveTo>
                    <a:pt x="31150" y="0"/>
                  </a:moveTo>
                  <a:cubicBezTo>
                    <a:pt x="31088" y="0"/>
                    <a:pt x="31022" y="20"/>
                    <a:pt x="30955" y="67"/>
                  </a:cubicBezTo>
                  <a:cubicBezTo>
                    <a:pt x="26304" y="3441"/>
                    <a:pt x="21714" y="7362"/>
                    <a:pt x="16365" y="9611"/>
                  </a:cubicBezTo>
                  <a:cubicBezTo>
                    <a:pt x="11319" y="11769"/>
                    <a:pt x="5848" y="12651"/>
                    <a:pt x="468" y="13563"/>
                  </a:cubicBezTo>
                  <a:cubicBezTo>
                    <a:pt x="1" y="13621"/>
                    <a:pt x="178" y="14296"/>
                    <a:pt x="597" y="14296"/>
                  </a:cubicBezTo>
                  <a:cubicBezTo>
                    <a:pt x="614" y="14296"/>
                    <a:pt x="632" y="14294"/>
                    <a:pt x="650" y="14292"/>
                  </a:cubicBezTo>
                  <a:cubicBezTo>
                    <a:pt x="6091" y="13380"/>
                    <a:pt x="11562" y="12468"/>
                    <a:pt x="16669" y="10310"/>
                  </a:cubicBezTo>
                  <a:cubicBezTo>
                    <a:pt x="22049" y="8031"/>
                    <a:pt x="26639" y="4140"/>
                    <a:pt x="31350" y="736"/>
                  </a:cubicBezTo>
                  <a:cubicBezTo>
                    <a:pt x="31653" y="483"/>
                    <a:pt x="31453" y="0"/>
                    <a:pt x="31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8"/>
            <p:cNvSpPr/>
            <p:nvPr/>
          </p:nvSpPr>
          <p:spPr>
            <a:xfrm>
              <a:off x="14813425" y="2518900"/>
              <a:ext cx="732825" cy="182050"/>
            </a:xfrm>
            <a:custGeom>
              <a:avLst/>
              <a:gdLst/>
              <a:ahLst/>
              <a:cxnLst/>
              <a:rect l="l" t="t" r="r" b="b"/>
              <a:pathLst>
                <a:path w="29313" h="7282" extrusionOk="0">
                  <a:moveTo>
                    <a:pt x="9169" y="1"/>
                  </a:moveTo>
                  <a:cubicBezTo>
                    <a:pt x="6249" y="1"/>
                    <a:pt x="3314" y="385"/>
                    <a:pt x="441" y="1168"/>
                  </a:cubicBezTo>
                  <a:cubicBezTo>
                    <a:pt x="0" y="1306"/>
                    <a:pt x="109" y="1918"/>
                    <a:pt x="495" y="1918"/>
                  </a:cubicBezTo>
                  <a:cubicBezTo>
                    <a:pt x="535" y="1918"/>
                    <a:pt x="578" y="1912"/>
                    <a:pt x="623" y="1897"/>
                  </a:cubicBezTo>
                  <a:lnTo>
                    <a:pt x="654" y="1928"/>
                  </a:lnTo>
                  <a:cubicBezTo>
                    <a:pt x="3479" y="1152"/>
                    <a:pt x="6361" y="772"/>
                    <a:pt x="9227" y="772"/>
                  </a:cubicBezTo>
                  <a:cubicBezTo>
                    <a:pt x="16136" y="772"/>
                    <a:pt x="22946" y="2984"/>
                    <a:pt x="28618" y="7217"/>
                  </a:cubicBezTo>
                  <a:cubicBezTo>
                    <a:pt x="28678" y="7262"/>
                    <a:pt x="28738" y="7281"/>
                    <a:pt x="28796" y="7281"/>
                  </a:cubicBezTo>
                  <a:cubicBezTo>
                    <a:pt x="29091" y="7281"/>
                    <a:pt x="29313" y="6777"/>
                    <a:pt x="28982" y="6548"/>
                  </a:cubicBezTo>
                  <a:cubicBezTo>
                    <a:pt x="23199" y="2248"/>
                    <a:pt x="16228" y="1"/>
                    <a:pt x="9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8"/>
            <p:cNvSpPr/>
            <p:nvPr/>
          </p:nvSpPr>
          <p:spPr>
            <a:xfrm>
              <a:off x="14749975" y="2385825"/>
              <a:ext cx="1002400" cy="161550"/>
            </a:xfrm>
            <a:custGeom>
              <a:avLst/>
              <a:gdLst/>
              <a:ahLst/>
              <a:cxnLst/>
              <a:rect l="l" t="t" r="r" b="b"/>
              <a:pathLst>
                <a:path w="40096" h="6462" extrusionOk="0">
                  <a:moveTo>
                    <a:pt x="26455" y="0"/>
                  </a:moveTo>
                  <a:cubicBezTo>
                    <a:pt x="24524" y="0"/>
                    <a:pt x="22576" y="201"/>
                    <a:pt x="20639" y="594"/>
                  </a:cubicBezTo>
                  <a:cubicBezTo>
                    <a:pt x="13861" y="1992"/>
                    <a:pt x="7477" y="5184"/>
                    <a:pt x="486" y="5701"/>
                  </a:cubicBezTo>
                  <a:cubicBezTo>
                    <a:pt x="10" y="5730"/>
                    <a:pt x="0" y="6461"/>
                    <a:pt x="458" y="6461"/>
                  </a:cubicBezTo>
                  <a:cubicBezTo>
                    <a:pt x="468" y="6461"/>
                    <a:pt x="477" y="6461"/>
                    <a:pt x="486" y="6461"/>
                  </a:cubicBezTo>
                  <a:cubicBezTo>
                    <a:pt x="7113" y="5974"/>
                    <a:pt x="13192" y="3147"/>
                    <a:pt x="19575" y="1628"/>
                  </a:cubicBezTo>
                  <a:cubicBezTo>
                    <a:pt x="21885" y="1071"/>
                    <a:pt x="24210" y="780"/>
                    <a:pt x="26509" y="780"/>
                  </a:cubicBezTo>
                  <a:cubicBezTo>
                    <a:pt x="30986" y="780"/>
                    <a:pt x="35366" y="1882"/>
                    <a:pt x="39363" y="4272"/>
                  </a:cubicBezTo>
                  <a:cubicBezTo>
                    <a:pt x="39424" y="4303"/>
                    <a:pt x="39484" y="4316"/>
                    <a:pt x="39541" y="4316"/>
                  </a:cubicBezTo>
                  <a:cubicBezTo>
                    <a:pt x="39878" y="4316"/>
                    <a:pt x="40096" y="3837"/>
                    <a:pt x="39758" y="3603"/>
                  </a:cubicBezTo>
                  <a:lnTo>
                    <a:pt x="39758" y="3603"/>
                  </a:lnTo>
                  <a:lnTo>
                    <a:pt x="39758" y="3634"/>
                  </a:lnTo>
                  <a:cubicBezTo>
                    <a:pt x="35657" y="1165"/>
                    <a:pt x="31102" y="0"/>
                    <a:pt x="2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8"/>
            <p:cNvSpPr/>
            <p:nvPr/>
          </p:nvSpPr>
          <p:spPr>
            <a:xfrm>
              <a:off x="15471100" y="1928000"/>
              <a:ext cx="528925" cy="349700"/>
            </a:xfrm>
            <a:custGeom>
              <a:avLst/>
              <a:gdLst/>
              <a:ahLst/>
              <a:cxnLst/>
              <a:rect l="l" t="t" r="r" b="b"/>
              <a:pathLst>
                <a:path w="21157" h="13988" extrusionOk="0">
                  <a:moveTo>
                    <a:pt x="17282" y="1"/>
                  </a:moveTo>
                  <a:cubicBezTo>
                    <a:pt x="13347" y="1"/>
                    <a:pt x="9509" y="1306"/>
                    <a:pt x="6384" y="3740"/>
                  </a:cubicBezTo>
                  <a:cubicBezTo>
                    <a:pt x="3253" y="6171"/>
                    <a:pt x="913" y="10092"/>
                    <a:pt x="1" y="13953"/>
                  </a:cubicBezTo>
                  <a:lnTo>
                    <a:pt x="61" y="13953"/>
                  </a:lnTo>
                  <a:cubicBezTo>
                    <a:pt x="482" y="13976"/>
                    <a:pt x="902" y="13987"/>
                    <a:pt x="1321" y="13987"/>
                  </a:cubicBezTo>
                  <a:cubicBezTo>
                    <a:pt x="8674" y="13987"/>
                    <a:pt x="15631" y="10481"/>
                    <a:pt x="20031" y="4500"/>
                  </a:cubicBezTo>
                  <a:cubicBezTo>
                    <a:pt x="20609" y="3709"/>
                    <a:pt x="21156" y="2737"/>
                    <a:pt x="20882" y="1764"/>
                  </a:cubicBezTo>
                  <a:cubicBezTo>
                    <a:pt x="20791" y="1460"/>
                    <a:pt x="20609" y="1187"/>
                    <a:pt x="20396" y="943"/>
                  </a:cubicBezTo>
                  <a:cubicBezTo>
                    <a:pt x="19697" y="244"/>
                    <a:pt x="18481" y="1"/>
                    <a:pt x="17417" y="1"/>
                  </a:cubicBezTo>
                  <a:cubicBezTo>
                    <a:pt x="17372" y="1"/>
                    <a:pt x="17327" y="1"/>
                    <a:pt x="17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8"/>
            <p:cNvSpPr/>
            <p:nvPr/>
          </p:nvSpPr>
          <p:spPr>
            <a:xfrm>
              <a:off x="15472625" y="1951575"/>
              <a:ext cx="527400" cy="326125"/>
            </a:xfrm>
            <a:custGeom>
              <a:avLst/>
              <a:gdLst/>
              <a:ahLst/>
              <a:cxnLst/>
              <a:rect l="l" t="t" r="r" b="b"/>
              <a:pathLst>
                <a:path w="21096" h="13045" extrusionOk="0">
                  <a:moveTo>
                    <a:pt x="20335" y="0"/>
                  </a:moveTo>
                  <a:lnTo>
                    <a:pt x="0" y="13010"/>
                  </a:lnTo>
                  <a:cubicBezTo>
                    <a:pt x="423" y="13033"/>
                    <a:pt x="844" y="13044"/>
                    <a:pt x="1265" y="13044"/>
                  </a:cubicBezTo>
                  <a:cubicBezTo>
                    <a:pt x="8643" y="13044"/>
                    <a:pt x="15599" y="9538"/>
                    <a:pt x="19970" y="3557"/>
                  </a:cubicBezTo>
                  <a:cubicBezTo>
                    <a:pt x="20548" y="2766"/>
                    <a:pt x="21095" y="1763"/>
                    <a:pt x="20821" y="821"/>
                  </a:cubicBezTo>
                  <a:cubicBezTo>
                    <a:pt x="20730" y="517"/>
                    <a:pt x="20548" y="244"/>
                    <a:pt x="20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8"/>
            <p:cNvSpPr/>
            <p:nvPr/>
          </p:nvSpPr>
          <p:spPr>
            <a:xfrm>
              <a:off x="15577500" y="2396550"/>
              <a:ext cx="449875" cy="215750"/>
            </a:xfrm>
            <a:custGeom>
              <a:avLst/>
              <a:gdLst/>
              <a:ahLst/>
              <a:cxnLst/>
              <a:rect l="l" t="t" r="r" b="b"/>
              <a:pathLst>
                <a:path w="17995" h="8630" extrusionOk="0">
                  <a:moveTo>
                    <a:pt x="5037" y="0"/>
                  </a:moveTo>
                  <a:cubicBezTo>
                    <a:pt x="3364" y="0"/>
                    <a:pt x="1679" y="234"/>
                    <a:pt x="30" y="712"/>
                  </a:cubicBezTo>
                  <a:lnTo>
                    <a:pt x="0" y="712"/>
                  </a:lnTo>
                  <a:cubicBezTo>
                    <a:pt x="1368" y="3448"/>
                    <a:pt x="3830" y="6032"/>
                    <a:pt x="6626" y="7339"/>
                  </a:cubicBezTo>
                  <a:cubicBezTo>
                    <a:pt x="8449" y="8191"/>
                    <a:pt x="10441" y="8629"/>
                    <a:pt x="12448" y="8629"/>
                  </a:cubicBezTo>
                  <a:cubicBezTo>
                    <a:pt x="13520" y="8629"/>
                    <a:pt x="14596" y="8504"/>
                    <a:pt x="15654" y="8250"/>
                  </a:cubicBezTo>
                  <a:cubicBezTo>
                    <a:pt x="16444" y="8068"/>
                    <a:pt x="17326" y="7673"/>
                    <a:pt x="17721" y="7035"/>
                  </a:cubicBezTo>
                  <a:cubicBezTo>
                    <a:pt x="17873" y="6822"/>
                    <a:pt x="17934" y="6579"/>
                    <a:pt x="17964" y="6305"/>
                  </a:cubicBezTo>
                  <a:cubicBezTo>
                    <a:pt x="17994" y="5545"/>
                    <a:pt x="17417" y="4907"/>
                    <a:pt x="16809" y="4390"/>
                  </a:cubicBezTo>
                  <a:cubicBezTo>
                    <a:pt x="13509" y="1528"/>
                    <a:pt x="9314"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8"/>
            <p:cNvSpPr/>
            <p:nvPr/>
          </p:nvSpPr>
          <p:spPr>
            <a:xfrm>
              <a:off x="15578250" y="2396550"/>
              <a:ext cx="449125" cy="175875"/>
            </a:xfrm>
            <a:custGeom>
              <a:avLst/>
              <a:gdLst/>
              <a:ahLst/>
              <a:cxnLst/>
              <a:rect l="l" t="t" r="r" b="b"/>
              <a:pathLst>
                <a:path w="17965" h="7035" extrusionOk="0">
                  <a:moveTo>
                    <a:pt x="5007" y="0"/>
                  </a:moveTo>
                  <a:cubicBezTo>
                    <a:pt x="3334" y="0"/>
                    <a:pt x="1649" y="234"/>
                    <a:pt x="0" y="712"/>
                  </a:cubicBezTo>
                  <a:lnTo>
                    <a:pt x="17691" y="7035"/>
                  </a:lnTo>
                  <a:cubicBezTo>
                    <a:pt x="17843" y="6822"/>
                    <a:pt x="17904" y="6579"/>
                    <a:pt x="17934" y="6335"/>
                  </a:cubicBezTo>
                  <a:cubicBezTo>
                    <a:pt x="17964" y="5576"/>
                    <a:pt x="17387" y="4907"/>
                    <a:pt x="16779" y="4390"/>
                  </a:cubicBezTo>
                  <a:cubicBezTo>
                    <a:pt x="13479" y="1528"/>
                    <a:pt x="9284" y="0"/>
                    <a:pt x="5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8"/>
            <p:cNvSpPr/>
            <p:nvPr/>
          </p:nvSpPr>
          <p:spPr>
            <a:xfrm>
              <a:off x="15432350" y="2639275"/>
              <a:ext cx="506100" cy="381025"/>
            </a:xfrm>
            <a:custGeom>
              <a:avLst/>
              <a:gdLst/>
              <a:ahLst/>
              <a:cxnLst/>
              <a:rect l="l" t="t" r="r" b="b"/>
              <a:pathLst>
                <a:path w="20244" h="15241" extrusionOk="0">
                  <a:moveTo>
                    <a:pt x="0" y="0"/>
                  </a:moveTo>
                  <a:lnTo>
                    <a:pt x="0" y="0"/>
                  </a:lnTo>
                  <a:cubicBezTo>
                    <a:pt x="639" y="3921"/>
                    <a:pt x="2675" y="7994"/>
                    <a:pt x="5593" y="10669"/>
                  </a:cubicBezTo>
                  <a:cubicBezTo>
                    <a:pt x="8572" y="13344"/>
                    <a:pt x="12341" y="14955"/>
                    <a:pt x="16323" y="15229"/>
                  </a:cubicBezTo>
                  <a:cubicBezTo>
                    <a:pt x="16463" y="15237"/>
                    <a:pt x="16606" y="15241"/>
                    <a:pt x="16750" y="15241"/>
                  </a:cubicBezTo>
                  <a:cubicBezTo>
                    <a:pt x="17699" y="15241"/>
                    <a:pt x="18703" y="15053"/>
                    <a:pt x="19363" y="14499"/>
                  </a:cubicBezTo>
                  <a:cubicBezTo>
                    <a:pt x="19606" y="14286"/>
                    <a:pt x="19788" y="14043"/>
                    <a:pt x="19910" y="13739"/>
                  </a:cubicBezTo>
                  <a:cubicBezTo>
                    <a:pt x="20244" y="12827"/>
                    <a:pt x="19788" y="11794"/>
                    <a:pt x="19271" y="10943"/>
                  </a:cubicBezTo>
                  <a:cubicBezTo>
                    <a:pt x="15138" y="4286"/>
                    <a:pt x="7903" y="183"/>
                    <a:pt x="61" y="3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8"/>
            <p:cNvSpPr/>
            <p:nvPr/>
          </p:nvSpPr>
          <p:spPr>
            <a:xfrm>
              <a:off x="15434625" y="2639275"/>
              <a:ext cx="503825" cy="362500"/>
            </a:xfrm>
            <a:custGeom>
              <a:avLst/>
              <a:gdLst/>
              <a:ahLst/>
              <a:cxnLst/>
              <a:rect l="l" t="t" r="r" b="b"/>
              <a:pathLst>
                <a:path w="20153" h="14500" extrusionOk="0">
                  <a:moveTo>
                    <a:pt x="1" y="0"/>
                  </a:moveTo>
                  <a:lnTo>
                    <a:pt x="19272" y="14499"/>
                  </a:lnTo>
                  <a:cubicBezTo>
                    <a:pt x="19515" y="14286"/>
                    <a:pt x="19697" y="14013"/>
                    <a:pt x="19819" y="13739"/>
                  </a:cubicBezTo>
                  <a:cubicBezTo>
                    <a:pt x="20153" y="12797"/>
                    <a:pt x="19697" y="11794"/>
                    <a:pt x="19180" y="10943"/>
                  </a:cubicBezTo>
                  <a:cubicBezTo>
                    <a:pt x="15047" y="4286"/>
                    <a:pt x="7812" y="15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8"/>
            <p:cNvSpPr/>
            <p:nvPr/>
          </p:nvSpPr>
          <p:spPr>
            <a:xfrm>
              <a:off x="13654950" y="2996425"/>
              <a:ext cx="598825" cy="1120100"/>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8"/>
            <p:cNvSpPr/>
            <p:nvPr/>
          </p:nvSpPr>
          <p:spPr>
            <a:xfrm>
              <a:off x="13154200" y="2648350"/>
              <a:ext cx="795500" cy="955250"/>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8"/>
            <p:cNvSpPr/>
            <p:nvPr/>
          </p:nvSpPr>
          <p:spPr>
            <a:xfrm>
              <a:off x="12830475" y="2531425"/>
              <a:ext cx="1077375" cy="621725"/>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8"/>
            <p:cNvSpPr/>
            <p:nvPr/>
          </p:nvSpPr>
          <p:spPr>
            <a:xfrm>
              <a:off x="12877600" y="2030600"/>
              <a:ext cx="730275" cy="723275"/>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8"/>
            <p:cNvSpPr/>
            <p:nvPr/>
          </p:nvSpPr>
          <p:spPr>
            <a:xfrm>
              <a:off x="12939900" y="2063400"/>
              <a:ext cx="610975" cy="727300"/>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8"/>
            <p:cNvSpPr/>
            <p:nvPr/>
          </p:nvSpPr>
          <p:spPr>
            <a:xfrm>
              <a:off x="13945625" y="2916625"/>
              <a:ext cx="206375" cy="267700"/>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8"/>
            <p:cNvSpPr/>
            <p:nvPr/>
          </p:nvSpPr>
          <p:spPr>
            <a:xfrm>
              <a:off x="14001475" y="3106600"/>
              <a:ext cx="72200" cy="68425"/>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8"/>
            <p:cNvSpPr/>
            <p:nvPr/>
          </p:nvSpPr>
          <p:spPr>
            <a:xfrm>
              <a:off x="14036425" y="3122975"/>
              <a:ext cx="327550" cy="160525"/>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8"/>
            <p:cNvSpPr/>
            <p:nvPr/>
          </p:nvSpPr>
          <p:spPr>
            <a:xfrm>
              <a:off x="14037950" y="3122975"/>
              <a:ext cx="326025" cy="132600"/>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8"/>
            <p:cNvSpPr/>
            <p:nvPr/>
          </p:nvSpPr>
          <p:spPr>
            <a:xfrm>
              <a:off x="13430800" y="2415300"/>
              <a:ext cx="305550" cy="357925"/>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8"/>
            <p:cNvSpPr/>
            <p:nvPr/>
          </p:nvSpPr>
          <p:spPr>
            <a:xfrm>
              <a:off x="13509500" y="2868800"/>
              <a:ext cx="358650" cy="738575"/>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8"/>
            <p:cNvSpPr/>
            <p:nvPr/>
          </p:nvSpPr>
          <p:spPr>
            <a:xfrm>
              <a:off x="13506775" y="3514675"/>
              <a:ext cx="83625" cy="89675"/>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8"/>
            <p:cNvSpPr/>
            <p:nvPr/>
          </p:nvSpPr>
          <p:spPr>
            <a:xfrm>
              <a:off x="13290975" y="3545050"/>
              <a:ext cx="294850" cy="401575"/>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8"/>
            <p:cNvSpPr/>
            <p:nvPr/>
          </p:nvSpPr>
          <p:spPr>
            <a:xfrm>
              <a:off x="13290975" y="3545825"/>
              <a:ext cx="277375" cy="398200"/>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8"/>
            <p:cNvSpPr/>
            <p:nvPr/>
          </p:nvSpPr>
          <p:spPr>
            <a:xfrm>
              <a:off x="13800100" y="3120275"/>
              <a:ext cx="63100" cy="88175"/>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8"/>
            <p:cNvSpPr/>
            <p:nvPr/>
          </p:nvSpPr>
          <p:spPr>
            <a:xfrm>
              <a:off x="13437625" y="2731975"/>
              <a:ext cx="100325" cy="43350"/>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8"/>
            <p:cNvSpPr/>
            <p:nvPr/>
          </p:nvSpPr>
          <p:spPr>
            <a:xfrm>
              <a:off x="13478675" y="2597475"/>
              <a:ext cx="47900" cy="64625"/>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rgbClr val="001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8"/>
            <p:cNvSpPr/>
            <p:nvPr/>
          </p:nvSpPr>
          <p:spPr>
            <a:xfrm>
              <a:off x="13670150" y="3149925"/>
              <a:ext cx="278925" cy="60412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8"/>
            <p:cNvSpPr/>
            <p:nvPr/>
          </p:nvSpPr>
          <p:spPr>
            <a:xfrm>
              <a:off x="13670925" y="3151450"/>
              <a:ext cx="162625" cy="602600"/>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8"/>
            <p:cNvSpPr/>
            <p:nvPr/>
          </p:nvSpPr>
          <p:spPr>
            <a:xfrm>
              <a:off x="13400400" y="2126800"/>
              <a:ext cx="237100" cy="512500"/>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8"/>
            <p:cNvSpPr/>
            <p:nvPr/>
          </p:nvSpPr>
          <p:spPr>
            <a:xfrm>
              <a:off x="13509825" y="2126800"/>
              <a:ext cx="127675" cy="510975"/>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8"/>
            <p:cNvSpPr/>
            <p:nvPr/>
          </p:nvSpPr>
          <p:spPr>
            <a:xfrm>
              <a:off x="13022725" y="2576050"/>
              <a:ext cx="453675" cy="210025"/>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8"/>
            <p:cNvSpPr/>
            <p:nvPr/>
          </p:nvSpPr>
          <p:spPr>
            <a:xfrm>
              <a:off x="13022725" y="2621025"/>
              <a:ext cx="452175" cy="165075"/>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8"/>
            <p:cNvSpPr/>
            <p:nvPr/>
          </p:nvSpPr>
          <p:spPr>
            <a:xfrm>
              <a:off x="13187375" y="2833500"/>
              <a:ext cx="646975" cy="579675"/>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8"/>
            <p:cNvSpPr/>
            <p:nvPr/>
          </p:nvSpPr>
          <p:spPr>
            <a:xfrm>
              <a:off x="13040500" y="2854175"/>
              <a:ext cx="738950" cy="155950"/>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8"/>
            <p:cNvSpPr/>
            <p:nvPr/>
          </p:nvSpPr>
          <p:spPr>
            <a:xfrm>
              <a:off x="12909650" y="2851325"/>
              <a:ext cx="936425" cy="392725"/>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8"/>
            <p:cNvSpPr/>
            <p:nvPr/>
          </p:nvSpPr>
          <p:spPr>
            <a:xfrm>
              <a:off x="12828950" y="3333050"/>
              <a:ext cx="422525" cy="475450"/>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8"/>
            <p:cNvSpPr/>
            <p:nvPr/>
          </p:nvSpPr>
          <p:spPr>
            <a:xfrm>
              <a:off x="12829725" y="3333050"/>
              <a:ext cx="411125" cy="468875"/>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8"/>
            <p:cNvSpPr/>
            <p:nvPr/>
          </p:nvSpPr>
          <p:spPr>
            <a:xfrm>
              <a:off x="12626075" y="3127800"/>
              <a:ext cx="472675" cy="18735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8"/>
            <p:cNvSpPr/>
            <p:nvPr/>
          </p:nvSpPr>
          <p:spPr>
            <a:xfrm>
              <a:off x="12626075" y="3225150"/>
              <a:ext cx="471900" cy="9000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8"/>
            <p:cNvSpPr/>
            <p:nvPr/>
          </p:nvSpPr>
          <p:spPr>
            <a:xfrm>
              <a:off x="12584275" y="2729950"/>
              <a:ext cx="581350" cy="273200"/>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8"/>
            <p:cNvSpPr/>
            <p:nvPr/>
          </p:nvSpPr>
          <p:spPr>
            <a:xfrm>
              <a:off x="12584275" y="2784400"/>
              <a:ext cx="579825" cy="218125"/>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8"/>
            <p:cNvSpPr/>
            <p:nvPr/>
          </p:nvSpPr>
          <p:spPr>
            <a:xfrm>
              <a:off x="13296300" y="1719050"/>
              <a:ext cx="2025125" cy="2025125"/>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8"/>
            <p:cNvSpPr/>
            <p:nvPr/>
          </p:nvSpPr>
          <p:spPr>
            <a:xfrm>
              <a:off x="14674725" y="1907500"/>
              <a:ext cx="788050" cy="1628175"/>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8"/>
            <p:cNvSpPr/>
            <p:nvPr/>
          </p:nvSpPr>
          <p:spPr>
            <a:xfrm>
              <a:off x="13333525" y="1781350"/>
              <a:ext cx="1057800" cy="1923300"/>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8"/>
            <p:cNvSpPr/>
            <p:nvPr/>
          </p:nvSpPr>
          <p:spPr>
            <a:xfrm>
              <a:off x="13960425" y="1719050"/>
              <a:ext cx="748525" cy="391700"/>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8"/>
            <p:cNvSpPr/>
            <p:nvPr/>
          </p:nvSpPr>
          <p:spPr>
            <a:xfrm>
              <a:off x="13525775" y="1868500"/>
              <a:ext cx="804000" cy="637250"/>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68"/>
          <p:cNvSpPr txBox="1">
            <a:spLocks noGrp="1"/>
          </p:cNvSpPr>
          <p:nvPr>
            <p:ph type="title" idx="3"/>
          </p:nvPr>
        </p:nvSpPr>
        <p:spPr>
          <a:xfrm>
            <a:off x="440600" y="3339000"/>
            <a:ext cx="3447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Techniques</a:t>
            </a:r>
            <a:endParaRPr/>
          </a:p>
        </p:txBody>
      </p:sp>
      <p:sp>
        <p:nvSpPr>
          <p:cNvPr id="1514" name="Google Shape;1514;p68"/>
          <p:cNvSpPr txBox="1">
            <a:spLocks noGrp="1"/>
          </p:cNvSpPr>
          <p:nvPr>
            <p:ph type="title" idx="8"/>
          </p:nvPr>
        </p:nvSpPr>
        <p:spPr>
          <a:xfrm>
            <a:off x="713100" y="37947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Organization/Layout</a:t>
            </a:r>
            <a:endParaRPr/>
          </a:p>
        </p:txBody>
      </p:sp>
      <p:sp>
        <p:nvSpPr>
          <p:cNvPr id="1515" name="Google Shape;1515;p68"/>
          <p:cNvSpPr txBox="1">
            <a:spLocks noGrp="1"/>
          </p:cNvSpPr>
          <p:nvPr>
            <p:ph type="title" idx="6"/>
          </p:nvPr>
        </p:nvSpPr>
        <p:spPr>
          <a:xfrm>
            <a:off x="4968575" y="1808200"/>
            <a:ext cx="3447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Gardening</a:t>
            </a:r>
            <a:endParaRPr/>
          </a:p>
        </p:txBody>
      </p:sp>
      <p:sp>
        <p:nvSpPr>
          <p:cNvPr id="1516" name="Google Shape;1516;p68"/>
          <p:cNvSpPr txBox="1">
            <a:spLocks noGrp="1"/>
          </p:cNvSpPr>
          <p:nvPr>
            <p:ph type="title" idx="7"/>
          </p:nvPr>
        </p:nvSpPr>
        <p:spPr>
          <a:xfrm>
            <a:off x="440600" y="1808200"/>
            <a:ext cx="3447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Recipes</a:t>
            </a:r>
            <a:endParaRPr/>
          </a:p>
        </p:txBody>
      </p:sp>
      <p:sp>
        <p:nvSpPr>
          <p:cNvPr id="1517" name="Google Shape;1517;p68"/>
          <p:cNvSpPr txBox="1">
            <a:spLocks noGrp="1"/>
          </p:cNvSpPr>
          <p:nvPr>
            <p:ph type="title"/>
          </p:nvPr>
        </p:nvSpPr>
        <p:spPr>
          <a:xfrm>
            <a:off x="4532525" y="3339000"/>
            <a:ext cx="4319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Local Resources</a:t>
            </a:r>
            <a:endParaRPr/>
          </a:p>
        </p:txBody>
      </p:sp>
      <p:sp>
        <p:nvSpPr>
          <p:cNvPr id="1518" name="Google Shape;1518;p68"/>
          <p:cNvSpPr/>
          <p:nvPr/>
        </p:nvSpPr>
        <p:spPr>
          <a:xfrm>
            <a:off x="-255575" y="4515200"/>
            <a:ext cx="1437600" cy="62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8"/>
          <p:cNvSpPr/>
          <p:nvPr/>
        </p:nvSpPr>
        <p:spPr>
          <a:xfrm>
            <a:off x="7798425" y="4492250"/>
            <a:ext cx="1437600" cy="70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3"/>
        <p:cNvGrpSpPr/>
        <p:nvPr/>
      </p:nvGrpSpPr>
      <p:grpSpPr>
        <a:xfrm>
          <a:off x="0" y="0"/>
          <a:ext cx="0" cy="0"/>
          <a:chOff x="0" y="0"/>
          <a:chExt cx="0" cy="0"/>
        </a:xfrm>
      </p:grpSpPr>
      <p:sp>
        <p:nvSpPr>
          <p:cNvPr id="1524" name="Google Shape;1524;p69"/>
          <p:cNvSpPr/>
          <p:nvPr/>
        </p:nvSpPr>
        <p:spPr>
          <a:xfrm rot="-7722970" flipH="1">
            <a:off x="-8923143" y="-1287963"/>
            <a:ext cx="8041249" cy="7564287"/>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9"/>
          <p:cNvSpPr txBox="1">
            <a:spLocks noGrp="1"/>
          </p:cNvSpPr>
          <p:nvPr>
            <p:ph type="title"/>
          </p:nvPr>
        </p:nvSpPr>
        <p:spPr>
          <a:xfrm>
            <a:off x="-3109500" y="2056025"/>
            <a:ext cx="2710500" cy="225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PICTURE IS WORTH A THOUSAND </a:t>
            </a:r>
            <a:r>
              <a:rPr lang="en">
                <a:solidFill>
                  <a:schemeClr val="dk2"/>
                </a:solidFill>
              </a:rPr>
              <a:t>WORDS</a:t>
            </a:r>
            <a:endParaRPr/>
          </a:p>
        </p:txBody>
      </p:sp>
      <p:grpSp>
        <p:nvGrpSpPr>
          <p:cNvPr id="1526" name="Google Shape;1526;p69"/>
          <p:cNvGrpSpPr/>
          <p:nvPr/>
        </p:nvGrpSpPr>
        <p:grpSpPr>
          <a:xfrm rot="5400000">
            <a:off x="9624531" y="2837995"/>
            <a:ext cx="3370679" cy="3950656"/>
            <a:chOff x="9395708" y="-2591285"/>
            <a:chExt cx="2431070" cy="2849374"/>
          </a:xfrm>
        </p:grpSpPr>
        <p:sp>
          <p:nvSpPr>
            <p:cNvPr id="1527" name="Google Shape;1527;p69"/>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9"/>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9"/>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9"/>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9"/>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9"/>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9"/>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9"/>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9"/>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9"/>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9"/>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9"/>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9"/>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9"/>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9"/>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9"/>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9"/>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9"/>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9"/>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9"/>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9"/>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9"/>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9"/>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9"/>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9"/>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9"/>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9"/>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9"/>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9"/>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9"/>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9"/>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9"/>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69"/>
          <p:cNvGrpSpPr/>
          <p:nvPr/>
        </p:nvGrpSpPr>
        <p:grpSpPr>
          <a:xfrm rot="1644025">
            <a:off x="-2166424" y="1328787"/>
            <a:ext cx="1241608" cy="467769"/>
            <a:chOff x="11247600" y="2915213"/>
            <a:chExt cx="1241625" cy="467775"/>
          </a:xfrm>
        </p:grpSpPr>
        <p:sp>
          <p:nvSpPr>
            <p:cNvPr id="1560" name="Google Shape;1560;p69"/>
            <p:cNvSpPr/>
            <p:nvPr/>
          </p:nvSpPr>
          <p:spPr>
            <a:xfrm>
              <a:off x="11247600" y="2915213"/>
              <a:ext cx="1241625" cy="467775"/>
            </a:xfrm>
            <a:custGeom>
              <a:avLst/>
              <a:gdLst/>
              <a:ahLst/>
              <a:cxnLst/>
              <a:rect l="l" t="t" r="r" b="b"/>
              <a:pathLst>
                <a:path w="49665" h="18711" extrusionOk="0">
                  <a:moveTo>
                    <a:pt x="40605" y="0"/>
                  </a:moveTo>
                  <a:cubicBezTo>
                    <a:pt x="36142" y="0"/>
                    <a:pt x="30600" y="346"/>
                    <a:pt x="25331" y="1620"/>
                  </a:cubicBezTo>
                  <a:lnTo>
                    <a:pt x="26052" y="5779"/>
                  </a:lnTo>
                  <a:lnTo>
                    <a:pt x="24093" y="1929"/>
                  </a:lnTo>
                  <a:cubicBezTo>
                    <a:pt x="23475" y="2135"/>
                    <a:pt x="22822" y="2307"/>
                    <a:pt x="22169" y="2514"/>
                  </a:cubicBezTo>
                  <a:cubicBezTo>
                    <a:pt x="18285" y="3820"/>
                    <a:pt x="14573" y="5607"/>
                    <a:pt x="11067" y="7772"/>
                  </a:cubicBezTo>
                  <a:lnTo>
                    <a:pt x="13267" y="10728"/>
                  </a:lnTo>
                  <a:lnTo>
                    <a:pt x="9967" y="8459"/>
                  </a:lnTo>
                  <a:cubicBezTo>
                    <a:pt x="6427" y="10693"/>
                    <a:pt x="3093" y="13271"/>
                    <a:pt x="0" y="16090"/>
                  </a:cubicBezTo>
                  <a:cubicBezTo>
                    <a:pt x="0" y="16090"/>
                    <a:pt x="6769" y="18711"/>
                    <a:pt x="15116" y="18711"/>
                  </a:cubicBezTo>
                  <a:cubicBezTo>
                    <a:pt x="18318" y="18711"/>
                    <a:pt x="21751" y="18325"/>
                    <a:pt x="25124" y="17258"/>
                  </a:cubicBezTo>
                  <a:lnTo>
                    <a:pt x="25056" y="14440"/>
                  </a:lnTo>
                  <a:lnTo>
                    <a:pt x="26293" y="16846"/>
                  </a:lnTo>
                  <a:cubicBezTo>
                    <a:pt x="30624" y="15265"/>
                    <a:pt x="34748" y="12790"/>
                    <a:pt x="38357" y="10212"/>
                  </a:cubicBezTo>
                  <a:lnTo>
                    <a:pt x="38288" y="6947"/>
                  </a:lnTo>
                  <a:lnTo>
                    <a:pt x="39525" y="9353"/>
                  </a:lnTo>
                  <a:cubicBezTo>
                    <a:pt x="43134" y="6672"/>
                    <a:pt x="46502" y="3716"/>
                    <a:pt x="49664" y="486"/>
                  </a:cubicBezTo>
                  <a:cubicBezTo>
                    <a:pt x="49664" y="486"/>
                    <a:pt x="45893" y="0"/>
                    <a:pt x="40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9"/>
            <p:cNvSpPr/>
            <p:nvPr/>
          </p:nvSpPr>
          <p:spPr>
            <a:xfrm>
              <a:off x="11247600" y="2926488"/>
              <a:ext cx="1241625" cy="390975"/>
            </a:xfrm>
            <a:custGeom>
              <a:avLst/>
              <a:gdLst/>
              <a:ahLst/>
              <a:cxnLst/>
              <a:rect l="l" t="t" r="r" b="b"/>
              <a:pathLst>
                <a:path w="49665" h="15639" extrusionOk="0">
                  <a:moveTo>
                    <a:pt x="49664" y="0"/>
                  </a:moveTo>
                  <a:lnTo>
                    <a:pt x="47602" y="894"/>
                  </a:lnTo>
                  <a:lnTo>
                    <a:pt x="45265" y="1925"/>
                  </a:lnTo>
                  <a:lnTo>
                    <a:pt x="42172" y="3231"/>
                  </a:lnTo>
                  <a:lnTo>
                    <a:pt x="40419" y="3953"/>
                  </a:lnTo>
                  <a:lnTo>
                    <a:pt x="38494" y="4675"/>
                  </a:lnTo>
                  <a:cubicBezTo>
                    <a:pt x="37188" y="5190"/>
                    <a:pt x="35813" y="5706"/>
                    <a:pt x="34370" y="6221"/>
                  </a:cubicBezTo>
                  <a:cubicBezTo>
                    <a:pt x="32926" y="6737"/>
                    <a:pt x="31448" y="7287"/>
                    <a:pt x="29936" y="7802"/>
                  </a:cubicBezTo>
                  <a:cubicBezTo>
                    <a:pt x="28390" y="8283"/>
                    <a:pt x="26877" y="8799"/>
                    <a:pt x="25296" y="9280"/>
                  </a:cubicBezTo>
                  <a:lnTo>
                    <a:pt x="22959" y="10002"/>
                  </a:lnTo>
                  <a:lnTo>
                    <a:pt x="20622" y="10689"/>
                  </a:lnTo>
                  <a:cubicBezTo>
                    <a:pt x="19110" y="11136"/>
                    <a:pt x="17563" y="11549"/>
                    <a:pt x="16085" y="11961"/>
                  </a:cubicBezTo>
                  <a:lnTo>
                    <a:pt x="11823" y="13061"/>
                  </a:lnTo>
                  <a:cubicBezTo>
                    <a:pt x="10483" y="13370"/>
                    <a:pt x="9177" y="13714"/>
                    <a:pt x="7974" y="13954"/>
                  </a:cubicBezTo>
                  <a:cubicBezTo>
                    <a:pt x="5602" y="14539"/>
                    <a:pt x="3609" y="14951"/>
                    <a:pt x="2200" y="15226"/>
                  </a:cubicBezTo>
                  <a:lnTo>
                    <a:pt x="584" y="15535"/>
                  </a:lnTo>
                  <a:lnTo>
                    <a:pt x="0" y="15639"/>
                  </a:lnTo>
                  <a:cubicBezTo>
                    <a:pt x="0" y="15639"/>
                    <a:pt x="825" y="15570"/>
                    <a:pt x="2269" y="15364"/>
                  </a:cubicBezTo>
                  <a:cubicBezTo>
                    <a:pt x="2956" y="15226"/>
                    <a:pt x="3815" y="15089"/>
                    <a:pt x="4812" y="14917"/>
                  </a:cubicBezTo>
                  <a:cubicBezTo>
                    <a:pt x="5774" y="14745"/>
                    <a:pt x="6908" y="14539"/>
                    <a:pt x="8077" y="14298"/>
                  </a:cubicBezTo>
                  <a:cubicBezTo>
                    <a:pt x="9280" y="14092"/>
                    <a:pt x="10586" y="13817"/>
                    <a:pt x="11961" y="13508"/>
                  </a:cubicBezTo>
                  <a:cubicBezTo>
                    <a:pt x="13336" y="13198"/>
                    <a:pt x="14779" y="12855"/>
                    <a:pt x="16257" y="12477"/>
                  </a:cubicBezTo>
                  <a:cubicBezTo>
                    <a:pt x="17735" y="12098"/>
                    <a:pt x="19282" y="11686"/>
                    <a:pt x="20828" y="11239"/>
                  </a:cubicBezTo>
                  <a:lnTo>
                    <a:pt x="23165" y="10586"/>
                  </a:lnTo>
                  <a:lnTo>
                    <a:pt x="25503" y="9864"/>
                  </a:lnTo>
                  <a:cubicBezTo>
                    <a:pt x="27049" y="9418"/>
                    <a:pt x="28596" y="8833"/>
                    <a:pt x="30142" y="8352"/>
                  </a:cubicBezTo>
                  <a:cubicBezTo>
                    <a:pt x="31655" y="7837"/>
                    <a:pt x="33133" y="7252"/>
                    <a:pt x="34576" y="6737"/>
                  </a:cubicBezTo>
                  <a:cubicBezTo>
                    <a:pt x="36020" y="6221"/>
                    <a:pt x="37394" y="5637"/>
                    <a:pt x="38666" y="5121"/>
                  </a:cubicBezTo>
                  <a:lnTo>
                    <a:pt x="40556" y="4331"/>
                  </a:lnTo>
                  <a:lnTo>
                    <a:pt x="42309" y="3540"/>
                  </a:lnTo>
                  <a:cubicBezTo>
                    <a:pt x="43444" y="3059"/>
                    <a:pt x="44440" y="2578"/>
                    <a:pt x="45368" y="2166"/>
                  </a:cubicBezTo>
                  <a:lnTo>
                    <a:pt x="47671" y="997"/>
                  </a:lnTo>
                  <a:lnTo>
                    <a:pt x="49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70"/>
          <p:cNvSpPr txBox="1">
            <a:spLocks noGrp="1"/>
          </p:cNvSpPr>
          <p:nvPr>
            <p:ph type="title" idx="4"/>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1567" name="Google Shape;1567;p70"/>
          <p:cNvSpPr txBox="1">
            <a:spLocks noGrp="1"/>
          </p:cNvSpPr>
          <p:nvPr>
            <p:ph type="title"/>
          </p:nvPr>
        </p:nvSpPr>
        <p:spPr>
          <a:xfrm flipH="1">
            <a:off x="5698987" y="2119213"/>
            <a:ext cx="2505600" cy="5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Moving Forward</a:t>
            </a:r>
            <a:endParaRPr/>
          </a:p>
        </p:txBody>
      </p:sp>
      <p:sp>
        <p:nvSpPr>
          <p:cNvPr id="1568" name="Google Shape;1568;p70"/>
          <p:cNvSpPr txBox="1">
            <a:spLocks noGrp="1"/>
          </p:cNvSpPr>
          <p:nvPr>
            <p:ph type="title" idx="2"/>
          </p:nvPr>
        </p:nvSpPr>
        <p:spPr>
          <a:xfrm flipH="1">
            <a:off x="893438" y="2010588"/>
            <a:ext cx="2505600" cy="5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Global Components</a:t>
            </a:r>
            <a:endParaRPr/>
          </a:p>
        </p:txBody>
      </p:sp>
      <p:sp>
        <p:nvSpPr>
          <p:cNvPr id="1569" name="Google Shape;1569;p70"/>
          <p:cNvSpPr txBox="1">
            <a:spLocks noGrp="1"/>
          </p:cNvSpPr>
          <p:nvPr>
            <p:ph type="subTitle" idx="3"/>
          </p:nvPr>
        </p:nvSpPr>
        <p:spPr>
          <a:xfrm flipH="1">
            <a:off x="960287" y="3248875"/>
            <a:ext cx="2505600" cy="8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did we overcome our challenges, and ensure that our project includes global perspectives?</a:t>
            </a:r>
            <a:endParaRPr/>
          </a:p>
        </p:txBody>
      </p:sp>
      <p:sp>
        <p:nvSpPr>
          <p:cNvPr id="1570" name="Google Shape;1570;p70"/>
          <p:cNvSpPr/>
          <p:nvPr/>
        </p:nvSpPr>
        <p:spPr>
          <a:xfrm rot="9992220" flipH="1">
            <a:off x="7297809" y="3735888"/>
            <a:ext cx="1830082" cy="1122727"/>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1" name="Google Shape;1571;p70"/>
          <p:cNvGrpSpPr/>
          <p:nvPr/>
        </p:nvGrpSpPr>
        <p:grpSpPr>
          <a:xfrm rot="1382163" flipH="1">
            <a:off x="4108806" y="3907671"/>
            <a:ext cx="1860787" cy="907951"/>
            <a:chOff x="10083475" y="3839575"/>
            <a:chExt cx="1221925" cy="596225"/>
          </a:xfrm>
        </p:grpSpPr>
        <p:sp>
          <p:nvSpPr>
            <p:cNvPr id="1572" name="Google Shape;1572;p70"/>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70"/>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70"/>
          <p:cNvGrpSpPr/>
          <p:nvPr/>
        </p:nvGrpSpPr>
        <p:grpSpPr>
          <a:xfrm flipH="1">
            <a:off x="6252796" y="812946"/>
            <a:ext cx="1397957" cy="1389068"/>
            <a:chOff x="4699363" y="1978575"/>
            <a:chExt cx="474350" cy="471350"/>
          </a:xfrm>
        </p:grpSpPr>
        <p:sp>
          <p:nvSpPr>
            <p:cNvPr id="1575" name="Google Shape;1575;p70"/>
            <p:cNvSpPr/>
            <p:nvPr/>
          </p:nvSpPr>
          <p:spPr>
            <a:xfrm>
              <a:off x="4746113" y="2042925"/>
              <a:ext cx="380100" cy="359200"/>
            </a:xfrm>
            <a:custGeom>
              <a:avLst/>
              <a:gdLst/>
              <a:ahLst/>
              <a:cxnLst/>
              <a:rect l="l" t="t" r="r" b="b"/>
              <a:pathLst>
                <a:path w="15204" h="14368" extrusionOk="0">
                  <a:moveTo>
                    <a:pt x="5691" y="1"/>
                  </a:moveTo>
                  <a:cubicBezTo>
                    <a:pt x="5227" y="1"/>
                    <a:pt x="4787" y="61"/>
                    <a:pt x="4473" y="231"/>
                  </a:cubicBezTo>
                  <a:cubicBezTo>
                    <a:pt x="1530" y="1830"/>
                    <a:pt x="0" y="5167"/>
                    <a:pt x="696" y="8435"/>
                  </a:cubicBezTo>
                  <a:cubicBezTo>
                    <a:pt x="1391" y="11680"/>
                    <a:pt x="4172" y="14113"/>
                    <a:pt x="7486" y="14368"/>
                  </a:cubicBezTo>
                  <a:cubicBezTo>
                    <a:pt x="7718" y="14368"/>
                    <a:pt x="7926" y="14345"/>
                    <a:pt x="8158" y="14322"/>
                  </a:cubicBezTo>
                  <a:cubicBezTo>
                    <a:pt x="11681" y="13881"/>
                    <a:pt x="15203" y="11007"/>
                    <a:pt x="15203" y="6859"/>
                  </a:cubicBezTo>
                  <a:cubicBezTo>
                    <a:pt x="15203" y="2688"/>
                    <a:pt x="12214" y="347"/>
                    <a:pt x="8065" y="347"/>
                  </a:cubicBezTo>
                  <a:cubicBezTo>
                    <a:pt x="8065" y="347"/>
                    <a:pt x="6807" y="1"/>
                    <a:pt x="5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70"/>
            <p:cNvSpPr/>
            <p:nvPr/>
          </p:nvSpPr>
          <p:spPr>
            <a:xfrm>
              <a:off x="4933238" y="2026100"/>
              <a:ext cx="202825" cy="376625"/>
            </a:xfrm>
            <a:custGeom>
              <a:avLst/>
              <a:gdLst/>
              <a:ahLst/>
              <a:cxnLst/>
              <a:rect l="l" t="t" r="r" b="b"/>
              <a:pathLst>
                <a:path w="8113" h="15065" extrusionOk="0">
                  <a:moveTo>
                    <a:pt x="580" y="0"/>
                  </a:moveTo>
                  <a:cubicBezTo>
                    <a:pt x="372" y="0"/>
                    <a:pt x="186" y="0"/>
                    <a:pt x="1" y="23"/>
                  </a:cubicBezTo>
                  <a:cubicBezTo>
                    <a:pt x="3894" y="348"/>
                    <a:pt x="6907" y="3616"/>
                    <a:pt x="6907" y="7532"/>
                  </a:cubicBezTo>
                  <a:cubicBezTo>
                    <a:pt x="6907" y="11449"/>
                    <a:pt x="3894" y="14716"/>
                    <a:pt x="1" y="15041"/>
                  </a:cubicBezTo>
                  <a:cubicBezTo>
                    <a:pt x="186" y="15041"/>
                    <a:pt x="372" y="15064"/>
                    <a:pt x="580" y="15064"/>
                  </a:cubicBezTo>
                  <a:cubicBezTo>
                    <a:pt x="4729" y="15064"/>
                    <a:pt x="8112" y="11680"/>
                    <a:pt x="8112" y="7532"/>
                  </a:cubicBezTo>
                  <a:cubicBezTo>
                    <a:pt x="8112" y="3384"/>
                    <a:pt x="4729" y="0"/>
                    <a:pt x="580" y="0"/>
                  </a:cubicBezTo>
                  <a:close/>
                </a:path>
              </a:pathLst>
            </a:custGeom>
            <a:solidFill>
              <a:schemeClr val="accent5">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70"/>
            <p:cNvSpPr/>
            <p:nvPr/>
          </p:nvSpPr>
          <p:spPr>
            <a:xfrm>
              <a:off x="4851563" y="2026125"/>
              <a:ext cx="268275" cy="279825"/>
            </a:xfrm>
            <a:custGeom>
              <a:avLst/>
              <a:gdLst/>
              <a:ahLst/>
              <a:cxnLst/>
              <a:rect l="l" t="t" r="r" b="b"/>
              <a:pathLst>
                <a:path w="10731" h="11193" extrusionOk="0">
                  <a:moveTo>
                    <a:pt x="3826" y="0"/>
                  </a:moveTo>
                  <a:cubicBezTo>
                    <a:pt x="2824" y="0"/>
                    <a:pt x="1808" y="201"/>
                    <a:pt x="834" y="625"/>
                  </a:cubicBezTo>
                  <a:lnTo>
                    <a:pt x="834" y="2108"/>
                  </a:lnTo>
                  <a:cubicBezTo>
                    <a:pt x="834" y="2456"/>
                    <a:pt x="1113" y="2757"/>
                    <a:pt x="1483" y="2757"/>
                  </a:cubicBezTo>
                  <a:lnTo>
                    <a:pt x="3036" y="2757"/>
                  </a:lnTo>
                  <a:cubicBezTo>
                    <a:pt x="4357" y="2757"/>
                    <a:pt x="4357" y="4727"/>
                    <a:pt x="3036" y="4727"/>
                  </a:cubicBezTo>
                  <a:lnTo>
                    <a:pt x="649" y="4727"/>
                  </a:lnTo>
                  <a:cubicBezTo>
                    <a:pt x="278" y="4727"/>
                    <a:pt x="0" y="5028"/>
                    <a:pt x="0" y="5399"/>
                  </a:cubicBezTo>
                  <a:lnTo>
                    <a:pt x="0" y="6650"/>
                  </a:lnTo>
                  <a:cubicBezTo>
                    <a:pt x="0" y="7021"/>
                    <a:pt x="278" y="7299"/>
                    <a:pt x="649" y="7299"/>
                  </a:cubicBezTo>
                  <a:lnTo>
                    <a:pt x="1252" y="7299"/>
                  </a:lnTo>
                  <a:cubicBezTo>
                    <a:pt x="1854" y="7299"/>
                    <a:pt x="2341" y="7786"/>
                    <a:pt x="2341" y="8389"/>
                  </a:cubicBezTo>
                  <a:lnTo>
                    <a:pt x="2341" y="9640"/>
                  </a:lnTo>
                  <a:cubicBezTo>
                    <a:pt x="2295" y="10474"/>
                    <a:pt x="2990" y="11193"/>
                    <a:pt x="3824" y="11193"/>
                  </a:cubicBezTo>
                  <a:cubicBezTo>
                    <a:pt x="4682" y="11193"/>
                    <a:pt x="5354" y="10474"/>
                    <a:pt x="5307" y="9640"/>
                  </a:cubicBezTo>
                  <a:lnTo>
                    <a:pt x="5307" y="8319"/>
                  </a:lnTo>
                  <a:cubicBezTo>
                    <a:pt x="5307" y="8018"/>
                    <a:pt x="5516" y="7740"/>
                    <a:pt x="5817" y="7670"/>
                  </a:cubicBezTo>
                  <a:lnTo>
                    <a:pt x="6397" y="7531"/>
                  </a:lnTo>
                  <a:cubicBezTo>
                    <a:pt x="6860" y="7392"/>
                    <a:pt x="7208" y="6975"/>
                    <a:pt x="7208" y="6465"/>
                  </a:cubicBezTo>
                  <a:lnTo>
                    <a:pt x="7208" y="5121"/>
                  </a:lnTo>
                  <a:cubicBezTo>
                    <a:pt x="7208" y="4750"/>
                    <a:pt x="7509" y="4472"/>
                    <a:pt x="7857" y="4472"/>
                  </a:cubicBezTo>
                  <a:lnTo>
                    <a:pt x="10730" y="4472"/>
                  </a:lnTo>
                  <a:cubicBezTo>
                    <a:pt x="9474" y="1668"/>
                    <a:pt x="6711" y="0"/>
                    <a:pt x="3826" y="0"/>
                  </a:cubicBezTo>
                  <a:close/>
                </a:path>
              </a:pathLst>
            </a:custGeom>
            <a:solidFill>
              <a:srgbClr val="CCF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70"/>
            <p:cNvSpPr/>
            <p:nvPr/>
          </p:nvSpPr>
          <p:spPr>
            <a:xfrm>
              <a:off x="5031163" y="2290125"/>
              <a:ext cx="123425" cy="157775"/>
            </a:xfrm>
            <a:custGeom>
              <a:avLst/>
              <a:gdLst/>
              <a:ahLst/>
              <a:cxnLst/>
              <a:rect l="l" t="t" r="r" b="b"/>
              <a:pathLst>
                <a:path w="4937" h="6311" extrusionOk="0">
                  <a:moveTo>
                    <a:pt x="2151" y="1"/>
                  </a:moveTo>
                  <a:cubicBezTo>
                    <a:pt x="2128" y="1"/>
                    <a:pt x="2107" y="3"/>
                    <a:pt x="2086" y="7"/>
                  </a:cubicBezTo>
                  <a:cubicBezTo>
                    <a:pt x="1321" y="795"/>
                    <a:pt x="0" y="2325"/>
                    <a:pt x="0" y="3715"/>
                  </a:cubicBezTo>
                  <a:cubicBezTo>
                    <a:pt x="0" y="4967"/>
                    <a:pt x="881" y="6033"/>
                    <a:pt x="2086" y="6311"/>
                  </a:cubicBezTo>
                  <a:cubicBezTo>
                    <a:pt x="2457" y="6264"/>
                    <a:pt x="2805" y="6218"/>
                    <a:pt x="3129" y="6102"/>
                  </a:cubicBezTo>
                  <a:cubicBezTo>
                    <a:pt x="4195" y="5778"/>
                    <a:pt x="4914" y="4804"/>
                    <a:pt x="4937" y="3715"/>
                  </a:cubicBezTo>
                  <a:cubicBezTo>
                    <a:pt x="4937" y="2119"/>
                    <a:pt x="2888" y="1"/>
                    <a:pt x="2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70"/>
            <p:cNvSpPr/>
            <p:nvPr/>
          </p:nvSpPr>
          <p:spPr>
            <a:xfrm>
              <a:off x="5083313" y="2279425"/>
              <a:ext cx="80550" cy="169650"/>
            </a:xfrm>
            <a:custGeom>
              <a:avLst/>
              <a:gdLst/>
              <a:ahLst/>
              <a:cxnLst/>
              <a:rect l="l" t="t" r="r" b="b"/>
              <a:pathLst>
                <a:path w="3222" h="6786" extrusionOk="0">
                  <a:moveTo>
                    <a:pt x="556" y="1"/>
                  </a:moveTo>
                  <a:cubicBezTo>
                    <a:pt x="481" y="1"/>
                    <a:pt x="406" y="30"/>
                    <a:pt x="348" y="87"/>
                  </a:cubicBezTo>
                  <a:cubicBezTo>
                    <a:pt x="255" y="180"/>
                    <a:pt x="139" y="296"/>
                    <a:pt x="0" y="435"/>
                  </a:cubicBezTo>
                  <a:cubicBezTo>
                    <a:pt x="765" y="1223"/>
                    <a:pt x="2086" y="2753"/>
                    <a:pt x="2086" y="4143"/>
                  </a:cubicBezTo>
                  <a:cubicBezTo>
                    <a:pt x="2086" y="5395"/>
                    <a:pt x="1205" y="6461"/>
                    <a:pt x="0" y="6739"/>
                  </a:cubicBezTo>
                  <a:cubicBezTo>
                    <a:pt x="186" y="6762"/>
                    <a:pt x="371" y="6785"/>
                    <a:pt x="580" y="6785"/>
                  </a:cubicBezTo>
                  <a:cubicBezTo>
                    <a:pt x="2040" y="6785"/>
                    <a:pt x="3222" y="5603"/>
                    <a:pt x="3222" y="4143"/>
                  </a:cubicBezTo>
                  <a:cubicBezTo>
                    <a:pt x="3222" y="2498"/>
                    <a:pt x="1391" y="667"/>
                    <a:pt x="765" y="87"/>
                  </a:cubicBezTo>
                  <a:cubicBezTo>
                    <a:pt x="707" y="30"/>
                    <a:pt x="632" y="1"/>
                    <a:pt x="5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70"/>
            <p:cNvSpPr/>
            <p:nvPr/>
          </p:nvSpPr>
          <p:spPr>
            <a:xfrm>
              <a:off x="4699363" y="1981925"/>
              <a:ext cx="185825" cy="118925"/>
            </a:xfrm>
            <a:custGeom>
              <a:avLst/>
              <a:gdLst/>
              <a:ahLst/>
              <a:cxnLst/>
              <a:rect l="l" t="t" r="r" b="b"/>
              <a:pathLst>
                <a:path w="7433" h="4757" extrusionOk="0">
                  <a:moveTo>
                    <a:pt x="4516" y="1"/>
                  </a:moveTo>
                  <a:cubicBezTo>
                    <a:pt x="4504" y="1"/>
                    <a:pt x="4495" y="2"/>
                    <a:pt x="4489" y="6"/>
                  </a:cubicBezTo>
                  <a:cubicBezTo>
                    <a:pt x="4095" y="191"/>
                    <a:pt x="3817" y="516"/>
                    <a:pt x="3724" y="933"/>
                  </a:cubicBezTo>
                  <a:cubicBezTo>
                    <a:pt x="3483" y="668"/>
                    <a:pt x="3177" y="550"/>
                    <a:pt x="2876" y="550"/>
                  </a:cubicBezTo>
                  <a:cubicBezTo>
                    <a:pt x="2281" y="550"/>
                    <a:pt x="1708" y="1013"/>
                    <a:pt x="1708" y="1721"/>
                  </a:cubicBezTo>
                  <a:cubicBezTo>
                    <a:pt x="1731" y="1837"/>
                    <a:pt x="1731" y="1929"/>
                    <a:pt x="1754" y="2045"/>
                  </a:cubicBezTo>
                  <a:cubicBezTo>
                    <a:pt x="1" y="2161"/>
                    <a:pt x="108" y="4757"/>
                    <a:pt x="1847" y="4757"/>
                  </a:cubicBezTo>
                  <a:cubicBezTo>
                    <a:pt x="1855" y="4757"/>
                    <a:pt x="1863" y="4757"/>
                    <a:pt x="1870" y="4757"/>
                  </a:cubicBezTo>
                  <a:lnTo>
                    <a:pt x="2983" y="4757"/>
                  </a:lnTo>
                  <a:lnTo>
                    <a:pt x="4814" y="4270"/>
                  </a:lnTo>
                  <a:lnTo>
                    <a:pt x="5671" y="4757"/>
                  </a:lnTo>
                  <a:lnTo>
                    <a:pt x="6088" y="4757"/>
                  </a:lnTo>
                  <a:cubicBezTo>
                    <a:pt x="6830" y="4757"/>
                    <a:pt x="7432" y="4154"/>
                    <a:pt x="7409" y="3413"/>
                  </a:cubicBezTo>
                  <a:cubicBezTo>
                    <a:pt x="7409" y="2856"/>
                    <a:pt x="7062" y="2347"/>
                    <a:pt x="6552" y="2138"/>
                  </a:cubicBezTo>
                  <a:cubicBezTo>
                    <a:pt x="6575" y="2045"/>
                    <a:pt x="6598" y="1953"/>
                    <a:pt x="6598" y="1860"/>
                  </a:cubicBezTo>
                  <a:cubicBezTo>
                    <a:pt x="6821" y="1102"/>
                    <a:pt x="4813" y="1"/>
                    <a:pt x="4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70"/>
            <p:cNvSpPr/>
            <p:nvPr/>
          </p:nvSpPr>
          <p:spPr>
            <a:xfrm>
              <a:off x="4770438" y="2027900"/>
              <a:ext cx="82300" cy="120775"/>
            </a:xfrm>
            <a:custGeom>
              <a:avLst/>
              <a:gdLst/>
              <a:ahLst/>
              <a:cxnLst/>
              <a:rect l="l" t="t" r="r" b="b"/>
              <a:pathLst>
                <a:path w="3292" h="4831" extrusionOk="0">
                  <a:moveTo>
                    <a:pt x="1559" y="0"/>
                  </a:moveTo>
                  <a:cubicBezTo>
                    <a:pt x="1525" y="0"/>
                    <a:pt x="1493" y="21"/>
                    <a:pt x="1484" y="67"/>
                  </a:cubicBezTo>
                  <a:lnTo>
                    <a:pt x="24" y="2779"/>
                  </a:lnTo>
                  <a:cubicBezTo>
                    <a:pt x="1" y="2848"/>
                    <a:pt x="47" y="2918"/>
                    <a:pt x="117" y="2918"/>
                  </a:cubicBezTo>
                  <a:lnTo>
                    <a:pt x="1600" y="2918"/>
                  </a:lnTo>
                  <a:cubicBezTo>
                    <a:pt x="1623" y="2918"/>
                    <a:pt x="1646" y="2941"/>
                    <a:pt x="1646" y="2964"/>
                  </a:cubicBezTo>
                  <a:lnTo>
                    <a:pt x="1646" y="4749"/>
                  </a:lnTo>
                  <a:cubicBezTo>
                    <a:pt x="1646" y="4801"/>
                    <a:pt x="1690" y="4831"/>
                    <a:pt x="1737" y="4831"/>
                  </a:cubicBezTo>
                  <a:cubicBezTo>
                    <a:pt x="1773" y="4831"/>
                    <a:pt x="1811" y="4812"/>
                    <a:pt x="1832" y="4772"/>
                  </a:cubicBezTo>
                  <a:lnTo>
                    <a:pt x="3245" y="2084"/>
                  </a:lnTo>
                  <a:cubicBezTo>
                    <a:pt x="3292" y="2014"/>
                    <a:pt x="3245" y="1944"/>
                    <a:pt x="3176" y="1944"/>
                  </a:cubicBezTo>
                  <a:lnTo>
                    <a:pt x="1716" y="1944"/>
                  </a:lnTo>
                  <a:cubicBezTo>
                    <a:pt x="1692" y="1944"/>
                    <a:pt x="1669" y="1921"/>
                    <a:pt x="1646" y="1875"/>
                  </a:cubicBezTo>
                  <a:lnTo>
                    <a:pt x="1646" y="114"/>
                  </a:lnTo>
                  <a:cubicBezTo>
                    <a:pt x="1660" y="45"/>
                    <a:pt x="1608" y="0"/>
                    <a:pt x="1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70"/>
            <p:cNvSpPr/>
            <p:nvPr/>
          </p:nvSpPr>
          <p:spPr>
            <a:xfrm>
              <a:off x="4729888" y="2281925"/>
              <a:ext cx="151825" cy="164825"/>
            </a:xfrm>
            <a:custGeom>
              <a:avLst/>
              <a:gdLst/>
              <a:ahLst/>
              <a:cxnLst/>
              <a:rect l="l" t="t" r="r" b="b"/>
              <a:pathLst>
                <a:path w="6073" h="6593" extrusionOk="0">
                  <a:moveTo>
                    <a:pt x="3517" y="0"/>
                  </a:moveTo>
                  <a:cubicBezTo>
                    <a:pt x="3366" y="0"/>
                    <a:pt x="3222" y="103"/>
                    <a:pt x="3222" y="103"/>
                  </a:cubicBezTo>
                  <a:cubicBezTo>
                    <a:pt x="3152" y="173"/>
                    <a:pt x="2990" y="173"/>
                    <a:pt x="2897" y="196"/>
                  </a:cubicBezTo>
                  <a:cubicBezTo>
                    <a:pt x="2853" y="214"/>
                    <a:pt x="2809" y="221"/>
                    <a:pt x="2765" y="221"/>
                  </a:cubicBezTo>
                  <a:cubicBezTo>
                    <a:pt x="2693" y="221"/>
                    <a:pt x="2621" y="201"/>
                    <a:pt x="2550" y="173"/>
                  </a:cubicBezTo>
                  <a:cubicBezTo>
                    <a:pt x="2475" y="125"/>
                    <a:pt x="2397" y="104"/>
                    <a:pt x="2321" y="104"/>
                  </a:cubicBezTo>
                  <a:cubicBezTo>
                    <a:pt x="2136" y="104"/>
                    <a:pt x="1966" y="231"/>
                    <a:pt x="1901" y="428"/>
                  </a:cubicBezTo>
                  <a:cubicBezTo>
                    <a:pt x="1858" y="621"/>
                    <a:pt x="1675" y="755"/>
                    <a:pt x="1464" y="755"/>
                  </a:cubicBezTo>
                  <a:cubicBezTo>
                    <a:pt x="1448" y="755"/>
                    <a:pt x="1431" y="754"/>
                    <a:pt x="1414" y="752"/>
                  </a:cubicBezTo>
                  <a:cubicBezTo>
                    <a:pt x="1401" y="751"/>
                    <a:pt x="1388" y="751"/>
                    <a:pt x="1376" y="751"/>
                  </a:cubicBezTo>
                  <a:cubicBezTo>
                    <a:pt x="1115" y="751"/>
                    <a:pt x="905" y="974"/>
                    <a:pt x="927" y="1239"/>
                  </a:cubicBezTo>
                  <a:cubicBezTo>
                    <a:pt x="951" y="1471"/>
                    <a:pt x="812" y="1679"/>
                    <a:pt x="603" y="1726"/>
                  </a:cubicBezTo>
                  <a:cubicBezTo>
                    <a:pt x="325" y="1795"/>
                    <a:pt x="209" y="2120"/>
                    <a:pt x="348" y="2374"/>
                  </a:cubicBezTo>
                  <a:cubicBezTo>
                    <a:pt x="464" y="2560"/>
                    <a:pt x="418" y="2815"/>
                    <a:pt x="232" y="2954"/>
                  </a:cubicBezTo>
                  <a:cubicBezTo>
                    <a:pt x="0" y="3139"/>
                    <a:pt x="0" y="3464"/>
                    <a:pt x="232" y="3649"/>
                  </a:cubicBezTo>
                  <a:cubicBezTo>
                    <a:pt x="418" y="3788"/>
                    <a:pt x="464" y="4043"/>
                    <a:pt x="348" y="4228"/>
                  </a:cubicBezTo>
                  <a:cubicBezTo>
                    <a:pt x="209" y="4483"/>
                    <a:pt x="325" y="4808"/>
                    <a:pt x="603" y="4877"/>
                  </a:cubicBezTo>
                  <a:cubicBezTo>
                    <a:pt x="812" y="4947"/>
                    <a:pt x="951" y="5132"/>
                    <a:pt x="927" y="5364"/>
                  </a:cubicBezTo>
                  <a:cubicBezTo>
                    <a:pt x="906" y="5620"/>
                    <a:pt x="1101" y="5856"/>
                    <a:pt x="1348" y="5856"/>
                  </a:cubicBezTo>
                  <a:cubicBezTo>
                    <a:pt x="1370" y="5856"/>
                    <a:pt x="1392" y="5854"/>
                    <a:pt x="1414" y="5851"/>
                  </a:cubicBezTo>
                  <a:cubicBezTo>
                    <a:pt x="1431" y="5849"/>
                    <a:pt x="1448" y="5848"/>
                    <a:pt x="1464" y="5848"/>
                  </a:cubicBezTo>
                  <a:cubicBezTo>
                    <a:pt x="1672" y="5848"/>
                    <a:pt x="1836" y="5982"/>
                    <a:pt x="1901" y="6175"/>
                  </a:cubicBezTo>
                  <a:cubicBezTo>
                    <a:pt x="1951" y="6361"/>
                    <a:pt x="2137" y="6485"/>
                    <a:pt x="2333" y="6485"/>
                  </a:cubicBezTo>
                  <a:cubicBezTo>
                    <a:pt x="2406" y="6485"/>
                    <a:pt x="2480" y="6468"/>
                    <a:pt x="2550" y="6430"/>
                  </a:cubicBezTo>
                  <a:cubicBezTo>
                    <a:pt x="2608" y="6386"/>
                    <a:pt x="2686" y="6370"/>
                    <a:pt x="2764" y="6370"/>
                  </a:cubicBezTo>
                  <a:cubicBezTo>
                    <a:pt x="2809" y="6370"/>
                    <a:pt x="2855" y="6375"/>
                    <a:pt x="2897" y="6384"/>
                  </a:cubicBezTo>
                  <a:cubicBezTo>
                    <a:pt x="3083" y="6430"/>
                    <a:pt x="3268" y="6500"/>
                    <a:pt x="3430" y="6592"/>
                  </a:cubicBezTo>
                  <a:cubicBezTo>
                    <a:pt x="3708" y="6430"/>
                    <a:pt x="4033" y="6337"/>
                    <a:pt x="4357" y="6314"/>
                  </a:cubicBezTo>
                  <a:cubicBezTo>
                    <a:pt x="4357" y="6314"/>
                    <a:pt x="5354" y="4924"/>
                    <a:pt x="5562" y="4877"/>
                  </a:cubicBezTo>
                  <a:lnTo>
                    <a:pt x="6072" y="3441"/>
                  </a:lnTo>
                  <a:cubicBezTo>
                    <a:pt x="5817" y="2745"/>
                    <a:pt x="5632" y="2050"/>
                    <a:pt x="5493" y="1332"/>
                  </a:cubicBezTo>
                  <a:lnTo>
                    <a:pt x="5516" y="1332"/>
                  </a:lnTo>
                  <a:lnTo>
                    <a:pt x="4844" y="729"/>
                  </a:lnTo>
                  <a:cubicBezTo>
                    <a:pt x="4840" y="729"/>
                    <a:pt x="4836" y="730"/>
                    <a:pt x="4832" y="730"/>
                  </a:cubicBezTo>
                  <a:cubicBezTo>
                    <a:pt x="4604" y="730"/>
                    <a:pt x="3732" y="103"/>
                    <a:pt x="3732" y="103"/>
                  </a:cubicBezTo>
                  <a:cubicBezTo>
                    <a:pt x="3670" y="26"/>
                    <a:pt x="3593" y="0"/>
                    <a:pt x="3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70"/>
            <p:cNvSpPr/>
            <p:nvPr/>
          </p:nvSpPr>
          <p:spPr>
            <a:xfrm>
              <a:off x="4801738" y="2279000"/>
              <a:ext cx="101975" cy="170925"/>
            </a:xfrm>
            <a:custGeom>
              <a:avLst/>
              <a:gdLst/>
              <a:ahLst/>
              <a:cxnLst/>
              <a:rect l="l" t="t" r="r" b="b"/>
              <a:pathLst>
                <a:path w="4079" h="6837" extrusionOk="0">
                  <a:moveTo>
                    <a:pt x="571" y="0"/>
                  </a:moveTo>
                  <a:cubicBezTo>
                    <a:pt x="440" y="0"/>
                    <a:pt x="313" y="58"/>
                    <a:pt x="232" y="174"/>
                  </a:cubicBezTo>
                  <a:cubicBezTo>
                    <a:pt x="162" y="243"/>
                    <a:pt x="93" y="290"/>
                    <a:pt x="0" y="313"/>
                  </a:cubicBezTo>
                  <a:cubicBezTo>
                    <a:pt x="41" y="329"/>
                    <a:pt x="82" y="337"/>
                    <a:pt x="123" y="337"/>
                  </a:cubicBezTo>
                  <a:cubicBezTo>
                    <a:pt x="198" y="337"/>
                    <a:pt x="273" y="312"/>
                    <a:pt x="348" y="267"/>
                  </a:cubicBezTo>
                  <a:cubicBezTo>
                    <a:pt x="416" y="229"/>
                    <a:pt x="489" y="212"/>
                    <a:pt x="561" y="212"/>
                  </a:cubicBezTo>
                  <a:cubicBezTo>
                    <a:pt x="758" y="212"/>
                    <a:pt x="946" y="341"/>
                    <a:pt x="997" y="545"/>
                  </a:cubicBezTo>
                  <a:cubicBezTo>
                    <a:pt x="1043" y="730"/>
                    <a:pt x="1228" y="869"/>
                    <a:pt x="1414" y="869"/>
                  </a:cubicBezTo>
                  <a:lnTo>
                    <a:pt x="1483" y="869"/>
                  </a:lnTo>
                  <a:cubicBezTo>
                    <a:pt x="1507" y="865"/>
                    <a:pt x="1531" y="863"/>
                    <a:pt x="1555" y="863"/>
                  </a:cubicBezTo>
                  <a:cubicBezTo>
                    <a:pt x="1780" y="863"/>
                    <a:pt x="1970" y="1058"/>
                    <a:pt x="1970" y="1310"/>
                  </a:cubicBezTo>
                  <a:cubicBezTo>
                    <a:pt x="1970" y="1333"/>
                    <a:pt x="1970" y="1333"/>
                    <a:pt x="1970" y="1356"/>
                  </a:cubicBezTo>
                  <a:cubicBezTo>
                    <a:pt x="1970" y="1379"/>
                    <a:pt x="1970" y="1402"/>
                    <a:pt x="1970" y="1425"/>
                  </a:cubicBezTo>
                  <a:cubicBezTo>
                    <a:pt x="1970" y="1611"/>
                    <a:pt x="2109" y="1796"/>
                    <a:pt x="2294" y="1843"/>
                  </a:cubicBezTo>
                  <a:cubicBezTo>
                    <a:pt x="2573" y="1912"/>
                    <a:pt x="2712" y="2237"/>
                    <a:pt x="2573" y="2491"/>
                  </a:cubicBezTo>
                  <a:cubicBezTo>
                    <a:pt x="2457" y="2677"/>
                    <a:pt x="2503" y="2932"/>
                    <a:pt x="2688" y="3071"/>
                  </a:cubicBezTo>
                  <a:cubicBezTo>
                    <a:pt x="2897" y="3233"/>
                    <a:pt x="2897" y="3581"/>
                    <a:pt x="2688" y="3766"/>
                  </a:cubicBezTo>
                  <a:cubicBezTo>
                    <a:pt x="2503" y="3905"/>
                    <a:pt x="2457" y="4160"/>
                    <a:pt x="2573" y="4345"/>
                  </a:cubicBezTo>
                  <a:cubicBezTo>
                    <a:pt x="2712" y="4600"/>
                    <a:pt x="2573" y="4902"/>
                    <a:pt x="2294" y="4994"/>
                  </a:cubicBezTo>
                  <a:cubicBezTo>
                    <a:pt x="2109" y="5041"/>
                    <a:pt x="1970" y="5226"/>
                    <a:pt x="1970" y="5412"/>
                  </a:cubicBezTo>
                  <a:cubicBezTo>
                    <a:pt x="1970" y="5435"/>
                    <a:pt x="1970" y="5458"/>
                    <a:pt x="1970" y="5458"/>
                  </a:cubicBezTo>
                  <a:cubicBezTo>
                    <a:pt x="2016" y="5736"/>
                    <a:pt x="1808" y="5968"/>
                    <a:pt x="1530" y="5968"/>
                  </a:cubicBezTo>
                  <a:lnTo>
                    <a:pt x="1437" y="5968"/>
                  </a:lnTo>
                  <a:cubicBezTo>
                    <a:pt x="1228" y="5968"/>
                    <a:pt x="1043" y="6107"/>
                    <a:pt x="997" y="6292"/>
                  </a:cubicBezTo>
                  <a:cubicBezTo>
                    <a:pt x="946" y="6496"/>
                    <a:pt x="758" y="6625"/>
                    <a:pt x="561" y="6625"/>
                  </a:cubicBezTo>
                  <a:cubicBezTo>
                    <a:pt x="489" y="6625"/>
                    <a:pt x="416" y="6608"/>
                    <a:pt x="348" y="6570"/>
                  </a:cubicBezTo>
                  <a:cubicBezTo>
                    <a:pt x="278" y="6524"/>
                    <a:pt x="209" y="6501"/>
                    <a:pt x="139" y="6501"/>
                  </a:cubicBezTo>
                  <a:cubicBezTo>
                    <a:pt x="93" y="6501"/>
                    <a:pt x="46" y="6501"/>
                    <a:pt x="0" y="6524"/>
                  </a:cubicBezTo>
                  <a:cubicBezTo>
                    <a:pt x="93" y="6547"/>
                    <a:pt x="162" y="6593"/>
                    <a:pt x="232" y="6663"/>
                  </a:cubicBezTo>
                  <a:cubicBezTo>
                    <a:pt x="313" y="6779"/>
                    <a:pt x="440" y="6837"/>
                    <a:pt x="571" y="6837"/>
                  </a:cubicBezTo>
                  <a:cubicBezTo>
                    <a:pt x="701" y="6837"/>
                    <a:pt x="834" y="6779"/>
                    <a:pt x="927" y="6663"/>
                  </a:cubicBezTo>
                  <a:cubicBezTo>
                    <a:pt x="1014" y="6562"/>
                    <a:pt x="1145" y="6506"/>
                    <a:pt x="1277" y="6506"/>
                  </a:cubicBezTo>
                  <a:cubicBezTo>
                    <a:pt x="1357" y="6506"/>
                    <a:pt x="1437" y="6527"/>
                    <a:pt x="1507" y="6570"/>
                  </a:cubicBezTo>
                  <a:cubicBezTo>
                    <a:pt x="1575" y="6608"/>
                    <a:pt x="1646" y="6625"/>
                    <a:pt x="1717" y="6625"/>
                  </a:cubicBezTo>
                  <a:cubicBezTo>
                    <a:pt x="1908" y="6625"/>
                    <a:pt x="2088" y="6496"/>
                    <a:pt x="2155" y="6292"/>
                  </a:cubicBezTo>
                  <a:cubicBezTo>
                    <a:pt x="2202" y="6107"/>
                    <a:pt x="2387" y="5968"/>
                    <a:pt x="2573" y="5968"/>
                  </a:cubicBezTo>
                  <a:lnTo>
                    <a:pt x="2688" y="5968"/>
                  </a:lnTo>
                  <a:cubicBezTo>
                    <a:pt x="2943" y="5968"/>
                    <a:pt x="3152" y="5736"/>
                    <a:pt x="3129" y="5481"/>
                  </a:cubicBezTo>
                  <a:cubicBezTo>
                    <a:pt x="3106" y="5249"/>
                    <a:pt x="3245" y="5041"/>
                    <a:pt x="3453" y="4994"/>
                  </a:cubicBezTo>
                  <a:cubicBezTo>
                    <a:pt x="3731" y="4902"/>
                    <a:pt x="3847" y="4600"/>
                    <a:pt x="3708" y="4345"/>
                  </a:cubicBezTo>
                  <a:cubicBezTo>
                    <a:pt x="3592" y="4160"/>
                    <a:pt x="3639" y="3905"/>
                    <a:pt x="3824" y="3766"/>
                  </a:cubicBezTo>
                  <a:lnTo>
                    <a:pt x="3847" y="3766"/>
                  </a:lnTo>
                  <a:cubicBezTo>
                    <a:pt x="4079" y="3581"/>
                    <a:pt x="4079" y="3233"/>
                    <a:pt x="3847" y="3071"/>
                  </a:cubicBezTo>
                  <a:cubicBezTo>
                    <a:pt x="3662" y="2932"/>
                    <a:pt x="3615" y="2677"/>
                    <a:pt x="3731" y="2491"/>
                  </a:cubicBezTo>
                  <a:cubicBezTo>
                    <a:pt x="3870" y="2237"/>
                    <a:pt x="3731" y="1912"/>
                    <a:pt x="3453" y="1843"/>
                  </a:cubicBezTo>
                  <a:cubicBezTo>
                    <a:pt x="3245" y="1773"/>
                    <a:pt x="3106" y="1588"/>
                    <a:pt x="3152" y="1356"/>
                  </a:cubicBezTo>
                  <a:cubicBezTo>
                    <a:pt x="3152" y="1333"/>
                    <a:pt x="3152" y="1333"/>
                    <a:pt x="3152" y="1310"/>
                  </a:cubicBezTo>
                  <a:cubicBezTo>
                    <a:pt x="3131" y="1058"/>
                    <a:pt x="2939" y="863"/>
                    <a:pt x="2713" y="863"/>
                  </a:cubicBezTo>
                  <a:cubicBezTo>
                    <a:pt x="2690" y="863"/>
                    <a:pt x="2666" y="865"/>
                    <a:pt x="2642" y="869"/>
                  </a:cubicBezTo>
                  <a:lnTo>
                    <a:pt x="2573" y="869"/>
                  </a:lnTo>
                  <a:cubicBezTo>
                    <a:pt x="2364" y="869"/>
                    <a:pt x="2202" y="730"/>
                    <a:pt x="2155" y="545"/>
                  </a:cubicBezTo>
                  <a:cubicBezTo>
                    <a:pt x="2088" y="341"/>
                    <a:pt x="1895" y="212"/>
                    <a:pt x="1707" y="212"/>
                  </a:cubicBezTo>
                  <a:cubicBezTo>
                    <a:pt x="1637" y="212"/>
                    <a:pt x="1569" y="229"/>
                    <a:pt x="1507" y="267"/>
                  </a:cubicBezTo>
                  <a:cubicBezTo>
                    <a:pt x="1428" y="310"/>
                    <a:pt x="1346" y="331"/>
                    <a:pt x="1267" y="331"/>
                  </a:cubicBezTo>
                  <a:cubicBezTo>
                    <a:pt x="1136" y="331"/>
                    <a:pt x="1014" y="275"/>
                    <a:pt x="927" y="174"/>
                  </a:cubicBezTo>
                  <a:cubicBezTo>
                    <a:pt x="834" y="58"/>
                    <a:pt x="701" y="0"/>
                    <a:pt x="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70"/>
            <p:cNvSpPr/>
            <p:nvPr/>
          </p:nvSpPr>
          <p:spPr>
            <a:xfrm>
              <a:off x="4746863" y="2312425"/>
              <a:ext cx="120950" cy="103625"/>
            </a:xfrm>
            <a:custGeom>
              <a:avLst/>
              <a:gdLst/>
              <a:ahLst/>
              <a:cxnLst/>
              <a:rect l="l" t="t" r="r" b="b"/>
              <a:pathLst>
                <a:path w="4838" h="4145" extrusionOk="0">
                  <a:moveTo>
                    <a:pt x="2747" y="0"/>
                  </a:moveTo>
                  <a:cubicBezTo>
                    <a:pt x="2235" y="0"/>
                    <a:pt x="1713" y="192"/>
                    <a:pt x="1291" y="621"/>
                  </a:cubicBezTo>
                  <a:cubicBezTo>
                    <a:pt x="0" y="1936"/>
                    <a:pt x="934" y="4144"/>
                    <a:pt x="2746" y="4144"/>
                  </a:cubicBezTo>
                  <a:cubicBezTo>
                    <a:pt x="2756" y="4144"/>
                    <a:pt x="2765" y="4144"/>
                    <a:pt x="2775" y="4144"/>
                  </a:cubicBezTo>
                  <a:cubicBezTo>
                    <a:pt x="3910" y="4144"/>
                    <a:pt x="4837" y="3217"/>
                    <a:pt x="4837" y="2081"/>
                  </a:cubicBezTo>
                  <a:cubicBezTo>
                    <a:pt x="4837" y="830"/>
                    <a:pt x="3812" y="0"/>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70"/>
            <p:cNvSpPr/>
            <p:nvPr/>
          </p:nvSpPr>
          <p:spPr>
            <a:xfrm>
              <a:off x="5012038" y="1979750"/>
              <a:ext cx="161675" cy="168625"/>
            </a:xfrm>
            <a:custGeom>
              <a:avLst/>
              <a:gdLst/>
              <a:ahLst/>
              <a:cxnLst/>
              <a:rect l="l" t="t" r="r" b="b"/>
              <a:pathLst>
                <a:path w="6467" h="6745" extrusionOk="0">
                  <a:moveTo>
                    <a:pt x="2851" y="0"/>
                  </a:moveTo>
                  <a:cubicBezTo>
                    <a:pt x="1206" y="278"/>
                    <a:pt x="1" y="1715"/>
                    <a:pt x="1" y="3384"/>
                  </a:cubicBezTo>
                  <a:cubicBezTo>
                    <a:pt x="1" y="5029"/>
                    <a:pt x="1206" y="6466"/>
                    <a:pt x="2851" y="6744"/>
                  </a:cubicBezTo>
                  <a:cubicBezTo>
                    <a:pt x="3060" y="6744"/>
                    <a:pt x="3268" y="6721"/>
                    <a:pt x="3477" y="6698"/>
                  </a:cubicBezTo>
                  <a:cubicBezTo>
                    <a:pt x="5354" y="6698"/>
                    <a:pt x="6467" y="5261"/>
                    <a:pt x="6467" y="3361"/>
                  </a:cubicBezTo>
                  <a:cubicBezTo>
                    <a:pt x="6420" y="1669"/>
                    <a:pt x="5146" y="255"/>
                    <a:pt x="3477" y="23"/>
                  </a:cubicBezTo>
                  <a:cubicBezTo>
                    <a:pt x="3268" y="0"/>
                    <a:pt x="3060" y="0"/>
                    <a:pt x="2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70"/>
            <p:cNvSpPr/>
            <p:nvPr/>
          </p:nvSpPr>
          <p:spPr>
            <a:xfrm>
              <a:off x="5038113" y="2007550"/>
              <a:ext cx="115900" cy="112850"/>
            </a:xfrm>
            <a:custGeom>
              <a:avLst/>
              <a:gdLst/>
              <a:ahLst/>
              <a:cxnLst/>
              <a:rect l="l" t="t" r="r" b="b"/>
              <a:pathLst>
                <a:path w="4636" h="4514" extrusionOk="0">
                  <a:moveTo>
                    <a:pt x="2353" y="1"/>
                  </a:moveTo>
                  <a:cubicBezTo>
                    <a:pt x="2208" y="1"/>
                    <a:pt x="2063" y="93"/>
                    <a:pt x="2063" y="279"/>
                  </a:cubicBezTo>
                  <a:lnTo>
                    <a:pt x="2063" y="719"/>
                  </a:lnTo>
                  <a:lnTo>
                    <a:pt x="1530" y="256"/>
                  </a:lnTo>
                  <a:cubicBezTo>
                    <a:pt x="1491" y="208"/>
                    <a:pt x="1443" y="188"/>
                    <a:pt x="1393" y="188"/>
                  </a:cubicBezTo>
                  <a:cubicBezTo>
                    <a:pt x="1175" y="188"/>
                    <a:pt x="915" y="564"/>
                    <a:pt x="1159" y="696"/>
                  </a:cubicBezTo>
                  <a:lnTo>
                    <a:pt x="2063" y="1461"/>
                  </a:lnTo>
                  <a:lnTo>
                    <a:pt x="2063" y="1971"/>
                  </a:lnTo>
                  <a:lnTo>
                    <a:pt x="1553" y="1971"/>
                  </a:lnTo>
                  <a:lnTo>
                    <a:pt x="765" y="1067"/>
                  </a:lnTo>
                  <a:cubicBezTo>
                    <a:pt x="711" y="1018"/>
                    <a:pt x="651" y="997"/>
                    <a:pt x="593" y="997"/>
                  </a:cubicBezTo>
                  <a:cubicBezTo>
                    <a:pt x="399" y="997"/>
                    <a:pt x="224" y="1224"/>
                    <a:pt x="348" y="1437"/>
                  </a:cubicBezTo>
                  <a:lnTo>
                    <a:pt x="812" y="1971"/>
                  </a:lnTo>
                  <a:lnTo>
                    <a:pt x="395" y="1971"/>
                  </a:lnTo>
                  <a:cubicBezTo>
                    <a:pt x="1" y="1971"/>
                    <a:pt x="1" y="2550"/>
                    <a:pt x="395" y="2550"/>
                  </a:cubicBezTo>
                  <a:lnTo>
                    <a:pt x="812" y="2550"/>
                  </a:lnTo>
                  <a:lnTo>
                    <a:pt x="348" y="3106"/>
                  </a:lnTo>
                  <a:cubicBezTo>
                    <a:pt x="226" y="3316"/>
                    <a:pt x="394" y="3527"/>
                    <a:pt x="584" y="3527"/>
                  </a:cubicBezTo>
                  <a:cubicBezTo>
                    <a:pt x="645" y="3527"/>
                    <a:pt x="709" y="3505"/>
                    <a:pt x="765" y="3454"/>
                  </a:cubicBezTo>
                  <a:lnTo>
                    <a:pt x="1553" y="2550"/>
                  </a:lnTo>
                  <a:lnTo>
                    <a:pt x="2063" y="2550"/>
                  </a:lnTo>
                  <a:lnTo>
                    <a:pt x="2063" y="3060"/>
                  </a:lnTo>
                  <a:lnTo>
                    <a:pt x="1183" y="3825"/>
                  </a:lnTo>
                  <a:cubicBezTo>
                    <a:pt x="1030" y="4015"/>
                    <a:pt x="1191" y="4283"/>
                    <a:pt x="1407" y="4283"/>
                  </a:cubicBezTo>
                  <a:cubicBezTo>
                    <a:pt x="1454" y="4283"/>
                    <a:pt x="1504" y="4271"/>
                    <a:pt x="1553" y="4242"/>
                  </a:cubicBezTo>
                  <a:lnTo>
                    <a:pt x="2110" y="3778"/>
                  </a:lnTo>
                  <a:lnTo>
                    <a:pt x="2110" y="4218"/>
                  </a:lnTo>
                  <a:cubicBezTo>
                    <a:pt x="2110" y="4415"/>
                    <a:pt x="2254" y="4514"/>
                    <a:pt x="2399" y="4514"/>
                  </a:cubicBezTo>
                  <a:cubicBezTo>
                    <a:pt x="2544" y="4514"/>
                    <a:pt x="2689" y="4415"/>
                    <a:pt x="2689" y="4218"/>
                  </a:cubicBezTo>
                  <a:lnTo>
                    <a:pt x="2689" y="3778"/>
                  </a:lnTo>
                  <a:lnTo>
                    <a:pt x="3222" y="4242"/>
                  </a:lnTo>
                  <a:cubicBezTo>
                    <a:pt x="3272" y="4271"/>
                    <a:pt x="3321" y="4283"/>
                    <a:pt x="3368" y="4283"/>
                  </a:cubicBezTo>
                  <a:cubicBezTo>
                    <a:pt x="3585" y="4283"/>
                    <a:pt x="3745" y="4015"/>
                    <a:pt x="3593" y="3825"/>
                  </a:cubicBezTo>
                  <a:lnTo>
                    <a:pt x="2689" y="3037"/>
                  </a:lnTo>
                  <a:lnTo>
                    <a:pt x="2689" y="2527"/>
                  </a:lnTo>
                  <a:lnTo>
                    <a:pt x="3199" y="2527"/>
                  </a:lnTo>
                  <a:lnTo>
                    <a:pt x="3964" y="3454"/>
                  </a:lnTo>
                  <a:cubicBezTo>
                    <a:pt x="4016" y="3496"/>
                    <a:pt x="4074" y="3514"/>
                    <a:pt x="4131" y="3514"/>
                  </a:cubicBezTo>
                  <a:cubicBezTo>
                    <a:pt x="4327" y="3514"/>
                    <a:pt x="4512" y="3298"/>
                    <a:pt x="4404" y="3083"/>
                  </a:cubicBezTo>
                  <a:lnTo>
                    <a:pt x="3917" y="2550"/>
                  </a:lnTo>
                  <a:lnTo>
                    <a:pt x="4334" y="2550"/>
                  </a:lnTo>
                  <a:cubicBezTo>
                    <a:pt x="4493" y="2550"/>
                    <a:pt x="4629" y="2417"/>
                    <a:pt x="4635" y="2260"/>
                  </a:cubicBezTo>
                  <a:lnTo>
                    <a:pt x="4635" y="2260"/>
                  </a:lnTo>
                  <a:cubicBezTo>
                    <a:pt x="4636" y="2264"/>
                    <a:pt x="4636" y="2268"/>
                    <a:pt x="4636" y="2272"/>
                  </a:cubicBezTo>
                  <a:lnTo>
                    <a:pt x="4636" y="2249"/>
                  </a:lnTo>
                  <a:cubicBezTo>
                    <a:pt x="4636" y="2252"/>
                    <a:pt x="4636" y="2256"/>
                    <a:pt x="4635" y="2260"/>
                  </a:cubicBezTo>
                  <a:lnTo>
                    <a:pt x="4635" y="2260"/>
                  </a:lnTo>
                  <a:cubicBezTo>
                    <a:pt x="4629" y="2103"/>
                    <a:pt x="4493" y="1971"/>
                    <a:pt x="4358" y="1971"/>
                  </a:cubicBezTo>
                  <a:lnTo>
                    <a:pt x="3917" y="1971"/>
                  </a:lnTo>
                  <a:lnTo>
                    <a:pt x="4358" y="1437"/>
                  </a:lnTo>
                  <a:cubicBezTo>
                    <a:pt x="4482" y="1224"/>
                    <a:pt x="4306" y="997"/>
                    <a:pt x="4113" y="997"/>
                  </a:cubicBezTo>
                  <a:cubicBezTo>
                    <a:pt x="4055" y="997"/>
                    <a:pt x="3994" y="1018"/>
                    <a:pt x="3940" y="1067"/>
                  </a:cubicBezTo>
                  <a:lnTo>
                    <a:pt x="3152" y="1971"/>
                  </a:lnTo>
                  <a:lnTo>
                    <a:pt x="2643" y="1971"/>
                  </a:lnTo>
                  <a:lnTo>
                    <a:pt x="2643" y="1461"/>
                  </a:lnTo>
                  <a:lnTo>
                    <a:pt x="3570" y="696"/>
                  </a:lnTo>
                  <a:cubicBezTo>
                    <a:pt x="3724" y="483"/>
                    <a:pt x="3556" y="222"/>
                    <a:pt x="3335" y="222"/>
                  </a:cubicBezTo>
                  <a:cubicBezTo>
                    <a:pt x="3291" y="222"/>
                    <a:pt x="3245" y="233"/>
                    <a:pt x="3199" y="256"/>
                  </a:cubicBezTo>
                  <a:lnTo>
                    <a:pt x="2643" y="719"/>
                  </a:lnTo>
                  <a:lnTo>
                    <a:pt x="2643" y="279"/>
                  </a:lnTo>
                  <a:cubicBezTo>
                    <a:pt x="2643" y="93"/>
                    <a:pt x="2498" y="1"/>
                    <a:pt x="23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70"/>
            <p:cNvSpPr/>
            <p:nvPr/>
          </p:nvSpPr>
          <p:spPr>
            <a:xfrm>
              <a:off x="4811588" y="1978575"/>
              <a:ext cx="99675" cy="122275"/>
            </a:xfrm>
            <a:custGeom>
              <a:avLst/>
              <a:gdLst/>
              <a:ahLst/>
              <a:cxnLst/>
              <a:rect l="l" t="t" r="r" b="b"/>
              <a:pathLst>
                <a:path w="3987" h="4891" extrusionOk="0">
                  <a:moveTo>
                    <a:pt x="579" y="1"/>
                  </a:moveTo>
                  <a:cubicBezTo>
                    <a:pt x="394" y="1"/>
                    <a:pt x="186" y="47"/>
                    <a:pt x="0" y="117"/>
                  </a:cubicBezTo>
                  <a:cubicBezTo>
                    <a:pt x="440" y="325"/>
                    <a:pt x="742" y="742"/>
                    <a:pt x="788" y="1229"/>
                  </a:cubicBezTo>
                  <a:cubicBezTo>
                    <a:pt x="904" y="1160"/>
                    <a:pt x="1043" y="1136"/>
                    <a:pt x="1182" y="1136"/>
                  </a:cubicBezTo>
                  <a:cubicBezTo>
                    <a:pt x="1761" y="1136"/>
                    <a:pt x="2179" y="1693"/>
                    <a:pt x="1993" y="2249"/>
                  </a:cubicBezTo>
                  <a:cubicBezTo>
                    <a:pt x="3384" y="2828"/>
                    <a:pt x="2990" y="4868"/>
                    <a:pt x="1506" y="4891"/>
                  </a:cubicBezTo>
                  <a:lnTo>
                    <a:pt x="2642" y="4891"/>
                  </a:lnTo>
                  <a:cubicBezTo>
                    <a:pt x="3384" y="4891"/>
                    <a:pt x="3986" y="4265"/>
                    <a:pt x="3986" y="3523"/>
                  </a:cubicBezTo>
                  <a:cubicBezTo>
                    <a:pt x="3986" y="2967"/>
                    <a:pt x="3662" y="2481"/>
                    <a:pt x="3152" y="2249"/>
                  </a:cubicBezTo>
                  <a:cubicBezTo>
                    <a:pt x="3314" y="1693"/>
                    <a:pt x="2920" y="1136"/>
                    <a:pt x="2341" y="1136"/>
                  </a:cubicBezTo>
                  <a:cubicBezTo>
                    <a:pt x="2202" y="1136"/>
                    <a:pt x="2063" y="1160"/>
                    <a:pt x="1947" y="1229"/>
                  </a:cubicBezTo>
                  <a:cubicBezTo>
                    <a:pt x="1877" y="534"/>
                    <a:pt x="1275" y="1"/>
                    <a:pt x="5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70"/>
          <p:cNvSpPr/>
          <p:nvPr/>
        </p:nvSpPr>
        <p:spPr>
          <a:xfrm>
            <a:off x="-6" y="192015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70"/>
          <p:cNvSpPr/>
          <p:nvPr/>
        </p:nvSpPr>
        <p:spPr>
          <a:xfrm>
            <a:off x="7981575" y="1039867"/>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0" name="Google Shape;1590;p70"/>
          <p:cNvGrpSpPr/>
          <p:nvPr/>
        </p:nvGrpSpPr>
        <p:grpSpPr>
          <a:xfrm>
            <a:off x="2615250" y="4651092"/>
            <a:ext cx="1454837" cy="492420"/>
            <a:chOff x="3856250" y="4654742"/>
            <a:chExt cx="1454837" cy="492420"/>
          </a:xfrm>
        </p:grpSpPr>
        <p:sp>
          <p:nvSpPr>
            <p:cNvPr id="1591" name="Google Shape;1591;p70"/>
            <p:cNvSpPr/>
            <p:nvPr/>
          </p:nvSpPr>
          <p:spPr>
            <a:xfrm flipH="1">
              <a:off x="38562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70"/>
            <p:cNvSpPr/>
            <p:nvPr/>
          </p:nvSpPr>
          <p:spPr>
            <a:xfrm>
              <a:off x="39705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3" name="Google Shape;1593;p70"/>
          <p:cNvSpPr txBox="1">
            <a:spLocks noGrp="1"/>
          </p:cNvSpPr>
          <p:nvPr>
            <p:ph type="subTitle" idx="3"/>
          </p:nvPr>
        </p:nvSpPr>
        <p:spPr>
          <a:xfrm flipH="1">
            <a:off x="5698987" y="2875362"/>
            <a:ext cx="2505600" cy="8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next for the Sustainable Chefs?</a:t>
            </a:r>
            <a:endParaRPr/>
          </a:p>
        </p:txBody>
      </p:sp>
      <p:sp>
        <p:nvSpPr>
          <p:cNvPr id="1594" name="Google Shape;1594;p70"/>
          <p:cNvSpPr/>
          <p:nvPr/>
        </p:nvSpPr>
        <p:spPr>
          <a:xfrm>
            <a:off x="6132543" y="4599375"/>
            <a:ext cx="1000200" cy="341400"/>
          </a:xfrm>
          <a:prstGeom prst="notchedRigh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71"/>
          <p:cNvSpPr txBox="1">
            <a:spLocks noGrp="1"/>
          </p:cNvSpPr>
          <p:nvPr>
            <p:ph type="title"/>
          </p:nvPr>
        </p:nvSpPr>
        <p:spPr>
          <a:xfrm>
            <a:off x="713100" y="-21600"/>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Global Components</a:t>
            </a:r>
            <a:endParaRPr/>
          </a:p>
        </p:txBody>
      </p:sp>
      <p:sp>
        <p:nvSpPr>
          <p:cNvPr id="1600" name="Google Shape;1600;p71"/>
          <p:cNvSpPr txBox="1">
            <a:spLocks noGrp="1"/>
          </p:cNvSpPr>
          <p:nvPr>
            <p:ph type="title" idx="2"/>
          </p:nvPr>
        </p:nvSpPr>
        <p:spPr>
          <a:xfrm>
            <a:off x="807375" y="1196013"/>
            <a:ext cx="3147000" cy="44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GLOBAL RECIPES</a:t>
            </a:r>
            <a:endParaRPr/>
          </a:p>
        </p:txBody>
      </p:sp>
      <p:sp>
        <p:nvSpPr>
          <p:cNvPr id="1601" name="Google Shape;1601;p71"/>
          <p:cNvSpPr txBox="1">
            <a:spLocks noGrp="1"/>
          </p:cNvSpPr>
          <p:nvPr>
            <p:ph type="subTitle" idx="1"/>
          </p:nvPr>
        </p:nvSpPr>
        <p:spPr>
          <a:xfrm>
            <a:off x="255225" y="1700738"/>
            <a:ext cx="3965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online cookbook features recipes from a variety of different countries!</a:t>
            </a:r>
            <a:endParaRPr/>
          </a:p>
        </p:txBody>
      </p:sp>
      <p:sp>
        <p:nvSpPr>
          <p:cNvPr id="1602" name="Google Shape;1602;p71"/>
          <p:cNvSpPr txBox="1">
            <a:spLocks noGrp="1"/>
          </p:cNvSpPr>
          <p:nvPr>
            <p:ph type="title" idx="3"/>
          </p:nvPr>
        </p:nvSpPr>
        <p:spPr>
          <a:xfrm>
            <a:off x="72675" y="2287050"/>
            <a:ext cx="4132500" cy="44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FOOD SYSTEMS ABROAD</a:t>
            </a:r>
            <a:endParaRPr/>
          </a:p>
        </p:txBody>
      </p:sp>
      <p:sp>
        <p:nvSpPr>
          <p:cNvPr id="1603" name="Google Shape;1603;p71"/>
          <p:cNvSpPr txBox="1">
            <a:spLocks noGrp="1"/>
          </p:cNvSpPr>
          <p:nvPr>
            <p:ph type="subTitle" idx="4"/>
          </p:nvPr>
        </p:nvSpPr>
        <p:spPr>
          <a:xfrm>
            <a:off x="255225" y="3007663"/>
            <a:ext cx="3543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Not only did we research food systems in the United States, we extended our research to other countries.</a:t>
            </a:r>
            <a:endParaRPr/>
          </a:p>
        </p:txBody>
      </p:sp>
      <p:sp>
        <p:nvSpPr>
          <p:cNvPr id="1604" name="Google Shape;1604;p71"/>
          <p:cNvSpPr txBox="1">
            <a:spLocks noGrp="1"/>
          </p:cNvSpPr>
          <p:nvPr>
            <p:ph type="title" idx="5"/>
          </p:nvPr>
        </p:nvSpPr>
        <p:spPr>
          <a:xfrm>
            <a:off x="129975" y="3809863"/>
            <a:ext cx="4215600" cy="44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DIVERSE PERSPECTIVES</a:t>
            </a:r>
            <a:endParaRPr/>
          </a:p>
        </p:txBody>
      </p:sp>
      <p:sp>
        <p:nvSpPr>
          <p:cNvPr id="1605" name="Google Shape;1605;p71"/>
          <p:cNvSpPr txBox="1">
            <a:spLocks noGrp="1"/>
          </p:cNvSpPr>
          <p:nvPr>
            <p:ph type="subTitle" idx="6"/>
          </p:nvPr>
        </p:nvSpPr>
        <p:spPr>
          <a:xfrm>
            <a:off x="207675" y="4395338"/>
            <a:ext cx="3862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 conducted interviews internationally to add a more diverse perspective to our online cookbook!</a:t>
            </a:r>
            <a:endParaRPr/>
          </a:p>
        </p:txBody>
      </p:sp>
      <p:pic>
        <p:nvPicPr>
          <p:cNvPr id="1606" name="Google Shape;1606;p71"/>
          <p:cNvPicPr preferRelativeResize="0"/>
          <p:nvPr/>
        </p:nvPicPr>
        <p:blipFill rotWithShape="1">
          <a:blip r:embed="rId3">
            <a:alphaModFix/>
          </a:blip>
          <a:srcRect l="19830" t="780" r="14831" b="-779"/>
          <a:stretch/>
        </p:blipFill>
        <p:spPr>
          <a:xfrm>
            <a:off x="4133849" y="1077350"/>
            <a:ext cx="6419851" cy="6028300"/>
          </a:xfrm>
          <a:prstGeom prst="rect">
            <a:avLst/>
          </a:prstGeom>
          <a:noFill/>
          <a:ln>
            <a:noFill/>
          </a:ln>
        </p:spPr>
      </p:pic>
      <p:sp>
        <p:nvSpPr>
          <p:cNvPr id="1607" name="Google Shape;1607;p71"/>
          <p:cNvSpPr/>
          <p:nvPr/>
        </p:nvSpPr>
        <p:spPr>
          <a:xfrm flipH="1">
            <a:off x="4037917" y="806779"/>
            <a:ext cx="6611705" cy="6298880"/>
          </a:xfrm>
          <a:custGeom>
            <a:avLst/>
            <a:gdLst/>
            <a:ahLst/>
            <a:cxnLst/>
            <a:rect l="l" t="t" r="r" b="b"/>
            <a:pathLst>
              <a:path w="218985" h="208624" extrusionOk="0">
                <a:moveTo>
                  <a:pt x="138357" y="6100"/>
                </a:moveTo>
                <a:cubicBezTo>
                  <a:pt x="159606" y="6100"/>
                  <a:pt x="182515" y="15914"/>
                  <a:pt x="196904" y="32111"/>
                </a:cubicBezTo>
                <a:cubicBezTo>
                  <a:pt x="202233" y="38136"/>
                  <a:pt x="206570" y="45287"/>
                  <a:pt x="206736" y="52437"/>
                </a:cubicBezTo>
                <a:cubicBezTo>
                  <a:pt x="207100" y="68029"/>
                  <a:pt x="200942" y="73293"/>
                  <a:pt x="199188" y="88554"/>
                </a:cubicBezTo>
                <a:cubicBezTo>
                  <a:pt x="197731" y="101531"/>
                  <a:pt x="203061" y="115269"/>
                  <a:pt x="210841" y="127584"/>
                </a:cubicBezTo>
                <a:cubicBezTo>
                  <a:pt x="217759" y="138608"/>
                  <a:pt x="215508" y="153736"/>
                  <a:pt x="213489" y="165190"/>
                </a:cubicBezTo>
                <a:cubicBezTo>
                  <a:pt x="211436" y="176777"/>
                  <a:pt x="202697" y="185715"/>
                  <a:pt x="192898" y="192667"/>
                </a:cubicBezTo>
                <a:cubicBezTo>
                  <a:pt x="185338" y="197982"/>
                  <a:pt x="176008" y="202513"/>
                  <a:pt x="166036" y="202513"/>
                </a:cubicBezTo>
                <a:cubicBezTo>
                  <a:pt x="163215" y="202513"/>
                  <a:pt x="160342" y="202151"/>
                  <a:pt x="157444" y="201340"/>
                </a:cubicBezTo>
                <a:cubicBezTo>
                  <a:pt x="141785" y="196937"/>
                  <a:pt x="130066" y="180650"/>
                  <a:pt x="114176" y="179293"/>
                </a:cubicBezTo>
                <a:cubicBezTo>
                  <a:pt x="113461" y="179231"/>
                  <a:pt x="112758" y="179202"/>
                  <a:pt x="112067" y="179202"/>
                </a:cubicBezTo>
                <a:cubicBezTo>
                  <a:pt x="98609" y="179202"/>
                  <a:pt x="89421" y="190354"/>
                  <a:pt x="76669" y="193660"/>
                </a:cubicBezTo>
                <a:cubicBezTo>
                  <a:pt x="73879" y="194384"/>
                  <a:pt x="70948" y="194712"/>
                  <a:pt x="67952" y="194712"/>
                </a:cubicBezTo>
                <a:cubicBezTo>
                  <a:pt x="61494" y="194712"/>
                  <a:pt x="54730" y="193187"/>
                  <a:pt x="48398" y="190813"/>
                </a:cubicBezTo>
                <a:cubicBezTo>
                  <a:pt x="39129" y="187337"/>
                  <a:pt x="30555" y="182040"/>
                  <a:pt x="22147" y="176942"/>
                </a:cubicBezTo>
                <a:cubicBezTo>
                  <a:pt x="13738" y="171811"/>
                  <a:pt x="4270" y="165124"/>
                  <a:pt x="3509" y="156550"/>
                </a:cubicBezTo>
                <a:cubicBezTo>
                  <a:pt x="2814" y="148870"/>
                  <a:pt x="9534" y="143441"/>
                  <a:pt x="13738" y="137350"/>
                </a:cubicBezTo>
                <a:cubicBezTo>
                  <a:pt x="21518" y="126061"/>
                  <a:pt x="21021" y="111065"/>
                  <a:pt x="21021" y="96929"/>
                </a:cubicBezTo>
                <a:cubicBezTo>
                  <a:pt x="21021" y="85111"/>
                  <a:pt x="30787" y="33866"/>
                  <a:pt x="70247" y="27543"/>
                </a:cubicBezTo>
                <a:cubicBezTo>
                  <a:pt x="83820" y="25457"/>
                  <a:pt x="96896" y="20823"/>
                  <a:pt x="108747" y="13871"/>
                </a:cubicBezTo>
                <a:cubicBezTo>
                  <a:pt x="113580" y="11024"/>
                  <a:pt x="118811" y="8905"/>
                  <a:pt x="124306" y="7647"/>
                </a:cubicBezTo>
                <a:cubicBezTo>
                  <a:pt x="128826" y="6603"/>
                  <a:pt x="133549" y="6100"/>
                  <a:pt x="138357" y="6100"/>
                </a:cubicBezTo>
                <a:close/>
                <a:moveTo>
                  <a:pt x="0" y="0"/>
                </a:moveTo>
                <a:lnTo>
                  <a:pt x="0" y="208623"/>
                </a:lnTo>
                <a:lnTo>
                  <a:pt x="218984" y="208623"/>
                </a:lnTo>
                <a:lnTo>
                  <a:pt x="2189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8" name="Google Shape;1608;p71"/>
          <p:cNvGrpSpPr/>
          <p:nvPr/>
        </p:nvGrpSpPr>
        <p:grpSpPr>
          <a:xfrm rot="5825592">
            <a:off x="7584352" y="200344"/>
            <a:ext cx="1377705" cy="1197957"/>
            <a:chOff x="13650025" y="1387863"/>
            <a:chExt cx="1542375" cy="1410625"/>
          </a:xfrm>
        </p:grpSpPr>
        <p:sp>
          <p:nvSpPr>
            <p:cNvPr id="1609" name="Google Shape;1609;p71"/>
            <p:cNvSpPr/>
            <p:nvPr/>
          </p:nvSpPr>
          <p:spPr>
            <a:xfrm>
              <a:off x="13818450" y="1387863"/>
              <a:ext cx="1373950" cy="1271000"/>
            </a:xfrm>
            <a:custGeom>
              <a:avLst/>
              <a:gdLst/>
              <a:ahLst/>
              <a:cxnLst/>
              <a:rect l="l" t="t" r="r" b="b"/>
              <a:pathLst>
                <a:path w="54958" h="50840" extrusionOk="0">
                  <a:moveTo>
                    <a:pt x="38622" y="20806"/>
                  </a:moveTo>
                  <a:cubicBezTo>
                    <a:pt x="39892" y="20806"/>
                    <a:pt x="41342" y="21628"/>
                    <a:pt x="40144" y="22708"/>
                  </a:cubicBezTo>
                  <a:cubicBezTo>
                    <a:pt x="39552" y="23261"/>
                    <a:pt x="39027" y="23984"/>
                    <a:pt x="38493" y="23984"/>
                  </a:cubicBezTo>
                  <a:cubicBezTo>
                    <a:pt x="38097" y="23984"/>
                    <a:pt x="37696" y="23588"/>
                    <a:pt x="37257" y="22433"/>
                  </a:cubicBezTo>
                  <a:cubicBezTo>
                    <a:pt x="36815" y="21269"/>
                    <a:pt x="37668" y="20806"/>
                    <a:pt x="38622" y="20806"/>
                  </a:cubicBezTo>
                  <a:close/>
                  <a:moveTo>
                    <a:pt x="22720" y="22080"/>
                  </a:moveTo>
                  <a:cubicBezTo>
                    <a:pt x="23996" y="22080"/>
                    <a:pt x="25466" y="22912"/>
                    <a:pt x="24265" y="24014"/>
                  </a:cubicBezTo>
                  <a:cubicBezTo>
                    <a:pt x="23657" y="24563"/>
                    <a:pt x="23139" y="25269"/>
                    <a:pt x="22614" y="25269"/>
                  </a:cubicBezTo>
                  <a:cubicBezTo>
                    <a:pt x="22219" y="25269"/>
                    <a:pt x="21821" y="24870"/>
                    <a:pt x="21378" y="23704"/>
                  </a:cubicBezTo>
                  <a:cubicBezTo>
                    <a:pt x="20923" y="22544"/>
                    <a:pt x="21768" y="22080"/>
                    <a:pt x="22720" y="22080"/>
                  </a:cubicBezTo>
                  <a:close/>
                  <a:moveTo>
                    <a:pt x="31968" y="26064"/>
                  </a:moveTo>
                  <a:cubicBezTo>
                    <a:pt x="33248" y="26064"/>
                    <a:pt x="34709" y="26886"/>
                    <a:pt x="33511" y="27966"/>
                  </a:cubicBezTo>
                  <a:cubicBezTo>
                    <a:pt x="32899" y="28519"/>
                    <a:pt x="32377" y="29242"/>
                    <a:pt x="31842" y="29242"/>
                  </a:cubicBezTo>
                  <a:cubicBezTo>
                    <a:pt x="31446" y="29242"/>
                    <a:pt x="31043" y="28846"/>
                    <a:pt x="30589" y="27691"/>
                  </a:cubicBezTo>
                  <a:cubicBezTo>
                    <a:pt x="30147" y="26527"/>
                    <a:pt x="31007" y="26064"/>
                    <a:pt x="31968" y="26064"/>
                  </a:cubicBezTo>
                  <a:close/>
                  <a:moveTo>
                    <a:pt x="16006" y="25536"/>
                  </a:moveTo>
                  <a:cubicBezTo>
                    <a:pt x="16280" y="25536"/>
                    <a:pt x="16678" y="25948"/>
                    <a:pt x="17151" y="26729"/>
                  </a:cubicBezTo>
                  <a:lnTo>
                    <a:pt x="17185" y="26729"/>
                  </a:lnTo>
                  <a:cubicBezTo>
                    <a:pt x="17915" y="27902"/>
                    <a:pt x="18264" y="29689"/>
                    <a:pt x="17126" y="29689"/>
                  </a:cubicBezTo>
                  <a:cubicBezTo>
                    <a:pt x="17030" y="29689"/>
                    <a:pt x="16924" y="29677"/>
                    <a:pt x="16807" y="29650"/>
                  </a:cubicBezTo>
                  <a:cubicBezTo>
                    <a:pt x="15261" y="29307"/>
                    <a:pt x="15639" y="26110"/>
                    <a:pt x="15639" y="26110"/>
                  </a:cubicBezTo>
                  <a:cubicBezTo>
                    <a:pt x="15694" y="25723"/>
                    <a:pt x="15822" y="25536"/>
                    <a:pt x="16006" y="25536"/>
                  </a:cubicBezTo>
                  <a:close/>
                  <a:moveTo>
                    <a:pt x="25047" y="30677"/>
                  </a:moveTo>
                  <a:cubicBezTo>
                    <a:pt x="27433" y="30677"/>
                    <a:pt x="29264" y="36594"/>
                    <a:pt x="27259" y="36594"/>
                  </a:cubicBezTo>
                  <a:cubicBezTo>
                    <a:pt x="27033" y="36594"/>
                    <a:pt x="26758" y="36519"/>
                    <a:pt x="26431" y="36352"/>
                  </a:cubicBezTo>
                  <a:cubicBezTo>
                    <a:pt x="24540" y="35424"/>
                    <a:pt x="20657" y="34084"/>
                    <a:pt x="23853" y="31197"/>
                  </a:cubicBezTo>
                  <a:cubicBezTo>
                    <a:pt x="24256" y="30833"/>
                    <a:pt x="24659" y="30677"/>
                    <a:pt x="25047" y="30677"/>
                  </a:cubicBezTo>
                  <a:close/>
                  <a:moveTo>
                    <a:pt x="13409" y="38046"/>
                  </a:moveTo>
                  <a:cubicBezTo>
                    <a:pt x="13625" y="38046"/>
                    <a:pt x="13947" y="38172"/>
                    <a:pt x="14401" y="38483"/>
                  </a:cubicBezTo>
                  <a:cubicBezTo>
                    <a:pt x="15536" y="39274"/>
                    <a:pt x="18938" y="42745"/>
                    <a:pt x="16670" y="42951"/>
                  </a:cubicBezTo>
                  <a:cubicBezTo>
                    <a:pt x="16625" y="42955"/>
                    <a:pt x="16581" y="42956"/>
                    <a:pt x="16537" y="42956"/>
                  </a:cubicBezTo>
                  <a:cubicBezTo>
                    <a:pt x="14318" y="42956"/>
                    <a:pt x="13095" y="38793"/>
                    <a:pt x="13095" y="38793"/>
                  </a:cubicBezTo>
                  <a:cubicBezTo>
                    <a:pt x="12988" y="38386"/>
                    <a:pt x="13054" y="38046"/>
                    <a:pt x="13409" y="38046"/>
                  </a:cubicBezTo>
                  <a:close/>
                  <a:moveTo>
                    <a:pt x="31960" y="0"/>
                  </a:moveTo>
                  <a:cubicBezTo>
                    <a:pt x="31208" y="0"/>
                    <a:pt x="30457" y="146"/>
                    <a:pt x="29765" y="436"/>
                  </a:cubicBezTo>
                  <a:cubicBezTo>
                    <a:pt x="26878" y="1880"/>
                    <a:pt x="25056" y="883"/>
                    <a:pt x="24506" y="3873"/>
                  </a:cubicBezTo>
                  <a:cubicBezTo>
                    <a:pt x="23928" y="6819"/>
                    <a:pt x="22307" y="17337"/>
                    <a:pt x="21417" y="17337"/>
                  </a:cubicBezTo>
                  <a:cubicBezTo>
                    <a:pt x="21247" y="17337"/>
                    <a:pt x="21105" y="16958"/>
                    <a:pt x="21000" y="16074"/>
                  </a:cubicBezTo>
                  <a:cubicBezTo>
                    <a:pt x="20347" y="10575"/>
                    <a:pt x="22788" y="2395"/>
                    <a:pt x="23441" y="1158"/>
                  </a:cubicBezTo>
                  <a:cubicBezTo>
                    <a:pt x="23609" y="850"/>
                    <a:pt x="23366" y="638"/>
                    <a:pt x="22819" y="638"/>
                  </a:cubicBezTo>
                  <a:cubicBezTo>
                    <a:pt x="22023" y="638"/>
                    <a:pt x="20586" y="1084"/>
                    <a:pt x="18835" y="2326"/>
                  </a:cubicBezTo>
                  <a:cubicBezTo>
                    <a:pt x="17563" y="3254"/>
                    <a:pt x="16051" y="3254"/>
                    <a:pt x="15364" y="4010"/>
                  </a:cubicBezTo>
                  <a:cubicBezTo>
                    <a:pt x="13716" y="5808"/>
                    <a:pt x="13687" y="17710"/>
                    <a:pt x="13024" y="17710"/>
                  </a:cubicBezTo>
                  <a:cubicBezTo>
                    <a:pt x="12927" y="17710"/>
                    <a:pt x="12815" y="17452"/>
                    <a:pt x="12683" y="16865"/>
                  </a:cubicBezTo>
                  <a:cubicBezTo>
                    <a:pt x="11652" y="12294"/>
                    <a:pt x="12477" y="6794"/>
                    <a:pt x="12477" y="6794"/>
                  </a:cubicBezTo>
                  <a:cubicBezTo>
                    <a:pt x="12477" y="6794"/>
                    <a:pt x="12466" y="6793"/>
                    <a:pt x="12444" y="6793"/>
                  </a:cubicBezTo>
                  <a:cubicBezTo>
                    <a:pt x="12248" y="6793"/>
                    <a:pt x="11181" y="6932"/>
                    <a:pt x="9418" y="9716"/>
                  </a:cubicBezTo>
                  <a:cubicBezTo>
                    <a:pt x="8902" y="10541"/>
                    <a:pt x="7905" y="11056"/>
                    <a:pt x="7424" y="12294"/>
                  </a:cubicBezTo>
                  <a:cubicBezTo>
                    <a:pt x="5671" y="16762"/>
                    <a:pt x="10586" y="20783"/>
                    <a:pt x="10793" y="24151"/>
                  </a:cubicBezTo>
                  <a:cubicBezTo>
                    <a:pt x="10831" y="24687"/>
                    <a:pt x="10723" y="24919"/>
                    <a:pt x="10515" y="24919"/>
                  </a:cubicBezTo>
                  <a:cubicBezTo>
                    <a:pt x="9413" y="24919"/>
                    <a:pt x="5500" y="18428"/>
                    <a:pt x="5500" y="15971"/>
                  </a:cubicBezTo>
                  <a:cubicBezTo>
                    <a:pt x="5500" y="15971"/>
                    <a:pt x="4709" y="16109"/>
                    <a:pt x="3987" y="18171"/>
                  </a:cubicBezTo>
                  <a:cubicBezTo>
                    <a:pt x="3781" y="18755"/>
                    <a:pt x="3197" y="19442"/>
                    <a:pt x="3059" y="20336"/>
                  </a:cubicBezTo>
                  <a:cubicBezTo>
                    <a:pt x="2578" y="23945"/>
                    <a:pt x="7184" y="26557"/>
                    <a:pt x="7046" y="28413"/>
                  </a:cubicBezTo>
                  <a:cubicBezTo>
                    <a:pt x="7017" y="28733"/>
                    <a:pt x="6873" y="28872"/>
                    <a:pt x="6652" y="28872"/>
                  </a:cubicBezTo>
                  <a:cubicBezTo>
                    <a:pt x="5593" y="28872"/>
                    <a:pt x="2770" y="25662"/>
                    <a:pt x="2372" y="23842"/>
                  </a:cubicBezTo>
                  <a:cubicBezTo>
                    <a:pt x="2372" y="23842"/>
                    <a:pt x="0" y="24048"/>
                    <a:pt x="1135" y="28550"/>
                  </a:cubicBezTo>
                  <a:cubicBezTo>
                    <a:pt x="2189" y="32736"/>
                    <a:pt x="5768" y="35822"/>
                    <a:pt x="8116" y="35822"/>
                  </a:cubicBezTo>
                  <a:cubicBezTo>
                    <a:pt x="8294" y="35822"/>
                    <a:pt x="8465" y="35804"/>
                    <a:pt x="8627" y="35768"/>
                  </a:cubicBezTo>
                  <a:cubicBezTo>
                    <a:pt x="9615" y="35542"/>
                    <a:pt x="10429" y="35409"/>
                    <a:pt x="10969" y="35409"/>
                  </a:cubicBezTo>
                  <a:cubicBezTo>
                    <a:pt x="11745" y="35409"/>
                    <a:pt x="11956" y="35684"/>
                    <a:pt x="11308" y="36352"/>
                  </a:cubicBezTo>
                  <a:cubicBezTo>
                    <a:pt x="11308" y="36352"/>
                    <a:pt x="8249" y="38999"/>
                    <a:pt x="14676" y="43948"/>
                  </a:cubicBezTo>
                  <a:cubicBezTo>
                    <a:pt x="19061" y="47338"/>
                    <a:pt x="24261" y="50840"/>
                    <a:pt x="28318" y="50840"/>
                  </a:cubicBezTo>
                  <a:cubicBezTo>
                    <a:pt x="28745" y="50840"/>
                    <a:pt x="29159" y="50801"/>
                    <a:pt x="29558" y="50719"/>
                  </a:cubicBezTo>
                  <a:cubicBezTo>
                    <a:pt x="31311" y="50341"/>
                    <a:pt x="33133" y="50719"/>
                    <a:pt x="34164" y="49997"/>
                  </a:cubicBezTo>
                  <a:cubicBezTo>
                    <a:pt x="32617" y="48897"/>
                    <a:pt x="26946" y="46182"/>
                    <a:pt x="23990" y="43501"/>
                  </a:cubicBezTo>
                  <a:cubicBezTo>
                    <a:pt x="21221" y="40978"/>
                    <a:pt x="20935" y="40046"/>
                    <a:pt x="21830" y="40046"/>
                  </a:cubicBezTo>
                  <a:cubicBezTo>
                    <a:pt x="23056" y="40046"/>
                    <a:pt x="26497" y="41796"/>
                    <a:pt x="28802" y="43604"/>
                  </a:cubicBezTo>
                  <a:cubicBezTo>
                    <a:pt x="31184" y="45495"/>
                    <a:pt x="33478" y="48596"/>
                    <a:pt x="36424" y="48596"/>
                  </a:cubicBezTo>
                  <a:cubicBezTo>
                    <a:pt x="37602" y="48596"/>
                    <a:pt x="38883" y="48101"/>
                    <a:pt x="40316" y="46835"/>
                  </a:cubicBezTo>
                  <a:cubicBezTo>
                    <a:pt x="41072" y="46182"/>
                    <a:pt x="42585" y="46320"/>
                    <a:pt x="44028" y="44429"/>
                  </a:cubicBezTo>
                  <a:cubicBezTo>
                    <a:pt x="41966" y="44223"/>
                    <a:pt x="39938" y="43639"/>
                    <a:pt x="38082" y="42642"/>
                  </a:cubicBezTo>
                  <a:cubicBezTo>
                    <a:pt x="35720" y="41336"/>
                    <a:pt x="34077" y="38839"/>
                    <a:pt x="35732" y="38839"/>
                  </a:cubicBezTo>
                  <a:cubicBezTo>
                    <a:pt x="36124" y="38839"/>
                    <a:pt x="36702" y="38979"/>
                    <a:pt x="37498" y="39308"/>
                  </a:cubicBezTo>
                  <a:cubicBezTo>
                    <a:pt x="40146" y="40403"/>
                    <a:pt x="42488" y="41469"/>
                    <a:pt x="44168" y="41469"/>
                  </a:cubicBezTo>
                  <a:cubicBezTo>
                    <a:pt x="45126" y="41469"/>
                    <a:pt x="45869" y="41122"/>
                    <a:pt x="46331" y="40236"/>
                  </a:cubicBezTo>
                  <a:cubicBezTo>
                    <a:pt x="47843" y="37349"/>
                    <a:pt x="49871" y="37521"/>
                    <a:pt x="50318" y="34118"/>
                  </a:cubicBezTo>
                  <a:lnTo>
                    <a:pt x="50318" y="34118"/>
                  </a:lnTo>
                  <a:cubicBezTo>
                    <a:pt x="50317" y="34118"/>
                    <a:pt x="48790" y="35158"/>
                    <a:pt x="46097" y="35158"/>
                  </a:cubicBezTo>
                  <a:cubicBezTo>
                    <a:pt x="44812" y="35158"/>
                    <a:pt x="43261" y="34921"/>
                    <a:pt x="41485" y="34221"/>
                  </a:cubicBezTo>
                  <a:cubicBezTo>
                    <a:pt x="36711" y="32353"/>
                    <a:pt x="33241" y="29974"/>
                    <a:pt x="35513" y="29974"/>
                  </a:cubicBezTo>
                  <a:cubicBezTo>
                    <a:pt x="35875" y="29974"/>
                    <a:pt x="36381" y="30034"/>
                    <a:pt x="37051" y="30166"/>
                  </a:cubicBezTo>
                  <a:cubicBezTo>
                    <a:pt x="39546" y="30653"/>
                    <a:pt x="43933" y="32684"/>
                    <a:pt x="47428" y="32684"/>
                  </a:cubicBezTo>
                  <a:cubicBezTo>
                    <a:pt x="49854" y="32684"/>
                    <a:pt x="51849" y="31705"/>
                    <a:pt x="52483" y="28550"/>
                  </a:cubicBezTo>
                  <a:cubicBezTo>
                    <a:pt x="52689" y="27451"/>
                    <a:pt x="54098" y="26523"/>
                    <a:pt x="53927" y="24323"/>
                  </a:cubicBezTo>
                  <a:lnTo>
                    <a:pt x="53927" y="24323"/>
                  </a:lnTo>
                  <a:cubicBezTo>
                    <a:pt x="53033" y="25423"/>
                    <a:pt x="51727" y="26110"/>
                    <a:pt x="50318" y="26179"/>
                  </a:cubicBezTo>
                  <a:cubicBezTo>
                    <a:pt x="50287" y="26180"/>
                    <a:pt x="50255" y="26180"/>
                    <a:pt x="50223" y="26180"/>
                  </a:cubicBezTo>
                  <a:cubicBezTo>
                    <a:pt x="47922" y="26180"/>
                    <a:pt x="43390" y="23769"/>
                    <a:pt x="46915" y="23498"/>
                  </a:cubicBezTo>
                  <a:cubicBezTo>
                    <a:pt x="50490" y="23189"/>
                    <a:pt x="53927" y="23120"/>
                    <a:pt x="53755" y="19511"/>
                  </a:cubicBezTo>
                  <a:cubicBezTo>
                    <a:pt x="53548" y="15937"/>
                    <a:pt x="53411" y="13497"/>
                    <a:pt x="54167" y="11812"/>
                  </a:cubicBezTo>
                  <a:cubicBezTo>
                    <a:pt x="54958" y="10128"/>
                    <a:pt x="54236" y="10266"/>
                    <a:pt x="53033" y="10163"/>
                  </a:cubicBezTo>
                  <a:cubicBezTo>
                    <a:pt x="51796" y="10060"/>
                    <a:pt x="49630" y="7585"/>
                    <a:pt x="48771" y="7207"/>
                  </a:cubicBezTo>
                  <a:cubicBezTo>
                    <a:pt x="48730" y="7188"/>
                    <a:pt x="48681" y="7179"/>
                    <a:pt x="48626" y="7179"/>
                  </a:cubicBezTo>
                  <a:cubicBezTo>
                    <a:pt x="47584" y="7179"/>
                    <a:pt x="44192" y="10461"/>
                    <a:pt x="42103" y="12843"/>
                  </a:cubicBezTo>
                  <a:cubicBezTo>
                    <a:pt x="41474" y="13573"/>
                    <a:pt x="41036" y="13887"/>
                    <a:pt x="40770" y="13887"/>
                  </a:cubicBezTo>
                  <a:cubicBezTo>
                    <a:pt x="40120" y="13887"/>
                    <a:pt x="40491" y="12017"/>
                    <a:pt x="41588" y="9750"/>
                  </a:cubicBezTo>
                  <a:cubicBezTo>
                    <a:pt x="43134" y="6588"/>
                    <a:pt x="47396" y="5179"/>
                    <a:pt x="47396" y="5179"/>
                  </a:cubicBezTo>
                  <a:cubicBezTo>
                    <a:pt x="47396" y="5179"/>
                    <a:pt x="44862" y="3220"/>
                    <a:pt x="42374" y="3220"/>
                  </a:cubicBezTo>
                  <a:cubicBezTo>
                    <a:pt x="42352" y="3220"/>
                    <a:pt x="42331" y="3220"/>
                    <a:pt x="42310" y="3220"/>
                  </a:cubicBezTo>
                  <a:cubicBezTo>
                    <a:pt x="39766" y="3220"/>
                    <a:pt x="35607" y="12225"/>
                    <a:pt x="35058" y="14115"/>
                  </a:cubicBezTo>
                  <a:cubicBezTo>
                    <a:pt x="34945" y="14530"/>
                    <a:pt x="34813" y="14723"/>
                    <a:pt x="34690" y="14723"/>
                  </a:cubicBezTo>
                  <a:cubicBezTo>
                    <a:pt x="34249" y="14723"/>
                    <a:pt x="33905" y="12273"/>
                    <a:pt x="34817" y="8650"/>
                  </a:cubicBezTo>
                  <a:cubicBezTo>
                    <a:pt x="35470" y="5970"/>
                    <a:pt x="36879" y="3564"/>
                    <a:pt x="38873" y="1708"/>
                  </a:cubicBezTo>
                  <a:cubicBezTo>
                    <a:pt x="38873" y="1708"/>
                    <a:pt x="38064" y="1130"/>
                    <a:pt x="37375" y="1130"/>
                  </a:cubicBezTo>
                  <a:cubicBezTo>
                    <a:pt x="37224" y="1130"/>
                    <a:pt x="37078" y="1158"/>
                    <a:pt x="36948" y="1227"/>
                  </a:cubicBezTo>
                  <a:cubicBezTo>
                    <a:pt x="36054" y="1639"/>
                    <a:pt x="35470" y="1020"/>
                    <a:pt x="34233" y="2258"/>
                  </a:cubicBezTo>
                  <a:cubicBezTo>
                    <a:pt x="32308" y="4148"/>
                    <a:pt x="29868" y="11847"/>
                    <a:pt x="29765" y="16521"/>
                  </a:cubicBezTo>
                  <a:cubicBezTo>
                    <a:pt x="29732" y="18011"/>
                    <a:pt x="29520" y="18665"/>
                    <a:pt x="29281" y="18665"/>
                  </a:cubicBezTo>
                  <a:cubicBezTo>
                    <a:pt x="28764" y="18665"/>
                    <a:pt x="28119" y="15617"/>
                    <a:pt x="28871" y="11366"/>
                  </a:cubicBezTo>
                  <a:cubicBezTo>
                    <a:pt x="30005" y="5179"/>
                    <a:pt x="32102" y="1261"/>
                    <a:pt x="33167" y="127"/>
                  </a:cubicBezTo>
                  <a:cubicBezTo>
                    <a:pt x="32770" y="42"/>
                    <a:pt x="32365" y="0"/>
                    <a:pt x="31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1"/>
            <p:cNvSpPr/>
            <p:nvPr/>
          </p:nvSpPr>
          <p:spPr>
            <a:xfrm>
              <a:off x="13650025" y="1682313"/>
              <a:ext cx="1486525" cy="1116175"/>
            </a:xfrm>
            <a:custGeom>
              <a:avLst/>
              <a:gdLst/>
              <a:ahLst/>
              <a:cxnLst/>
              <a:rect l="l" t="t" r="r" b="b"/>
              <a:pathLst>
                <a:path w="59461" h="44647" extrusionOk="0">
                  <a:moveTo>
                    <a:pt x="59461" y="0"/>
                  </a:moveTo>
                  <a:lnTo>
                    <a:pt x="58636" y="241"/>
                  </a:lnTo>
                  <a:cubicBezTo>
                    <a:pt x="58120" y="378"/>
                    <a:pt x="57330" y="653"/>
                    <a:pt x="56367" y="997"/>
                  </a:cubicBezTo>
                  <a:cubicBezTo>
                    <a:pt x="55371" y="1340"/>
                    <a:pt x="54202" y="1787"/>
                    <a:pt x="52827" y="2303"/>
                  </a:cubicBezTo>
                  <a:cubicBezTo>
                    <a:pt x="51487" y="2853"/>
                    <a:pt x="50009" y="3506"/>
                    <a:pt x="48394" y="4331"/>
                  </a:cubicBezTo>
                  <a:cubicBezTo>
                    <a:pt x="46813" y="5121"/>
                    <a:pt x="45094" y="6049"/>
                    <a:pt x="43376" y="7149"/>
                  </a:cubicBezTo>
                  <a:cubicBezTo>
                    <a:pt x="42929" y="7390"/>
                    <a:pt x="42516" y="7699"/>
                    <a:pt x="42070" y="8008"/>
                  </a:cubicBezTo>
                  <a:cubicBezTo>
                    <a:pt x="41657" y="8317"/>
                    <a:pt x="41176" y="8558"/>
                    <a:pt x="40763" y="8902"/>
                  </a:cubicBezTo>
                  <a:lnTo>
                    <a:pt x="39457" y="9864"/>
                  </a:lnTo>
                  <a:cubicBezTo>
                    <a:pt x="39045" y="10208"/>
                    <a:pt x="38598" y="10552"/>
                    <a:pt x="38151" y="10861"/>
                  </a:cubicBezTo>
                  <a:cubicBezTo>
                    <a:pt x="36330" y="12098"/>
                    <a:pt x="34371" y="13301"/>
                    <a:pt x="32377" y="14470"/>
                  </a:cubicBezTo>
                  <a:lnTo>
                    <a:pt x="26294" y="18113"/>
                  </a:lnTo>
                  <a:cubicBezTo>
                    <a:pt x="22273" y="20519"/>
                    <a:pt x="18389" y="23131"/>
                    <a:pt x="14677" y="25949"/>
                  </a:cubicBezTo>
                  <a:cubicBezTo>
                    <a:pt x="11412" y="28424"/>
                    <a:pt x="8456" y="31208"/>
                    <a:pt x="5809" y="34335"/>
                  </a:cubicBezTo>
                  <a:cubicBezTo>
                    <a:pt x="4744" y="35573"/>
                    <a:pt x="3782" y="36879"/>
                    <a:pt x="2922" y="38288"/>
                  </a:cubicBezTo>
                  <a:cubicBezTo>
                    <a:pt x="2544" y="38907"/>
                    <a:pt x="2201" y="39491"/>
                    <a:pt x="1926" y="40041"/>
                  </a:cubicBezTo>
                  <a:cubicBezTo>
                    <a:pt x="1616" y="40591"/>
                    <a:pt x="1376" y="41106"/>
                    <a:pt x="1135" y="41587"/>
                  </a:cubicBezTo>
                  <a:lnTo>
                    <a:pt x="620" y="42893"/>
                  </a:lnTo>
                  <a:cubicBezTo>
                    <a:pt x="448" y="43237"/>
                    <a:pt x="379" y="43581"/>
                    <a:pt x="276" y="43856"/>
                  </a:cubicBezTo>
                  <a:lnTo>
                    <a:pt x="1" y="44646"/>
                  </a:lnTo>
                  <a:lnTo>
                    <a:pt x="310" y="43856"/>
                  </a:lnTo>
                  <a:cubicBezTo>
                    <a:pt x="448" y="43615"/>
                    <a:pt x="551" y="43271"/>
                    <a:pt x="723" y="42928"/>
                  </a:cubicBezTo>
                  <a:lnTo>
                    <a:pt x="1307" y="41690"/>
                  </a:lnTo>
                  <a:cubicBezTo>
                    <a:pt x="1548" y="41209"/>
                    <a:pt x="1857" y="40728"/>
                    <a:pt x="2132" y="40178"/>
                  </a:cubicBezTo>
                  <a:cubicBezTo>
                    <a:pt x="2441" y="39628"/>
                    <a:pt x="2819" y="39078"/>
                    <a:pt x="3232" y="38460"/>
                  </a:cubicBezTo>
                  <a:cubicBezTo>
                    <a:pt x="3610" y="37841"/>
                    <a:pt x="4091" y="37222"/>
                    <a:pt x="4572" y="36604"/>
                  </a:cubicBezTo>
                  <a:cubicBezTo>
                    <a:pt x="4847" y="36294"/>
                    <a:pt x="5088" y="35985"/>
                    <a:pt x="5363" y="35641"/>
                  </a:cubicBezTo>
                  <a:lnTo>
                    <a:pt x="6222" y="34679"/>
                  </a:lnTo>
                  <a:cubicBezTo>
                    <a:pt x="7494" y="33236"/>
                    <a:pt x="8834" y="31895"/>
                    <a:pt x="10243" y="30623"/>
                  </a:cubicBezTo>
                  <a:cubicBezTo>
                    <a:pt x="11755" y="29283"/>
                    <a:pt x="13440" y="27943"/>
                    <a:pt x="15192" y="26602"/>
                  </a:cubicBezTo>
                  <a:cubicBezTo>
                    <a:pt x="18904" y="23818"/>
                    <a:pt x="22754" y="21275"/>
                    <a:pt x="26741" y="18903"/>
                  </a:cubicBezTo>
                  <a:lnTo>
                    <a:pt x="32824" y="15226"/>
                  </a:lnTo>
                  <a:cubicBezTo>
                    <a:pt x="34817" y="14023"/>
                    <a:pt x="36777" y="12820"/>
                    <a:pt x="38598" y="11514"/>
                  </a:cubicBezTo>
                  <a:cubicBezTo>
                    <a:pt x="39079" y="11170"/>
                    <a:pt x="39526" y="10861"/>
                    <a:pt x="39939" y="10517"/>
                  </a:cubicBezTo>
                  <a:lnTo>
                    <a:pt x="41245" y="9520"/>
                  </a:lnTo>
                  <a:cubicBezTo>
                    <a:pt x="41657" y="9177"/>
                    <a:pt x="42104" y="8902"/>
                    <a:pt x="42516" y="8592"/>
                  </a:cubicBezTo>
                  <a:cubicBezTo>
                    <a:pt x="42963" y="8283"/>
                    <a:pt x="43376" y="7974"/>
                    <a:pt x="43822" y="7733"/>
                  </a:cubicBezTo>
                  <a:cubicBezTo>
                    <a:pt x="45506" y="6599"/>
                    <a:pt x="47156" y="5637"/>
                    <a:pt x="48737" y="4812"/>
                  </a:cubicBezTo>
                  <a:cubicBezTo>
                    <a:pt x="50284" y="3953"/>
                    <a:pt x="51762" y="3265"/>
                    <a:pt x="53068" y="2646"/>
                  </a:cubicBezTo>
                  <a:cubicBezTo>
                    <a:pt x="54374" y="2062"/>
                    <a:pt x="55542" y="1581"/>
                    <a:pt x="56505" y="1169"/>
                  </a:cubicBezTo>
                  <a:cubicBezTo>
                    <a:pt x="57467" y="791"/>
                    <a:pt x="58223" y="481"/>
                    <a:pt x="58739" y="309"/>
                  </a:cubicBezTo>
                  <a:lnTo>
                    <a:pt x="59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1"/>
            <p:cNvSpPr/>
            <p:nvPr/>
          </p:nvSpPr>
          <p:spPr>
            <a:xfrm>
              <a:off x="14644175" y="1934913"/>
              <a:ext cx="362625" cy="170150"/>
            </a:xfrm>
            <a:custGeom>
              <a:avLst/>
              <a:gdLst/>
              <a:ahLst/>
              <a:cxnLst/>
              <a:rect l="l" t="t" r="r" b="b"/>
              <a:pathLst>
                <a:path w="14505" h="6806" extrusionOk="0">
                  <a:moveTo>
                    <a:pt x="1" y="1"/>
                  </a:moveTo>
                  <a:lnTo>
                    <a:pt x="1" y="1"/>
                  </a:lnTo>
                  <a:cubicBezTo>
                    <a:pt x="69" y="241"/>
                    <a:pt x="207" y="448"/>
                    <a:pt x="344" y="654"/>
                  </a:cubicBezTo>
                  <a:cubicBezTo>
                    <a:pt x="688" y="1169"/>
                    <a:pt x="1101" y="1650"/>
                    <a:pt x="1582" y="2063"/>
                  </a:cubicBezTo>
                  <a:cubicBezTo>
                    <a:pt x="1891" y="2338"/>
                    <a:pt x="2235" y="2613"/>
                    <a:pt x="2544" y="2853"/>
                  </a:cubicBezTo>
                  <a:cubicBezTo>
                    <a:pt x="2957" y="3128"/>
                    <a:pt x="3335" y="3403"/>
                    <a:pt x="3747" y="3644"/>
                  </a:cubicBezTo>
                  <a:cubicBezTo>
                    <a:pt x="4606" y="4125"/>
                    <a:pt x="5534" y="4572"/>
                    <a:pt x="6462" y="5019"/>
                  </a:cubicBezTo>
                  <a:cubicBezTo>
                    <a:pt x="6943" y="5225"/>
                    <a:pt x="7425" y="5397"/>
                    <a:pt x="7906" y="5569"/>
                  </a:cubicBezTo>
                  <a:cubicBezTo>
                    <a:pt x="8387" y="5775"/>
                    <a:pt x="8868" y="5912"/>
                    <a:pt x="9315" y="6050"/>
                  </a:cubicBezTo>
                  <a:cubicBezTo>
                    <a:pt x="10174" y="6325"/>
                    <a:pt x="11068" y="6531"/>
                    <a:pt x="11927" y="6668"/>
                  </a:cubicBezTo>
                  <a:cubicBezTo>
                    <a:pt x="12546" y="6737"/>
                    <a:pt x="13164" y="6806"/>
                    <a:pt x="13817" y="6806"/>
                  </a:cubicBezTo>
                  <a:lnTo>
                    <a:pt x="14505" y="6806"/>
                  </a:lnTo>
                  <a:lnTo>
                    <a:pt x="13817" y="6668"/>
                  </a:lnTo>
                  <a:cubicBezTo>
                    <a:pt x="13577" y="6634"/>
                    <a:pt x="13336" y="6600"/>
                    <a:pt x="13027" y="6531"/>
                  </a:cubicBezTo>
                  <a:cubicBezTo>
                    <a:pt x="12718" y="6462"/>
                    <a:pt x="12374" y="6393"/>
                    <a:pt x="11996" y="6290"/>
                  </a:cubicBezTo>
                  <a:cubicBezTo>
                    <a:pt x="11274" y="6084"/>
                    <a:pt x="10415" y="5809"/>
                    <a:pt x="9521" y="5500"/>
                  </a:cubicBezTo>
                  <a:cubicBezTo>
                    <a:pt x="8628" y="5191"/>
                    <a:pt x="7665" y="4812"/>
                    <a:pt x="6737" y="4400"/>
                  </a:cubicBezTo>
                  <a:cubicBezTo>
                    <a:pt x="6290" y="4194"/>
                    <a:pt x="5809" y="3953"/>
                    <a:pt x="5362" y="3747"/>
                  </a:cubicBezTo>
                  <a:cubicBezTo>
                    <a:pt x="4916" y="3575"/>
                    <a:pt x="4469" y="3335"/>
                    <a:pt x="4022" y="3128"/>
                  </a:cubicBezTo>
                  <a:cubicBezTo>
                    <a:pt x="3266" y="2716"/>
                    <a:pt x="2510" y="2269"/>
                    <a:pt x="1822" y="1788"/>
                  </a:cubicBezTo>
                  <a:cubicBezTo>
                    <a:pt x="1307" y="1410"/>
                    <a:pt x="860" y="997"/>
                    <a:pt x="413" y="585"/>
                  </a:cubicBezTo>
                  <a:cubicBezTo>
                    <a:pt x="276" y="413"/>
                    <a:pt x="104" y="20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1"/>
            <p:cNvSpPr/>
            <p:nvPr/>
          </p:nvSpPr>
          <p:spPr>
            <a:xfrm>
              <a:off x="14754175" y="1540538"/>
              <a:ext cx="98825" cy="305050"/>
            </a:xfrm>
            <a:custGeom>
              <a:avLst/>
              <a:gdLst/>
              <a:ahLst/>
              <a:cxnLst/>
              <a:rect l="l" t="t" r="r" b="b"/>
              <a:pathLst>
                <a:path w="3953" h="12202" extrusionOk="0">
                  <a:moveTo>
                    <a:pt x="3953" y="0"/>
                  </a:moveTo>
                  <a:lnTo>
                    <a:pt x="3575" y="412"/>
                  </a:lnTo>
                  <a:lnTo>
                    <a:pt x="3162" y="928"/>
                  </a:lnTo>
                  <a:cubicBezTo>
                    <a:pt x="2990" y="1134"/>
                    <a:pt x="2818" y="1375"/>
                    <a:pt x="2681" y="1615"/>
                  </a:cubicBezTo>
                  <a:cubicBezTo>
                    <a:pt x="2509" y="1856"/>
                    <a:pt x="2303" y="2165"/>
                    <a:pt x="2131" y="2475"/>
                  </a:cubicBezTo>
                  <a:cubicBezTo>
                    <a:pt x="1925" y="2784"/>
                    <a:pt x="1753" y="3128"/>
                    <a:pt x="1581" y="3437"/>
                  </a:cubicBezTo>
                  <a:cubicBezTo>
                    <a:pt x="1409" y="3815"/>
                    <a:pt x="1237" y="4159"/>
                    <a:pt x="1066" y="4537"/>
                  </a:cubicBezTo>
                  <a:cubicBezTo>
                    <a:pt x="928" y="4915"/>
                    <a:pt x="756" y="5293"/>
                    <a:pt x="653" y="5705"/>
                  </a:cubicBezTo>
                  <a:cubicBezTo>
                    <a:pt x="516" y="6083"/>
                    <a:pt x="378" y="6496"/>
                    <a:pt x="309" y="6908"/>
                  </a:cubicBezTo>
                  <a:cubicBezTo>
                    <a:pt x="206" y="7286"/>
                    <a:pt x="138" y="7699"/>
                    <a:pt x="69" y="8111"/>
                  </a:cubicBezTo>
                  <a:cubicBezTo>
                    <a:pt x="34" y="8455"/>
                    <a:pt x="0" y="8833"/>
                    <a:pt x="0" y="9245"/>
                  </a:cubicBezTo>
                  <a:cubicBezTo>
                    <a:pt x="0" y="9555"/>
                    <a:pt x="34" y="9898"/>
                    <a:pt x="103" y="10242"/>
                  </a:cubicBezTo>
                  <a:cubicBezTo>
                    <a:pt x="138" y="10552"/>
                    <a:pt x="172" y="10826"/>
                    <a:pt x="275" y="11101"/>
                  </a:cubicBezTo>
                  <a:cubicBezTo>
                    <a:pt x="309" y="11308"/>
                    <a:pt x="413" y="11514"/>
                    <a:pt x="481" y="11720"/>
                  </a:cubicBezTo>
                  <a:cubicBezTo>
                    <a:pt x="550" y="11858"/>
                    <a:pt x="619" y="11995"/>
                    <a:pt x="687" y="12098"/>
                  </a:cubicBezTo>
                  <a:cubicBezTo>
                    <a:pt x="735" y="12146"/>
                    <a:pt x="750" y="12177"/>
                    <a:pt x="754" y="12192"/>
                  </a:cubicBezTo>
                  <a:lnTo>
                    <a:pt x="754" y="12192"/>
                  </a:lnTo>
                  <a:cubicBezTo>
                    <a:pt x="719" y="12023"/>
                    <a:pt x="652" y="11854"/>
                    <a:pt x="619" y="11686"/>
                  </a:cubicBezTo>
                  <a:cubicBezTo>
                    <a:pt x="584" y="11514"/>
                    <a:pt x="550" y="11273"/>
                    <a:pt x="516" y="11033"/>
                  </a:cubicBezTo>
                  <a:cubicBezTo>
                    <a:pt x="481" y="10792"/>
                    <a:pt x="481" y="10517"/>
                    <a:pt x="481" y="10242"/>
                  </a:cubicBezTo>
                  <a:cubicBezTo>
                    <a:pt x="481" y="9933"/>
                    <a:pt x="516" y="9589"/>
                    <a:pt x="550" y="9245"/>
                  </a:cubicBezTo>
                  <a:cubicBezTo>
                    <a:pt x="550" y="8902"/>
                    <a:pt x="619" y="8558"/>
                    <a:pt x="687" y="8180"/>
                  </a:cubicBezTo>
                  <a:lnTo>
                    <a:pt x="825" y="7630"/>
                  </a:lnTo>
                  <a:cubicBezTo>
                    <a:pt x="859" y="7458"/>
                    <a:pt x="928" y="7252"/>
                    <a:pt x="962" y="7080"/>
                  </a:cubicBezTo>
                  <a:cubicBezTo>
                    <a:pt x="1066" y="6668"/>
                    <a:pt x="1169" y="6290"/>
                    <a:pt x="1306" y="5912"/>
                  </a:cubicBezTo>
                  <a:cubicBezTo>
                    <a:pt x="1409" y="5534"/>
                    <a:pt x="1581" y="5155"/>
                    <a:pt x="1719" y="4812"/>
                  </a:cubicBezTo>
                  <a:cubicBezTo>
                    <a:pt x="1890" y="4434"/>
                    <a:pt x="2028" y="4056"/>
                    <a:pt x="2165" y="3712"/>
                  </a:cubicBezTo>
                  <a:cubicBezTo>
                    <a:pt x="2303" y="3368"/>
                    <a:pt x="2440" y="3025"/>
                    <a:pt x="2578" y="2715"/>
                  </a:cubicBezTo>
                  <a:cubicBezTo>
                    <a:pt x="2750" y="2406"/>
                    <a:pt x="2887" y="2097"/>
                    <a:pt x="3025" y="1822"/>
                  </a:cubicBezTo>
                  <a:cubicBezTo>
                    <a:pt x="3162" y="1547"/>
                    <a:pt x="3300" y="1306"/>
                    <a:pt x="3403" y="1100"/>
                  </a:cubicBezTo>
                  <a:lnTo>
                    <a:pt x="3678" y="516"/>
                  </a:lnTo>
                  <a:lnTo>
                    <a:pt x="3953" y="0"/>
                  </a:lnTo>
                  <a:close/>
                  <a:moveTo>
                    <a:pt x="754" y="12192"/>
                  </a:moveTo>
                  <a:cubicBezTo>
                    <a:pt x="755" y="12195"/>
                    <a:pt x="756" y="12198"/>
                    <a:pt x="756" y="12201"/>
                  </a:cubicBezTo>
                  <a:cubicBezTo>
                    <a:pt x="756" y="12201"/>
                    <a:pt x="756" y="12198"/>
                    <a:pt x="754" y="12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1"/>
            <p:cNvSpPr/>
            <p:nvPr/>
          </p:nvSpPr>
          <p:spPr>
            <a:xfrm>
              <a:off x="14611525" y="1611838"/>
              <a:ext cx="49875" cy="310225"/>
            </a:xfrm>
            <a:custGeom>
              <a:avLst/>
              <a:gdLst/>
              <a:ahLst/>
              <a:cxnLst/>
              <a:rect l="l" t="t" r="r" b="b"/>
              <a:pathLst>
                <a:path w="1995" h="12409" extrusionOk="0">
                  <a:moveTo>
                    <a:pt x="997" y="1"/>
                  </a:moveTo>
                  <a:lnTo>
                    <a:pt x="997" y="1"/>
                  </a:lnTo>
                  <a:cubicBezTo>
                    <a:pt x="997" y="1"/>
                    <a:pt x="929" y="207"/>
                    <a:pt x="826" y="516"/>
                  </a:cubicBezTo>
                  <a:lnTo>
                    <a:pt x="619" y="1135"/>
                  </a:lnTo>
                  <a:cubicBezTo>
                    <a:pt x="551" y="1375"/>
                    <a:pt x="482" y="1650"/>
                    <a:pt x="447" y="1925"/>
                  </a:cubicBezTo>
                  <a:cubicBezTo>
                    <a:pt x="379" y="2200"/>
                    <a:pt x="310" y="2544"/>
                    <a:pt x="241" y="2888"/>
                  </a:cubicBezTo>
                  <a:cubicBezTo>
                    <a:pt x="173" y="3231"/>
                    <a:pt x="138" y="3575"/>
                    <a:pt x="104" y="3953"/>
                  </a:cubicBezTo>
                  <a:cubicBezTo>
                    <a:pt x="69" y="4331"/>
                    <a:pt x="35" y="4709"/>
                    <a:pt x="35" y="5122"/>
                  </a:cubicBezTo>
                  <a:cubicBezTo>
                    <a:pt x="1" y="5534"/>
                    <a:pt x="35" y="5912"/>
                    <a:pt x="35" y="6325"/>
                  </a:cubicBezTo>
                  <a:cubicBezTo>
                    <a:pt x="35" y="6737"/>
                    <a:pt x="104" y="7150"/>
                    <a:pt x="138" y="7528"/>
                  </a:cubicBezTo>
                  <a:cubicBezTo>
                    <a:pt x="173" y="7940"/>
                    <a:pt x="241" y="8318"/>
                    <a:pt x="310" y="8696"/>
                  </a:cubicBezTo>
                  <a:cubicBezTo>
                    <a:pt x="413" y="9040"/>
                    <a:pt x="482" y="9384"/>
                    <a:pt x="619" y="9727"/>
                  </a:cubicBezTo>
                  <a:cubicBezTo>
                    <a:pt x="688" y="10071"/>
                    <a:pt x="826" y="10346"/>
                    <a:pt x="929" y="10655"/>
                  </a:cubicBezTo>
                  <a:cubicBezTo>
                    <a:pt x="1135" y="11102"/>
                    <a:pt x="1341" y="11549"/>
                    <a:pt x="1616" y="11961"/>
                  </a:cubicBezTo>
                  <a:cubicBezTo>
                    <a:pt x="1719" y="12099"/>
                    <a:pt x="1857" y="12271"/>
                    <a:pt x="1994" y="12408"/>
                  </a:cubicBezTo>
                  <a:cubicBezTo>
                    <a:pt x="1994" y="12408"/>
                    <a:pt x="1891" y="12236"/>
                    <a:pt x="1754" y="11893"/>
                  </a:cubicBezTo>
                  <a:cubicBezTo>
                    <a:pt x="1719" y="11721"/>
                    <a:pt x="1650" y="11515"/>
                    <a:pt x="1582" y="11308"/>
                  </a:cubicBezTo>
                  <a:cubicBezTo>
                    <a:pt x="1479" y="11068"/>
                    <a:pt x="1410" y="10827"/>
                    <a:pt x="1341" y="10518"/>
                  </a:cubicBezTo>
                  <a:cubicBezTo>
                    <a:pt x="1272" y="10243"/>
                    <a:pt x="1204" y="9934"/>
                    <a:pt x="1135" y="9590"/>
                  </a:cubicBezTo>
                  <a:cubicBezTo>
                    <a:pt x="1066" y="9281"/>
                    <a:pt x="1032" y="8937"/>
                    <a:pt x="963" y="8559"/>
                  </a:cubicBezTo>
                  <a:cubicBezTo>
                    <a:pt x="894" y="8215"/>
                    <a:pt x="860" y="7837"/>
                    <a:pt x="826" y="7459"/>
                  </a:cubicBezTo>
                  <a:cubicBezTo>
                    <a:pt x="757" y="7081"/>
                    <a:pt x="757" y="6668"/>
                    <a:pt x="757" y="6290"/>
                  </a:cubicBezTo>
                  <a:cubicBezTo>
                    <a:pt x="757" y="5912"/>
                    <a:pt x="688" y="5500"/>
                    <a:pt x="722" y="5122"/>
                  </a:cubicBezTo>
                  <a:cubicBezTo>
                    <a:pt x="722" y="4744"/>
                    <a:pt x="722" y="4366"/>
                    <a:pt x="722" y="3988"/>
                  </a:cubicBezTo>
                  <a:cubicBezTo>
                    <a:pt x="722" y="3644"/>
                    <a:pt x="757" y="3266"/>
                    <a:pt x="757" y="2922"/>
                  </a:cubicBezTo>
                  <a:cubicBezTo>
                    <a:pt x="757" y="2613"/>
                    <a:pt x="826" y="2269"/>
                    <a:pt x="826" y="1994"/>
                  </a:cubicBezTo>
                  <a:cubicBezTo>
                    <a:pt x="860" y="1410"/>
                    <a:pt x="929" y="894"/>
                    <a:pt x="963" y="551"/>
                  </a:cubicBez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1"/>
            <p:cNvSpPr/>
            <p:nvPr/>
          </p:nvSpPr>
          <p:spPr>
            <a:xfrm>
              <a:off x="14449125" y="1494988"/>
              <a:ext cx="80800" cy="518150"/>
            </a:xfrm>
            <a:custGeom>
              <a:avLst/>
              <a:gdLst/>
              <a:ahLst/>
              <a:cxnLst/>
              <a:rect l="l" t="t" r="r" b="b"/>
              <a:pathLst>
                <a:path w="3232" h="20726" extrusionOk="0">
                  <a:moveTo>
                    <a:pt x="2269" y="0"/>
                  </a:moveTo>
                  <a:cubicBezTo>
                    <a:pt x="2269" y="1"/>
                    <a:pt x="2132" y="310"/>
                    <a:pt x="1891" y="860"/>
                  </a:cubicBezTo>
                  <a:lnTo>
                    <a:pt x="1444" y="1822"/>
                  </a:lnTo>
                  <a:cubicBezTo>
                    <a:pt x="1272" y="2269"/>
                    <a:pt x="1135" y="2681"/>
                    <a:pt x="1032" y="3128"/>
                  </a:cubicBezTo>
                  <a:cubicBezTo>
                    <a:pt x="860" y="3644"/>
                    <a:pt x="723" y="4159"/>
                    <a:pt x="585" y="4709"/>
                  </a:cubicBezTo>
                  <a:cubicBezTo>
                    <a:pt x="482" y="5293"/>
                    <a:pt x="345" y="5878"/>
                    <a:pt x="241" y="6496"/>
                  </a:cubicBezTo>
                  <a:cubicBezTo>
                    <a:pt x="173" y="7149"/>
                    <a:pt x="70" y="7802"/>
                    <a:pt x="35" y="8455"/>
                  </a:cubicBezTo>
                  <a:cubicBezTo>
                    <a:pt x="1" y="9143"/>
                    <a:pt x="1" y="9830"/>
                    <a:pt x="35" y="10483"/>
                  </a:cubicBezTo>
                  <a:cubicBezTo>
                    <a:pt x="104" y="11171"/>
                    <a:pt x="104" y="11858"/>
                    <a:pt x="241" y="12511"/>
                  </a:cubicBezTo>
                  <a:cubicBezTo>
                    <a:pt x="276" y="12855"/>
                    <a:pt x="310" y="13198"/>
                    <a:pt x="379" y="13508"/>
                  </a:cubicBezTo>
                  <a:lnTo>
                    <a:pt x="585" y="14470"/>
                  </a:lnTo>
                  <a:cubicBezTo>
                    <a:pt x="688" y="15089"/>
                    <a:pt x="929" y="15673"/>
                    <a:pt x="1066" y="16223"/>
                  </a:cubicBezTo>
                  <a:cubicBezTo>
                    <a:pt x="1238" y="16773"/>
                    <a:pt x="1444" y="17288"/>
                    <a:pt x="1651" y="17770"/>
                  </a:cubicBezTo>
                  <a:cubicBezTo>
                    <a:pt x="1754" y="18010"/>
                    <a:pt x="1857" y="18216"/>
                    <a:pt x="1926" y="18423"/>
                  </a:cubicBezTo>
                  <a:lnTo>
                    <a:pt x="2235" y="19007"/>
                  </a:lnTo>
                  <a:cubicBezTo>
                    <a:pt x="2441" y="19385"/>
                    <a:pt x="2613" y="19694"/>
                    <a:pt x="2750" y="19935"/>
                  </a:cubicBezTo>
                  <a:cubicBezTo>
                    <a:pt x="2922" y="20210"/>
                    <a:pt x="3060" y="20485"/>
                    <a:pt x="3232" y="20725"/>
                  </a:cubicBezTo>
                  <a:lnTo>
                    <a:pt x="3128" y="20519"/>
                  </a:lnTo>
                  <a:cubicBezTo>
                    <a:pt x="3060" y="20382"/>
                    <a:pt x="2957" y="20175"/>
                    <a:pt x="2853" y="19900"/>
                  </a:cubicBezTo>
                  <a:cubicBezTo>
                    <a:pt x="2716" y="19626"/>
                    <a:pt x="2579" y="19316"/>
                    <a:pt x="2441" y="18904"/>
                  </a:cubicBezTo>
                  <a:cubicBezTo>
                    <a:pt x="2304" y="18526"/>
                    <a:pt x="2132" y="18113"/>
                    <a:pt x="1994" y="17632"/>
                  </a:cubicBezTo>
                  <a:cubicBezTo>
                    <a:pt x="1857" y="17151"/>
                    <a:pt x="1719" y="16635"/>
                    <a:pt x="1547" y="16085"/>
                  </a:cubicBezTo>
                  <a:cubicBezTo>
                    <a:pt x="1376" y="15536"/>
                    <a:pt x="1238" y="14951"/>
                    <a:pt x="1169" y="14333"/>
                  </a:cubicBezTo>
                  <a:lnTo>
                    <a:pt x="998" y="13405"/>
                  </a:lnTo>
                  <a:lnTo>
                    <a:pt x="860" y="12442"/>
                  </a:lnTo>
                  <a:cubicBezTo>
                    <a:pt x="757" y="11789"/>
                    <a:pt x="757" y="11136"/>
                    <a:pt x="723" y="10483"/>
                  </a:cubicBezTo>
                  <a:cubicBezTo>
                    <a:pt x="688" y="9796"/>
                    <a:pt x="723" y="9143"/>
                    <a:pt x="723" y="8490"/>
                  </a:cubicBezTo>
                  <a:cubicBezTo>
                    <a:pt x="723" y="7871"/>
                    <a:pt x="826" y="7218"/>
                    <a:pt x="860" y="6599"/>
                  </a:cubicBezTo>
                  <a:cubicBezTo>
                    <a:pt x="894" y="5981"/>
                    <a:pt x="1032" y="5396"/>
                    <a:pt x="1101" y="4812"/>
                  </a:cubicBezTo>
                  <a:cubicBezTo>
                    <a:pt x="1101" y="4675"/>
                    <a:pt x="1135" y="4537"/>
                    <a:pt x="1169" y="4400"/>
                  </a:cubicBezTo>
                  <a:lnTo>
                    <a:pt x="1238" y="3987"/>
                  </a:lnTo>
                  <a:lnTo>
                    <a:pt x="1410" y="3231"/>
                  </a:lnTo>
                  <a:cubicBezTo>
                    <a:pt x="1547" y="2750"/>
                    <a:pt x="1582" y="2303"/>
                    <a:pt x="1719" y="1891"/>
                  </a:cubicBezTo>
                  <a:lnTo>
                    <a:pt x="2029" y="894"/>
                  </a:lnTo>
                  <a:cubicBezTo>
                    <a:pt x="2166" y="344"/>
                    <a:pt x="2269" y="1"/>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1"/>
            <p:cNvSpPr/>
            <p:nvPr/>
          </p:nvSpPr>
          <p:spPr>
            <a:xfrm>
              <a:off x="14240325" y="1523338"/>
              <a:ext cx="123775" cy="590325"/>
            </a:xfrm>
            <a:custGeom>
              <a:avLst/>
              <a:gdLst/>
              <a:ahLst/>
              <a:cxnLst/>
              <a:rect l="l" t="t" r="r" b="b"/>
              <a:pathLst>
                <a:path w="4951" h="23613" extrusionOk="0">
                  <a:moveTo>
                    <a:pt x="1513" y="1"/>
                  </a:moveTo>
                  <a:cubicBezTo>
                    <a:pt x="1513" y="1"/>
                    <a:pt x="1410" y="379"/>
                    <a:pt x="1204" y="1032"/>
                  </a:cubicBezTo>
                  <a:lnTo>
                    <a:pt x="895" y="2200"/>
                  </a:lnTo>
                  <a:cubicBezTo>
                    <a:pt x="826" y="2441"/>
                    <a:pt x="757" y="2681"/>
                    <a:pt x="688" y="2956"/>
                  </a:cubicBezTo>
                  <a:lnTo>
                    <a:pt x="551" y="3747"/>
                  </a:lnTo>
                  <a:cubicBezTo>
                    <a:pt x="448" y="4331"/>
                    <a:pt x="345" y="4950"/>
                    <a:pt x="242" y="5637"/>
                  </a:cubicBezTo>
                  <a:cubicBezTo>
                    <a:pt x="138" y="6290"/>
                    <a:pt x="104" y="6978"/>
                    <a:pt x="35" y="7734"/>
                  </a:cubicBezTo>
                  <a:cubicBezTo>
                    <a:pt x="1" y="8078"/>
                    <a:pt x="1" y="8456"/>
                    <a:pt x="1" y="8834"/>
                  </a:cubicBezTo>
                  <a:cubicBezTo>
                    <a:pt x="1" y="9212"/>
                    <a:pt x="1" y="9590"/>
                    <a:pt x="1" y="9968"/>
                  </a:cubicBezTo>
                  <a:cubicBezTo>
                    <a:pt x="1" y="10380"/>
                    <a:pt x="1" y="10758"/>
                    <a:pt x="70" y="11136"/>
                  </a:cubicBezTo>
                  <a:cubicBezTo>
                    <a:pt x="70" y="11514"/>
                    <a:pt x="104" y="11927"/>
                    <a:pt x="138" y="12305"/>
                  </a:cubicBezTo>
                  <a:cubicBezTo>
                    <a:pt x="242" y="13095"/>
                    <a:pt x="379" y="13852"/>
                    <a:pt x="516" y="14608"/>
                  </a:cubicBezTo>
                  <a:lnTo>
                    <a:pt x="791" y="15708"/>
                  </a:lnTo>
                  <a:lnTo>
                    <a:pt x="929" y="16257"/>
                  </a:lnTo>
                  <a:lnTo>
                    <a:pt x="1101" y="16807"/>
                  </a:lnTo>
                  <a:lnTo>
                    <a:pt x="1444" y="17838"/>
                  </a:lnTo>
                  <a:lnTo>
                    <a:pt x="1823" y="18766"/>
                  </a:lnTo>
                  <a:cubicBezTo>
                    <a:pt x="2063" y="19385"/>
                    <a:pt x="2338" y="19935"/>
                    <a:pt x="2647" y="20485"/>
                  </a:cubicBezTo>
                  <a:cubicBezTo>
                    <a:pt x="2957" y="21001"/>
                    <a:pt x="3232" y="21482"/>
                    <a:pt x="3507" y="21860"/>
                  </a:cubicBezTo>
                  <a:cubicBezTo>
                    <a:pt x="3816" y="22238"/>
                    <a:pt x="4022" y="22582"/>
                    <a:pt x="4228" y="22822"/>
                  </a:cubicBezTo>
                  <a:cubicBezTo>
                    <a:pt x="4469" y="23097"/>
                    <a:pt x="4675" y="23372"/>
                    <a:pt x="4950" y="23613"/>
                  </a:cubicBezTo>
                  <a:cubicBezTo>
                    <a:pt x="4950" y="23613"/>
                    <a:pt x="4881" y="23544"/>
                    <a:pt x="4778" y="23406"/>
                  </a:cubicBezTo>
                  <a:cubicBezTo>
                    <a:pt x="4641" y="23235"/>
                    <a:pt x="4503" y="23028"/>
                    <a:pt x="4332" y="22753"/>
                  </a:cubicBezTo>
                  <a:cubicBezTo>
                    <a:pt x="4160" y="22478"/>
                    <a:pt x="3919" y="22135"/>
                    <a:pt x="3713" y="21722"/>
                  </a:cubicBezTo>
                  <a:cubicBezTo>
                    <a:pt x="3507" y="21275"/>
                    <a:pt x="3266" y="20829"/>
                    <a:pt x="2991" y="20313"/>
                  </a:cubicBezTo>
                  <a:lnTo>
                    <a:pt x="2647" y="19488"/>
                  </a:lnTo>
                  <a:lnTo>
                    <a:pt x="2476" y="19041"/>
                  </a:lnTo>
                  <a:lnTo>
                    <a:pt x="2304" y="18595"/>
                  </a:lnTo>
                  <a:lnTo>
                    <a:pt x="1960" y="17667"/>
                  </a:lnTo>
                  <a:lnTo>
                    <a:pt x="1651" y="16636"/>
                  </a:lnTo>
                  <a:lnTo>
                    <a:pt x="1513" y="16120"/>
                  </a:lnTo>
                  <a:lnTo>
                    <a:pt x="1410" y="15570"/>
                  </a:lnTo>
                  <a:lnTo>
                    <a:pt x="1135" y="14470"/>
                  </a:lnTo>
                  <a:cubicBezTo>
                    <a:pt x="1032" y="13749"/>
                    <a:pt x="895" y="12992"/>
                    <a:pt x="826" y="12236"/>
                  </a:cubicBezTo>
                  <a:lnTo>
                    <a:pt x="723" y="11102"/>
                  </a:lnTo>
                  <a:cubicBezTo>
                    <a:pt x="688" y="10724"/>
                    <a:pt x="654" y="10346"/>
                    <a:pt x="654" y="9968"/>
                  </a:cubicBezTo>
                  <a:cubicBezTo>
                    <a:pt x="654" y="9212"/>
                    <a:pt x="585" y="8456"/>
                    <a:pt x="654" y="7734"/>
                  </a:cubicBezTo>
                  <a:cubicBezTo>
                    <a:pt x="723" y="7046"/>
                    <a:pt x="723" y="6325"/>
                    <a:pt x="757" y="5672"/>
                  </a:cubicBezTo>
                  <a:lnTo>
                    <a:pt x="963" y="3816"/>
                  </a:lnTo>
                  <a:cubicBezTo>
                    <a:pt x="963" y="3541"/>
                    <a:pt x="998" y="3266"/>
                    <a:pt x="1032" y="2991"/>
                  </a:cubicBezTo>
                  <a:cubicBezTo>
                    <a:pt x="1066" y="2750"/>
                    <a:pt x="1101" y="2510"/>
                    <a:pt x="1135" y="2269"/>
                  </a:cubicBezTo>
                  <a:lnTo>
                    <a:pt x="1341" y="1066"/>
                  </a:lnTo>
                  <a:cubicBezTo>
                    <a:pt x="1444" y="379"/>
                    <a:pt x="1513"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1"/>
            <p:cNvSpPr/>
            <p:nvPr/>
          </p:nvSpPr>
          <p:spPr>
            <a:xfrm>
              <a:off x="14064200" y="1695188"/>
              <a:ext cx="160700" cy="503550"/>
            </a:xfrm>
            <a:custGeom>
              <a:avLst/>
              <a:gdLst/>
              <a:ahLst/>
              <a:cxnLst/>
              <a:rect l="l" t="t" r="r" b="b"/>
              <a:pathLst>
                <a:path w="6428" h="20142" extrusionOk="0">
                  <a:moveTo>
                    <a:pt x="0" y="1"/>
                  </a:moveTo>
                  <a:cubicBezTo>
                    <a:pt x="0" y="241"/>
                    <a:pt x="0" y="482"/>
                    <a:pt x="0" y="688"/>
                  </a:cubicBezTo>
                  <a:cubicBezTo>
                    <a:pt x="0" y="860"/>
                    <a:pt x="0" y="1032"/>
                    <a:pt x="35" y="1204"/>
                  </a:cubicBezTo>
                  <a:lnTo>
                    <a:pt x="103" y="1753"/>
                  </a:lnTo>
                  <a:cubicBezTo>
                    <a:pt x="172" y="2235"/>
                    <a:pt x="275" y="2681"/>
                    <a:pt x="378" y="3128"/>
                  </a:cubicBezTo>
                  <a:cubicBezTo>
                    <a:pt x="653" y="4262"/>
                    <a:pt x="997" y="5362"/>
                    <a:pt x="1375" y="6428"/>
                  </a:cubicBezTo>
                  <a:cubicBezTo>
                    <a:pt x="1822" y="7631"/>
                    <a:pt x="2269" y="8868"/>
                    <a:pt x="2681" y="10140"/>
                  </a:cubicBezTo>
                  <a:cubicBezTo>
                    <a:pt x="2784" y="10449"/>
                    <a:pt x="2853" y="10793"/>
                    <a:pt x="2956" y="11102"/>
                  </a:cubicBezTo>
                  <a:cubicBezTo>
                    <a:pt x="3025" y="11411"/>
                    <a:pt x="3093" y="11721"/>
                    <a:pt x="3128" y="12030"/>
                  </a:cubicBezTo>
                  <a:cubicBezTo>
                    <a:pt x="3197" y="12305"/>
                    <a:pt x="3231" y="12717"/>
                    <a:pt x="3300" y="13027"/>
                  </a:cubicBezTo>
                  <a:cubicBezTo>
                    <a:pt x="3403" y="13336"/>
                    <a:pt x="3471" y="13645"/>
                    <a:pt x="3540" y="13955"/>
                  </a:cubicBezTo>
                  <a:cubicBezTo>
                    <a:pt x="3918" y="15089"/>
                    <a:pt x="4331" y="16154"/>
                    <a:pt x="4846" y="17185"/>
                  </a:cubicBezTo>
                  <a:cubicBezTo>
                    <a:pt x="5259" y="18113"/>
                    <a:pt x="5706" y="18835"/>
                    <a:pt x="5980" y="19351"/>
                  </a:cubicBezTo>
                  <a:cubicBezTo>
                    <a:pt x="6255" y="19832"/>
                    <a:pt x="6427" y="20141"/>
                    <a:pt x="6427" y="20141"/>
                  </a:cubicBezTo>
                  <a:lnTo>
                    <a:pt x="6049" y="19282"/>
                  </a:lnTo>
                  <a:cubicBezTo>
                    <a:pt x="5843" y="18766"/>
                    <a:pt x="5534" y="17976"/>
                    <a:pt x="5156" y="17048"/>
                  </a:cubicBezTo>
                  <a:cubicBezTo>
                    <a:pt x="4812" y="16120"/>
                    <a:pt x="4399" y="14986"/>
                    <a:pt x="4090" y="13817"/>
                  </a:cubicBezTo>
                  <a:cubicBezTo>
                    <a:pt x="4021" y="13508"/>
                    <a:pt x="3953" y="13199"/>
                    <a:pt x="3884" y="12889"/>
                  </a:cubicBezTo>
                  <a:cubicBezTo>
                    <a:pt x="3850" y="12752"/>
                    <a:pt x="3815" y="12580"/>
                    <a:pt x="3815" y="12442"/>
                  </a:cubicBezTo>
                  <a:lnTo>
                    <a:pt x="3746" y="11927"/>
                  </a:lnTo>
                  <a:cubicBezTo>
                    <a:pt x="3712" y="11618"/>
                    <a:pt x="3643" y="11274"/>
                    <a:pt x="3575" y="10930"/>
                  </a:cubicBezTo>
                  <a:cubicBezTo>
                    <a:pt x="3471" y="10586"/>
                    <a:pt x="3403" y="10277"/>
                    <a:pt x="3300" y="9933"/>
                  </a:cubicBezTo>
                  <a:cubicBezTo>
                    <a:pt x="3093" y="9280"/>
                    <a:pt x="2853" y="8662"/>
                    <a:pt x="2612" y="8043"/>
                  </a:cubicBezTo>
                  <a:cubicBezTo>
                    <a:pt x="2372" y="7424"/>
                    <a:pt x="2131" y="6806"/>
                    <a:pt x="1890" y="6221"/>
                  </a:cubicBezTo>
                  <a:cubicBezTo>
                    <a:pt x="1444" y="5053"/>
                    <a:pt x="1031" y="3953"/>
                    <a:pt x="722" y="3025"/>
                  </a:cubicBezTo>
                  <a:cubicBezTo>
                    <a:pt x="619" y="2785"/>
                    <a:pt x="550" y="2544"/>
                    <a:pt x="481" y="2338"/>
                  </a:cubicBezTo>
                  <a:cubicBezTo>
                    <a:pt x="447" y="2131"/>
                    <a:pt x="344" y="1891"/>
                    <a:pt x="309" y="1719"/>
                  </a:cubicBezTo>
                  <a:lnTo>
                    <a:pt x="172" y="1169"/>
                  </a:lnTo>
                  <a:lnTo>
                    <a:pt x="103" y="688"/>
                  </a:lnTo>
                  <a:cubicBezTo>
                    <a:pt x="69" y="482"/>
                    <a:pt x="35" y="24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1"/>
            <p:cNvSpPr/>
            <p:nvPr/>
          </p:nvSpPr>
          <p:spPr>
            <a:xfrm>
              <a:off x="13934450" y="1909138"/>
              <a:ext cx="247475" cy="307625"/>
            </a:xfrm>
            <a:custGeom>
              <a:avLst/>
              <a:gdLst/>
              <a:ahLst/>
              <a:cxnLst/>
              <a:rect l="l" t="t" r="r" b="b"/>
              <a:pathLst>
                <a:path w="9899" h="12305" extrusionOk="0">
                  <a:moveTo>
                    <a:pt x="0" y="1"/>
                  </a:moveTo>
                  <a:lnTo>
                    <a:pt x="241" y="654"/>
                  </a:lnTo>
                  <a:cubicBezTo>
                    <a:pt x="310" y="860"/>
                    <a:pt x="447" y="1100"/>
                    <a:pt x="550" y="1375"/>
                  </a:cubicBezTo>
                  <a:cubicBezTo>
                    <a:pt x="688" y="1650"/>
                    <a:pt x="860" y="1960"/>
                    <a:pt x="1066" y="2269"/>
                  </a:cubicBezTo>
                  <a:cubicBezTo>
                    <a:pt x="1238" y="2578"/>
                    <a:pt x="1478" y="2922"/>
                    <a:pt x="1719" y="3300"/>
                  </a:cubicBezTo>
                  <a:cubicBezTo>
                    <a:pt x="1925" y="3644"/>
                    <a:pt x="2200" y="4022"/>
                    <a:pt x="2475" y="4400"/>
                  </a:cubicBezTo>
                  <a:cubicBezTo>
                    <a:pt x="3059" y="5122"/>
                    <a:pt x="3678" y="5912"/>
                    <a:pt x="4297" y="6668"/>
                  </a:cubicBezTo>
                  <a:cubicBezTo>
                    <a:pt x="4950" y="7424"/>
                    <a:pt x="5603" y="8181"/>
                    <a:pt x="6256" y="8834"/>
                  </a:cubicBezTo>
                  <a:cubicBezTo>
                    <a:pt x="6943" y="9487"/>
                    <a:pt x="7527" y="10105"/>
                    <a:pt x="8043" y="10621"/>
                  </a:cubicBezTo>
                  <a:cubicBezTo>
                    <a:pt x="9143" y="11686"/>
                    <a:pt x="9899" y="12305"/>
                    <a:pt x="9899" y="12305"/>
                  </a:cubicBezTo>
                  <a:cubicBezTo>
                    <a:pt x="9899" y="12305"/>
                    <a:pt x="9315" y="11514"/>
                    <a:pt x="8352" y="10380"/>
                  </a:cubicBezTo>
                  <a:cubicBezTo>
                    <a:pt x="7871" y="9796"/>
                    <a:pt x="7321" y="9143"/>
                    <a:pt x="6737" y="8421"/>
                  </a:cubicBezTo>
                  <a:lnTo>
                    <a:pt x="4846" y="6222"/>
                  </a:lnTo>
                  <a:lnTo>
                    <a:pt x="2990" y="3988"/>
                  </a:lnTo>
                  <a:cubicBezTo>
                    <a:pt x="2716" y="3644"/>
                    <a:pt x="2406" y="3300"/>
                    <a:pt x="2131" y="2956"/>
                  </a:cubicBezTo>
                  <a:cubicBezTo>
                    <a:pt x="1856" y="2647"/>
                    <a:pt x="1616" y="2338"/>
                    <a:pt x="1375" y="2028"/>
                  </a:cubicBezTo>
                  <a:cubicBezTo>
                    <a:pt x="1169" y="1753"/>
                    <a:pt x="963" y="1479"/>
                    <a:pt x="791" y="1238"/>
                  </a:cubicBezTo>
                  <a:cubicBezTo>
                    <a:pt x="619" y="997"/>
                    <a:pt x="447" y="791"/>
                    <a:pt x="344" y="585"/>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1"/>
            <p:cNvSpPr/>
            <p:nvPr/>
          </p:nvSpPr>
          <p:spPr>
            <a:xfrm>
              <a:off x="13880325" y="2081838"/>
              <a:ext cx="274975" cy="162425"/>
            </a:xfrm>
            <a:custGeom>
              <a:avLst/>
              <a:gdLst/>
              <a:ahLst/>
              <a:cxnLst/>
              <a:rect l="l" t="t" r="r" b="b"/>
              <a:pathLst>
                <a:path w="10999" h="6497" extrusionOk="0">
                  <a:moveTo>
                    <a:pt x="0" y="1"/>
                  </a:moveTo>
                  <a:lnTo>
                    <a:pt x="0" y="1"/>
                  </a:lnTo>
                  <a:cubicBezTo>
                    <a:pt x="0" y="1"/>
                    <a:pt x="69" y="207"/>
                    <a:pt x="241" y="551"/>
                  </a:cubicBezTo>
                  <a:cubicBezTo>
                    <a:pt x="309" y="757"/>
                    <a:pt x="412" y="929"/>
                    <a:pt x="516" y="1135"/>
                  </a:cubicBezTo>
                  <a:cubicBezTo>
                    <a:pt x="653" y="1341"/>
                    <a:pt x="791" y="1582"/>
                    <a:pt x="997" y="1857"/>
                  </a:cubicBezTo>
                  <a:cubicBezTo>
                    <a:pt x="1169" y="2132"/>
                    <a:pt x="1409" y="2372"/>
                    <a:pt x="1650" y="2647"/>
                  </a:cubicBezTo>
                  <a:cubicBezTo>
                    <a:pt x="1925" y="2922"/>
                    <a:pt x="2200" y="3197"/>
                    <a:pt x="2509" y="3438"/>
                  </a:cubicBezTo>
                  <a:cubicBezTo>
                    <a:pt x="2818" y="3678"/>
                    <a:pt x="3162" y="3919"/>
                    <a:pt x="3506" y="4160"/>
                  </a:cubicBezTo>
                  <a:cubicBezTo>
                    <a:pt x="3849" y="4400"/>
                    <a:pt x="4193" y="4572"/>
                    <a:pt x="4571" y="4778"/>
                  </a:cubicBezTo>
                  <a:cubicBezTo>
                    <a:pt x="4949" y="4985"/>
                    <a:pt x="5327" y="5156"/>
                    <a:pt x="5740" y="5294"/>
                  </a:cubicBezTo>
                  <a:cubicBezTo>
                    <a:pt x="6118" y="5466"/>
                    <a:pt x="6496" y="5603"/>
                    <a:pt x="6874" y="5741"/>
                  </a:cubicBezTo>
                  <a:cubicBezTo>
                    <a:pt x="7252" y="5878"/>
                    <a:pt x="7596" y="5981"/>
                    <a:pt x="7939" y="6050"/>
                  </a:cubicBezTo>
                  <a:cubicBezTo>
                    <a:pt x="8283" y="6153"/>
                    <a:pt x="8627" y="6222"/>
                    <a:pt x="8936" y="6291"/>
                  </a:cubicBezTo>
                  <a:cubicBezTo>
                    <a:pt x="9624" y="6428"/>
                    <a:pt x="10311" y="6497"/>
                    <a:pt x="10998" y="6497"/>
                  </a:cubicBezTo>
                  <a:lnTo>
                    <a:pt x="10448" y="6325"/>
                  </a:lnTo>
                  <a:lnTo>
                    <a:pt x="9830" y="6153"/>
                  </a:lnTo>
                  <a:lnTo>
                    <a:pt x="9005" y="5878"/>
                  </a:lnTo>
                  <a:cubicBezTo>
                    <a:pt x="8455" y="5672"/>
                    <a:pt x="7768" y="5466"/>
                    <a:pt x="7046" y="5156"/>
                  </a:cubicBezTo>
                  <a:cubicBezTo>
                    <a:pt x="6702" y="5019"/>
                    <a:pt x="6358" y="4847"/>
                    <a:pt x="5980" y="4675"/>
                  </a:cubicBezTo>
                  <a:cubicBezTo>
                    <a:pt x="5602" y="4538"/>
                    <a:pt x="5259" y="4332"/>
                    <a:pt x="4881" y="4160"/>
                  </a:cubicBezTo>
                  <a:cubicBezTo>
                    <a:pt x="4537" y="3988"/>
                    <a:pt x="4193" y="3782"/>
                    <a:pt x="3849" y="3575"/>
                  </a:cubicBezTo>
                  <a:cubicBezTo>
                    <a:pt x="3471" y="3369"/>
                    <a:pt x="3162" y="3129"/>
                    <a:pt x="2853" y="2922"/>
                  </a:cubicBezTo>
                  <a:cubicBezTo>
                    <a:pt x="2578" y="2716"/>
                    <a:pt x="2268" y="2510"/>
                    <a:pt x="1993" y="2269"/>
                  </a:cubicBezTo>
                  <a:cubicBezTo>
                    <a:pt x="1753" y="2029"/>
                    <a:pt x="1512" y="1823"/>
                    <a:pt x="1306" y="1616"/>
                  </a:cubicBezTo>
                  <a:cubicBezTo>
                    <a:pt x="1065" y="1376"/>
                    <a:pt x="894" y="1169"/>
                    <a:pt x="722" y="998"/>
                  </a:cubicBezTo>
                  <a:cubicBezTo>
                    <a:pt x="550" y="791"/>
                    <a:pt x="447" y="620"/>
                    <a:pt x="344" y="48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1"/>
            <p:cNvSpPr/>
            <p:nvPr/>
          </p:nvSpPr>
          <p:spPr>
            <a:xfrm>
              <a:off x="14167300" y="2236513"/>
              <a:ext cx="377225" cy="381525"/>
            </a:xfrm>
            <a:custGeom>
              <a:avLst/>
              <a:gdLst/>
              <a:ahLst/>
              <a:cxnLst/>
              <a:rect l="l" t="t" r="r" b="b"/>
              <a:pathLst>
                <a:path w="15089" h="15261" extrusionOk="0">
                  <a:moveTo>
                    <a:pt x="1" y="0"/>
                  </a:moveTo>
                  <a:lnTo>
                    <a:pt x="2131" y="2681"/>
                  </a:lnTo>
                  <a:cubicBezTo>
                    <a:pt x="2784" y="3506"/>
                    <a:pt x="3506" y="4434"/>
                    <a:pt x="4262" y="5500"/>
                  </a:cubicBezTo>
                  <a:cubicBezTo>
                    <a:pt x="4640" y="5981"/>
                    <a:pt x="5019" y="6531"/>
                    <a:pt x="5362" y="7115"/>
                  </a:cubicBezTo>
                  <a:cubicBezTo>
                    <a:pt x="5534" y="7390"/>
                    <a:pt x="5706" y="7665"/>
                    <a:pt x="5878" y="7974"/>
                  </a:cubicBezTo>
                  <a:lnTo>
                    <a:pt x="6290" y="8868"/>
                  </a:lnTo>
                  <a:cubicBezTo>
                    <a:pt x="6634" y="9487"/>
                    <a:pt x="7012" y="10105"/>
                    <a:pt x="7459" y="10655"/>
                  </a:cubicBezTo>
                  <a:cubicBezTo>
                    <a:pt x="7906" y="11171"/>
                    <a:pt x="8352" y="11652"/>
                    <a:pt x="8868" y="12099"/>
                  </a:cubicBezTo>
                  <a:cubicBezTo>
                    <a:pt x="9349" y="12545"/>
                    <a:pt x="9830" y="12923"/>
                    <a:pt x="10380" y="13267"/>
                  </a:cubicBezTo>
                  <a:cubicBezTo>
                    <a:pt x="10827" y="13576"/>
                    <a:pt x="11308" y="13886"/>
                    <a:pt x="11824" y="14126"/>
                  </a:cubicBezTo>
                  <a:cubicBezTo>
                    <a:pt x="12236" y="14333"/>
                    <a:pt x="12683" y="14539"/>
                    <a:pt x="13130" y="14676"/>
                  </a:cubicBezTo>
                  <a:cubicBezTo>
                    <a:pt x="13508" y="14848"/>
                    <a:pt x="13886" y="14951"/>
                    <a:pt x="14161" y="15054"/>
                  </a:cubicBezTo>
                  <a:cubicBezTo>
                    <a:pt x="14436" y="15123"/>
                    <a:pt x="14676" y="15157"/>
                    <a:pt x="14848" y="15192"/>
                  </a:cubicBezTo>
                  <a:lnTo>
                    <a:pt x="15089" y="15261"/>
                  </a:lnTo>
                  <a:lnTo>
                    <a:pt x="14230" y="14917"/>
                  </a:lnTo>
                  <a:cubicBezTo>
                    <a:pt x="13955" y="14779"/>
                    <a:pt x="13611" y="14642"/>
                    <a:pt x="13233" y="14436"/>
                  </a:cubicBezTo>
                  <a:cubicBezTo>
                    <a:pt x="12889" y="14264"/>
                    <a:pt x="12477" y="14023"/>
                    <a:pt x="12030" y="13783"/>
                  </a:cubicBezTo>
                  <a:cubicBezTo>
                    <a:pt x="11583" y="13508"/>
                    <a:pt x="11136" y="13198"/>
                    <a:pt x="10690" y="12855"/>
                  </a:cubicBezTo>
                  <a:cubicBezTo>
                    <a:pt x="10208" y="12477"/>
                    <a:pt x="9727" y="12099"/>
                    <a:pt x="9280" y="11652"/>
                  </a:cubicBezTo>
                  <a:cubicBezTo>
                    <a:pt x="8352" y="10758"/>
                    <a:pt x="7562" y="9727"/>
                    <a:pt x="6943" y="8559"/>
                  </a:cubicBezTo>
                  <a:lnTo>
                    <a:pt x="6462" y="7631"/>
                  </a:lnTo>
                  <a:cubicBezTo>
                    <a:pt x="6290" y="7321"/>
                    <a:pt x="6118" y="7012"/>
                    <a:pt x="5912" y="6737"/>
                  </a:cubicBezTo>
                  <a:cubicBezTo>
                    <a:pt x="5568" y="6153"/>
                    <a:pt x="5122" y="5637"/>
                    <a:pt x="4744" y="5122"/>
                  </a:cubicBezTo>
                  <a:cubicBezTo>
                    <a:pt x="3953" y="4090"/>
                    <a:pt x="3128" y="3197"/>
                    <a:pt x="2441" y="2441"/>
                  </a:cubicBezTo>
                  <a:cubicBezTo>
                    <a:pt x="1719" y="1685"/>
                    <a:pt x="1100" y="1066"/>
                    <a:pt x="688" y="653"/>
                  </a:cubicBezTo>
                  <a:cubicBezTo>
                    <a:pt x="276" y="241"/>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1"/>
            <p:cNvSpPr/>
            <p:nvPr/>
          </p:nvSpPr>
          <p:spPr>
            <a:xfrm>
              <a:off x="14261825" y="2175513"/>
              <a:ext cx="499225" cy="359175"/>
            </a:xfrm>
            <a:custGeom>
              <a:avLst/>
              <a:gdLst/>
              <a:ahLst/>
              <a:cxnLst/>
              <a:rect l="l" t="t" r="r" b="b"/>
              <a:pathLst>
                <a:path w="19969" h="14367" extrusionOk="0">
                  <a:moveTo>
                    <a:pt x="0" y="0"/>
                  </a:moveTo>
                  <a:lnTo>
                    <a:pt x="172" y="241"/>
                  </a:lnTo>
                  <a:cubicBezTo>
                    <a:pt x="275" y="378"/>
                    <a:pt x="378" y="619"/>
                    <a:pt x="584" y="894"/>
                  </a:cubicBezTo>
                  <a:cubicBezTo>
                    <a:pt x="825" y="1238"/>
                    <a:pt x="1100" y="1547"/>
                    <a:pt x="1375" y="1856"/>
                  </a:cubicBezTo>
                  <a:cubicBezTo>
                    <a:pt x="1719" y="2234"/>
                    <a:pt x="2097" y="2612"/>
                    <a:pt x="2544" y="2956"/>
                  </a:cubicBezTo>
                  <a:cubicBezTo>
                    <a:pt x="3025" y="3368"/>
                    <a:pt x="3506" y="3747"/>
                    <a:pt x="4056" y="4125"/>
                  </a:cubicBezTo>
                  <a:cubicBezTo>
                    <a:pt x="4606" y="4503"/>
                    <a:pt x="5224" y="4846"/>
                    <a:pt x="5843" y="5224"/>
                  </a:cubicBezTo>
                  <a:cubicBezTo>
                    <a:pt x="6462" y="5602"/>
                    <a:pt x="7080" y="6015"/>
                    <a:pt x="7733" y="6427"/>
                  </a:cubicBezTo>
                  <a:cubicBezTo>
                    <a:pt x="8352" y="6840"/>
                    <a:pt x="8936" y="7287"/>
                    <a:pt x="9486" y="7802"/>
                  </a:cubicBezTo>
                  <a:cubicBezTo>
                    <a:pt x="9761" y="8077"/>
                    <a:pt x="10036" y="8352"/>
                    <a:pt x="10277" y="8627"/>
                  </a:cubicBezTo>
                  <a:cubicBezTo>
                    <a:pt x="10517" y="8902"/>
                    <a:pt x="10792" y="9211"/>
                    <a:pt x="11102" y="9486"/>
                  </a:cubicBezTo>
                  <a:cubicBezTo>
                    <a:pt x="11342" y="9761"/>
                    <a:pt x="11652" y="10002"/>
                    <a:pt x="11961" y="10242"/>
                  </a:cubicBezTo>
                  <a:cubicBezTo>
                    <a:pt x="12236" y="10517"/>
                    <a:pt x="12545" y="10724"/>
                    <a:pt x="12854" y="10930"/>
                  </a:cubicBezTo>
                  <a:cubicBezTo>
                    <a:pt x="13404" y="11342"/>
                    <a:pt x="14023" y="11720"/>
                    <a:pt x="14642" y="12064"/>
                  </a:cubicBezTo>
                  <a:cubicBezTo>
                    <a:pt x="15226" y="12408"/>
                    <a:pt x="15776" y="12683"/>
                    <a:pt x="16326" y="12923"/>
                  </a:cubicBezTo>
                  <a:cubicBezTo>
                    <a:pt x="17494" y="13508"/>
                    <a:pt x="18732" y="13989"/>
                    <a:pt x="19969" y="14367"/>
                  </a:cubicBezTo>
                  <a:cubicBezTo>
                    <a:pt x="19969" y="14367"/>
                    <a:pt x="19625" y="14195"/>
                    <a:pt x="19007" y="13886"/>
                  </a:cubicBezTo>
                  <a:cubicBezTo>
                    <a:pt x="18388" y="13611"/>
                    <a:pt x="17529" y="13164"/>
                    <a:pt x="16532" y="12580"/>
                  </a:cubicBezTo>
                  <a:cubicBezTo>
                    <a:pt x="16051" y="12305"/>
                    <a:pt x="15501" y="11961"/>
                    <a:pt x="14951" y="11617"/>
                  </a:cubicBezTo>
                  <a:cubicBezTo>
                    <a:pt x="14367" y="11273"/>
                    <a:pt x="13817" y="10861"/>
                    <a:pt x="13233" y="10414"/>
                  </a:cubicBezTo>
                  <a:cubicBezTo>
                    <a:pt x="12648" y="10002"/>
                    <a:pt x="12064" y="9521"/>
                    <a:pt x="11548" y="9005"/>
                  </a:cubicBezTo>
                  <a:cubicBezTo>
                    <a:pt x="11273" y="8730"/>
                    <a:pt x="11067" y="8455"/>
                    <a:pt x="10792" y="8146"/>
                  </a:cubicBezTo>
                  <a:cubicBezTo>
                    <a:pt x="10517" y="7871"/>
                    <a:pt x="10277" y="7562"/>
                    <a:pt x="9967" y="7287"/>
                  </a:cubicBezTo>
                  <a:cubicBezTo>
                    <a:pt x="9383" y="6771"/>
                    <a:pt x="8764" y="6256"/>
                    <a:pt x="8111" y="5843"/>
                  </a:cubicBezTo>
                  <a:cubicBezTo>
                    <a:pt x="7458" y="5431"/>
                    <a:pt x="6771" y="5053"/>
                    <a:pt x="6152" y="4674"/>
                  </a:cubicBezTo>
                  <a:cubicBezTo>
                    <a:pt x="5499" y="4331"/>
                    <a:pt x="4915" y="3987"/>
                    <a:pt x="4331" y="3643"/>
                  </a:cubicBezTo>
                  <a:cubicBezTo>
                    <a:pt x="3746" y="3334"/>
                    <a:pt x="3231" y="2990"/>
                    <a:pt x="2784" y="2647"/>
                  </a:cubicBezTo>
                  <a:cubicBezTo>
                    <a:pt x="2337" y="2337"/>
                    <a:pt x="1959" y="2028"/>
                    <a:pt x="1547" y="1650"/>
                  </a:cubicBezTo>
                  <a:cubicBezTo>
                    <a:pt x="1272" y="1375"/>
                    <a:pt x="963" y="1100"/>
                    <a:pt x="688" y="791"/>
                  </a:cubicBezTo>
                  <a:cubicBezTo>
                    <a:pt x="275" y="275"/>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1"/>
            <p:cNvSpPr/>
            <p:nvPr/>
          </p:nvSpPr>
          <p:spPr>
            <a:xfrm>
              <a:off x="14439675" y="2068113"/>
              <a:ext cx="531050" cy="283550"/>
            </a:xfrm>
            <a:custGeom>
              <a:avLst/>
              <a:gdLst/>
              <a:ahLst/>
              <a:cxnLst/>
              <a:rect l="l" t="t" r="r" b="b"/>
              <a:pathLst>
                <a:path w="21242" h="11342" extrusionOk="0">
                  <a:moveTo>
                    <a:pt x="1" y="0"/>
                  </a:moveTo>
                  <a:lnTo>
                    <a:pt x="104" y="275"/>
                  </a:lnTo>
                  <a:cubicBezTo>
                    <a:pt x="138" y="344"/>
                    <a:pt x="173" y="447"/>
                    <a:pt x="207" y="584"/>
                  </a:cubicBezTo>
                  <a:lnTo>
                    <a:pt x="448" y="997"/>
                  </a:lnTo>
                  <a:cubicBezTo>
                    <a:pt x="654" y="1375"/>
                    <a:pt x="894" y="1718"/>
                    <a:pt x="1135" y="2028"/>
                  </a:cubicBezTo>
                  <a:cubicBezTo>
                    <a:pt x="1513" y="2440"/>
                    <a:pt x="1891" y="2818"/>
                    <a:pt x="2269" y="3162"/>
                  </a:cubicBezTo>
                  <a:lnTo>
                    <a:pt x="2991" y="3746"/>
                  </a:lnTo>
                  <a:cubicBezTo>
                    <a:pt x="3231" y="3953"/>
                    <a:pt x="3506" y="4159"/>
                    <a:pt x="3781" y="4331"/>
                  </a:cubicBezTo>
                  <a:cubicBezTo>
                    <a:pt x="4331" y="4743"/>
                    <a:pt x="4916" y="5121"/>
                    <a:pt x="5500" y="5534"/>
                  </a:cubicBezTo>
                  <a:cubicBezTo>
                    <a:pt x="6119" y="5912"/>
                    <a:pt x="6772" y="6324"/>
                    <a:pt x="7425" y="6702"/>
                  </a:cubicBezTo>
                  <a:lnTo>
                    <a:pt x="9384" y="7905"/>
                  </a:lnTo>
                  <a:cubicBezTo>
                    <a:pt x="10071" y="8317"/>
                    <a:pt x="10724" y="8730"/>
                    <a:pt x="11411" y="9108"/>
                  </a:cubicBezTo>
                  <a:cubicBezTo>
                    <a:pt x="12065" y="9452"/>
                    <a:pt x="12752" y="9795"/>
                    <a:pt x="13474" y="10070"/>
                  </a:cubicBezTo>
                  <a:cubicBezTo>
                    <a:pt x="13817" y="10173"/>
                    <a:pt x="14161" y="10311"/>
                    <a:pt x="14505" y="10414"/>
                  </a:cubicBezTo>
                  <a:lnTo>
                    <a:pt x="15501" y="10723"/>
                  </a:lnTo>
                  <a:cubicBezTo>
                    <a:pt x="16155" y="10895"/>
                    <a:pt x="16773" y="11033"/>
                    <a:pt x="17357" y="11101"/>
                  </a:cubicBezTo>
                  <a:cubicBezTo>
                    <a:pt x="18285" y="11273"/>
                    <a:pt x="19213" y="11342"/>
                    <a:pt x="20176" y="11342"/>
                  </a:cubicBezTo>
                  <a:cubicBezTo>
                    <a:pt x="20519" y="11308"/>
                    <a:pt x="20898" y="11308"/>
                    <a:pt x="21241" y="11239"/>
                  </a:cubicBezTo>
                  <a:cubicBezTo>
                    <a:pt x="21241" y="11239"/>
                    <a:pt x="20829" y="11239"/>
                    <a:pt x="20176" y="11170"/>
                  </a:cubicBezTo>
                  <a:cubicBezTo>
                    <a:pt x="19248" y="11067"/>
                    <a:pt x="18320" y="10895"/>
                    <a:pt x="17426" y="10689"/>
                  </a:cubicBezTo>
                  <a:cubicBezTo>
                    <a:pt x="16842" y="10552"/>
                    <a:pt x="16258" y="10380"/>
                    <a:pt x="15639" y="10208"/>
                  </a:cubicBezTo>
                  <a:lnTo>
                    <a:pt x="14677" y="9864"/>
                  </a:lnTo>
                  <a:lnTo>
                    <a:pt x="13714" y="9452"/>
                  </a:lnTo>
                  <a:cubicBezTo>
                    <a:pt x="13027" y="9177"/>
                    <a:pt x="12374" y="8833"/>
                    <a:pt x="11721" y="8489"/>
                  </a:cubicBezTo>
                  <a:cubicBezTo>
                    <a:pt x="11068" y="8111"/>
                    <a:pt x="10449" y="7699"/>
                    <a:pt x="9762" y="7286"/>
                  </a:cubicBezTo>
                  <a:lnTo>
                    <a:pt x="5844" y="4984"/>
                  </a:lnTo>
                  <a:cubicBezTo>
                    <a:pt x="5225" y="4606"/>
                    <a:pt x="4606" y="4227"/>
                    <a:pt x="4056" y="3884"/>
                  </a:cubicBezTo>
                  <a:cubicBezTo>
                    <a:pt x="3506" y="3506"/>
                    <a:pt x="2991" y="3162"/>
                    <a:pt x="2544" y="2818"/>
                  </a:cubicBezTo>
                  <a:cubicBezTo>
                    <a:pt x="2132" y="2509"/>
                    <a:pt x="1719" y="2165"/>
                    <a:pt x="1341" y="1822"/>
                  </a:cubicBezTo>
                  <a:cubicBezTo>
                    <a:pt x="1032" y="1547"/>
                    <a:pt x="791" y="1237"/>
                    <a:pt x="551" y="928"/>
                  </a:cubicBezTo>
                  <a:lnTo>
                    <a:pt x="310" y="550"/>
                  </a:lnTo>
                  <a:cubicBezTo>
                    <a:pt x="241" y="412"/>
                    <a:pt x="173" y="309"/>
                    <a:pt x="138" y="24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1"/>
            <p:cNvSpPr/>
            <p:nvPr/>
          </p:nvSpPr>
          <p:spPr>
            <a:xfrm>
              <a:off x="14804850" y="1827513"/>
              <a:ext cx="268125" cy="60825"/>
            </a:xfrm>
            <a:custGeom>
              <a:avLst/>
              <a:gdLst/>
              <a:ahLst/>
              <a:cxnLst/>
              <a:rect l="l" t="t" r="r" b="b"/>
              <a:pathLst>
                <a:path w="10725" h="2433" extrusionOk="0">
                  <a:moveTo>
                    <a:pt x="1" y="1"/>
                  </a:moveTo>
                  <a:lnTo>
                    <a:pt x="1" y="1"/>
                  </a:lnTo>
                  <a:cubicBezTo>
                    <a:pt x="448" y="344"/>
                    <a:pt x="963" y="654"/>
                    <a:pt x="1479" y="894"/>
                  </a:cubicBezTo>
                  <a:cubicBezTo>
                    <a:pt x="2029" y="1169"/>
                    <a:pt x="2579" y="1410"/>
                    <a:pt x="3129" y="1616"/>
                  </a:cubicBezTo>
                  <a:cubicBezTo>
                    <a:pt x="3472" y="1719"/>
                    <a:pt x="3782" y="1822"/>
                    <a:pt x="4125" y="1925"/>
                  </a:cubicBezTo>
                  <a:cubicBezTo>
                    <a:pt x="4435" y="1994"/>
                    <a:pt x="4778" y="2097"/>
                    <a:pt x="5122" y="2166"/>
                  </a:cubicBezTo>
                  <a:cubicBezTo>
                    <a:pt x="5466" y="2200"/>
                    <a:pt x="5809" y="2269"/>
                    <a:pt x="6153" y="2303"/>
                  </a:cubicBezTo>
                  <a:cubicBezTo>
                    <a:pt x="6497" y="2372"/>
                    <a:pt x="6840" y="2372"/>
                    <a:pt x="7184" y="2406"/>
                  </a:cubicBezTo>
                  <a:cubicBezTo>
                    <a:pt x="7339" y="2424"/>
                    <a:pt x="7493" y="2432"/>
                    <a:pt x="7652" y="2432"/>
                  </a:cubicBezTo>
                  <a:cubicBezTo>
                    <a:pt x="7811" y="2432"/>
                    <a:pt x="7975" y="2424"/>
                    <a:pt x="8147" y="2406"/>
                  </a:cubicBezTo>
                  <a:cubicBezTo>
                    <a:pt x="8421" y="2406"/>
                    <a:pt x="8696" y="2406"/>
                    <a:pt x="9006" y="2372"/>
                  </a:cubicBezTo>
                  <a:cubicBezTo>
                    <a:pt x="9418" y="2338"/>
                    <a:pt x="9831" y="2269"/>
                    <a:pt x="10243" y="2166"/>
                  </a:cubicBezTo>
                  <a:cubicBezTo>
                    <a:pt x="10552" y="2097"/>
                    <a:pt x="10724" y="2063"/>
                    <a:pt x="10724" y="2063"/>
                  </a:cubicBezTo>
                  <a:lnTo>
                    <a:pt x="10243" y="2028"/>
                  </a:lnTo>
                  <a:lnTo>
                    <a:pt x="9693" y="2028"/>
                  </a:lnTo>
                  <a:lnTo>
                    <a:pt x="8971" y="1960"/>
                  </a:lnTo>
                  <a:cubicBezTo>
                    <a:pt x="8731" y="1960"/>
                    <a:pt x="8456" y="1925"/>
                    <a:pt x="8147" y="1891"/>
                  </a:cubicBezTo>
                  <a:cubicBezTo>
                    <a:pt x="7872" y="1856"/>
                    <a:pt x="7562" y="1822"/>
                    <a:pt x="7253" y="1788"/>
                  </a:cubicBezTo>
                  <a:cubicBezTo>
                    <a:pt x="6600" y="1685"/>
                    <a:pt x="5947" y="1582"/>
                    <a:pt x="5294" y="1444"/>
                  </a:cubicBezTo>
                  <a:cubicBezTo>
                    <a:pt x="4606" y="1307"/>
                    <a:pt x="3953" y="1169"/>
                    <a:pt x="3335" y="1032"/>
                  </a:cubicBezTo>
                  <a:cubicBezTo>
                    <a:pt x="2716" y="894"/>
                    <a:pt x="2132" y="688"/>
                    <a:pt x="1651" y="550"/>
                  </a:cubicBezTo>
                  <a:cubicBezTo>
                    <a:pt x="654" y="24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Google Shape;1627;p72"/>
          <p:cNvSpPr txBox="1">
            <a:spLocks noGrp="1"/>
          </p:cNvSpPr>
          <p:nvPr>
            <p:ph type="title"/>
          </p:nvPr>
        </p:nvSpPr>
        <p:spPr>
          <a:xfrm>
            <a:off x="2038200" y="654413"/>
            <a:ext cx="5067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sp>
        <p:nvSpPr>
          <p:cNvPr id="1628" name="Google Shape;1628;p72"/>
          <p:cNvSpPr txBox="1">
            <a:spLocks noGrp="1"/>
          </p:cNvSpPr>
          <p:nvPr>
            <p:ph type="subTitle" idx="1"/>
          </p:nvPr>
        </p:nvSpPr>
        <p:spPr>
          <a:xfrm>
            <a:off x="2933550" y="1414925"/>
            <a:ext cx="3276900" cy="43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grpSp>
        <p:nvGrpSpPr>
          <p:cNvPr id="1629" name="Google Shape;1629;p72"/>
          <p:cNvGrpSpPr/>
          <p:nvPr/>
        </p:nvGrpSpPr>
        <p:grpSpPr>
          <a:xfrm rot="-5981933">
            <a:off x="-969338" y="-1199517"/>
            <a:ext cx="3881744" cy="4549658"/>
            <a:chOff x="9395708" y="-2591285"/>
            <a:chExt cx="2431070" cy="2849374"/>
          </a:xfrm>
        </p:grpSpPr>
        <p:sp>
          <p:nvSpPr>
            <p:cNvPr id="1630" name="Google Shape;1630;p72"/>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2"/>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2"/>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2"/>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2"/>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2"/>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2"/>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2"/>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2"/>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2"/>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2"/>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2"/>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2"/>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2"/>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2"/>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2"/>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2"/>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2"/>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2"/>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2"/>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2"/>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2"/>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2"/>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2"/>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2"/>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2"/>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2"/>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2"/>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2"/>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2"/>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2"/>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2"/>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72"/>
          <p:cNvGrpSpPr/>
          <p:nvPr/>
        </p:nvGrpSpPr>
        <p:grpSpPr>
          <a:xfrm>
            <a:off x="6459089" y="2997472"/>
            <a:ext cx="3427287" cy="3203676"/>
            <a:chOff x="10368334" y="-3016863"/>
            <a:chExt cx="2959405" cy="2766321"/>
          </a:xfrm>
        </p:grpSpPr>
        <p:sp>
          <p:nvSpPr>
            <p:cNvPr id="1663" name="Google Shape;1663;p72"/>
            <p:cNvSpPr/>
            <p:nvPr/>
          </p:nvSpPr>
          <p:spPr>
            <a:xfrm>
              <a:off x="10368334" y="-3016863"/>
              <a:ext cx="2766321" cy="2766321"/>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2"/>
            <p:cNvSpPr/>
            <p:nvPr/>
          </p:nvSpPr>
          <p:spPr>
            <a:xfrm>
              <a:off x="12251262" y="-2759440"/>
              <a:ext cx="1076476" cy="2224087"/>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2"/>
            <p:cNvSpPr/>
            <p:nvPr/>
          </p:nvSpPr>
          <p:spPr>
            <a:xfrm>
              <a:off x="10419183" y="-2931761"/>
              <a:ext cx="1444955" cy="2627228"/>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2"/>
            <p:cNvSpPr/>
            <p:nvPr/>
          </p:nvSpPr>
          <p:spPr>
            <a:xfrm>
              <a:off x="11275529" y="-3016863"/>
              <a:ext cx="1022485" cy="535062"/>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2"/>
            <p:cNvSpPr/>
            <p:nvPr/>
          </p:nvSpPr>
          <p:spPr>
            <a:xfrm>
              <a:off x="10681797" y="-2812714"/>
              <a:ext cx="1098264" cy="870483"/>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8" name="Google Shape;1668;p72"/>
          <p:cNvSpPr/>
          <p:nvPr/>
        </p:nvSpPr>
        <p:spPr>
          <a:xfrm>
            <a:off x="1843357" y="4130803"/>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2"/>
          <p:cNvSpPr/>
          <p:nvPr/>
        </p:nvSpPr>
        <p:spPr>
          <a:xfrm>
            <a:off x="3018050" y="2010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2"/>
          <p:cNvSpPr/>
          <p:nvPr/>
        </p:nvSpPr>
        <p:spPr>
          <a:xfrm>
            <a:off x="6668651" y="13378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1" name="Google Shape;1671;p72"/>
          <p:cNvPicPr preferRelativeResize="0"/>
          <p:nvPr/>
        </p:nvPicPr>
        <p:blipFill>
          <a:blip r:embed="rId3">
            <a:alphaModFix/>
          </a:blip>
          <a:stretch>
            <a:fillRect/>
          </a:stretch>
        </p:blipFill>
        <p:spPr>
          <a:xfrm>
            <a:off x="3067175" y="2576211"/>
            <a:ext cx="3009659" cy="2007438"/>
          </a:xfrm>
          <a:prstGeom prst="rect">
            <a:avLst/>
          </a:prstGeom>
          <a:noFill/>
          <a:ln>
            <a:noFill/>
          </a:ln>
        </p:spPr>
      </p:pic>
      <p:pic>
        <p:nvPicPr>
          <p:cNvPr id="1672" name="Google Shape;1672;p72"/>
          <p:cNvPicPr preferRelativeResize="0"/>
          <p:nvPr/>
        </p:nvPicPr>
        <p:blipFill>
          <a:blip r:embed="rId4">
            <a:alphaModFix/>
          </a:blip>
          <a:stretch>
            <a:fillRect/>
          </a:stretch>
        </p:blipFill>
        <p:spPr>
          <a:xfrm>
            <a:off x="2933552" y="1854725"/>
            <a:ext cx="3276900" cy="327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59"/>
          <p:cNvSpPr txBox="1">
            <a:spLocks noGrp="1"/>
          </p:cNvSpPr>
          <p:nvPr>
            <p:ph type="title"/>
          </p:nvPr>
        </p:nvSpPr>
        <p:spPr>
          <a:xfrm>
            <a:off x="1981500" y="1390975"/>
            <a:ext cx="5181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CLIMATE CHANGE</a:t>
            </a:r>
            <a:endParaRPr/>
          </a:p>
        </p:txBody>
      </p:sp>
      <p:sp>
        <p:nvSpPr>
          <p:cNvPr id="1216" name="Google Shape;1216;p59"/>
          <p:cNvSpPr txBox="1">
            <a:spLocks noGrp="1"/>
          </p:cNvSpPr>
          <p:nvPr>
            <p:ph type="subTitle" idx="1"/>
          </p:nvPr>
        </p:nvSpPr>
        <p:spPr>
          <a:xfrm>
            <a:off x="0" y="2055725"/>
            <a:ext cx="9144000" cy="22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How can a cookbook mitigate the impacts of climate change?</a:t>
            </a:r>
            <a:endParaRPr sz="2500"/>
          </a:p>
          <a:p>
            <a:pPr marL="0" lvl="0" indent="0" algn="ctr" rtl="0">
              <a:spcBef>
                <a:spcPts val="0"/>
              </a:spcBef>
              <a:spcAft>
                <a:spcPts val="0"/>
              </a:spcAft>
              <a:buNone/>
            </a:pPr>
            <a:endParaRPr sz="2200"/>
          </a:p>
          <a:p>
            <a:pPr marL="0" lvl="0" indent="0" algn="ctr" rtl="0">
              <a:spcBef>
                <a:spcPts val="0"/>
              </a:spcBef>
              <a:spcAft>
                <a:spcPts val="0"/>
              </a:spcAft>
              <a:buNone/>
            </a:pPr>
            <a:r>
              <a:rPr lang="en" sz="2200"/>
              <a:t>Education + Convenience + Minimizing Food Miles</a:t>
            </a:r>
            <a:endParaRPr sz="2200"/>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0"/>
          <p:cNvSpPr txBox="1"/>
          <p:nvPr/>
        </p:nvSpPr>
        <p:spPr>
          <a:xfrm>
            <a:off x="1252125" y="126100"/>
            <a:ext cx="6802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dk1"/>
                </a:solidFill>
                <a:latin typeface="Cairo"/>
                <a:ea typeface="Cairo"/>
                <a:cs typeface="Cairo"/>
                <a:sym typeface="Cairo"/>
              </a:rPr>
              <a:t>Research Questions</a:t>
            </a:r>
            <a:endParaRPr sz="3600" b="1">
              <a:solidFill>
                <a:schemeClr val="dk1"/>
              </a:solidFill>
              <a:latin typeface="Cairo"/>
              <a:ea typeface="Cairo"/>
              <a:cs typeface="Cairo"/>
              <a:sym typeface="Cairo"/>
            </a:endParaRPr>
          </a:p>
        </p:txBody>
      </p:sp>
      <p:sp>
        <p:nvSpPr>
          <p:cNvPr id="1222" name="Google Shape;1222;p60"/>
          <p:cNvSpPr txBox="1"/>
          <p:nvPr/>
        </p:nvSpPr>
        <p:spPr>
          <a:xfrm>
            <a:off x="1041975" y="1519825"/>
            <a:ext cx="6913200" cy="1108200"/>
          </a:xfrm>
          <a:prstGeom prst="rect">
            <a:avLst/>
          </a:prstGeom>
          <a:noFill/>
          <a:ln>
            <a:noFill/>
          </a:ln>
        </p:spPr>
        <p:txBody>
          <a:bodyPr spcFirstLastPara="1" wrap="square" lIns="91425" tIns="91425" rIns="91425" bIns="91425" anchor="t" anchorCtr="0">
            <a:spAutoFit/>
          </a:bodyPr>
          <a:lstStyle/>
          <a:p>
            <a:pPr marL="457200" lvl="0" indent="-355600" algn="ctr" rtl="0">
              <a:lnSpc>
                <a:spcPct val="200000"/>
              </a:lnSpc>
              <a:spcBef>
                <a:spcPts val="0"/>
              </a:spcBef>
              <a:spcAft>
                <a:spcPts val="0"/>
              </a:spcAft>
              <a:buSzPts val="2000"/>
              <a:buFont typeface="Cairo"/>
              <a:buChar char="★"/>
            </a:pPr>
            <a:r>
              <a:rPr lang="en" sz="2000">
                <a:latin typeface="Cairo"/>
                <a:ea typeface="Cairo"/>
                <a:cs typeface="Cairo"/>
                <a:sym typeface="Cairo"/>
              </a:rPr>
              <a:t>What access do people have to sustainable foods?</a:t>
            </a:r>
            <a:endParaRPr sz="2000">
              <a:latin typeface="Cairo"/>
              <a:ea typeface="Cairo"/>
              <a:cs typeface="Cairo"/>
              <a:sym typeface="Cairo"/>
            </a:endParaRPr>
          </a:p>
          <a:p>
            <a:pPr marL="457200" lvl="0" indent="-355600" algn="ctr" rtl="0">
              <a:lnSpc>
                <a:spcPct val="200000"/>
              </a:lnSpc>
              <a:spcBef>
                <a:spcPts val="0"/>
              </a:spcBef>
              <a:spcAft>
                <a:spcPts val="0"/>
              </a:spcAft>
              <a:buSzPts val="2000"/>
              <a:buFont typeface="Cairo"/>
              <a:buChar char="★"/>
            </a:pPr>
            <a:r>
              <a:rPr lang="en" sz="2000">
                <a:latin typeface="Cairo"/>
                <a:ea typeface="Cairo"/>
                <a:cs typeface="Cairo"/>
                <a:sym typeface="Cairo"/>
              </a:rPr>
              <a:t>How do we get people to act more sustainably?</a:t>
            </a:r>
            <a:endParaRPr sz="2200">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61"/>
          <p:cNvSpPr txBox="1">
            <a:spLocks noGrp="1"/>
          </p:cNvSpPr>
          <p:nvPr>
            <p:ph type="title"/>
          </p:nvPr>
        </p:nvSpPr>
        <p:spPr>
          <a:xfrm>
            <a:off x="717575" y="1573548"/>
            <a:ext cx="2374200" cy="73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Sustainability</a:t>
            </a:r>
            <a:endParaRPr/>
          </a:p>
        </p:txBody>
      </p:sp>
      <p:sp>
        <p:nvSpPr>
          <p:cNvPr id="1228" name="Google Shape;1228;p61"/>
          <p:cNvSpPr txBox="1">
            <a:spLocks noGrp="1"/>
          </p:cNvSpPr>
          <p:nvPr>
            <p:ph type="title" idx="2"/>
          </p:nvPr>
        </p:nvSpPr>
        <p:spPr>
          <a:xfrm>
            <a:off x="3384899" y="1747098"/>
            <a:ext cx="2374200" cy="73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Our Food Supply System</a:t>
            </a:r>
            <a:endParaRPr>
              <a:solidFill>
                <a:schemeClr val="accent6"/>
              </a:solidFill>
            </a:endParaRPr>
          </a:p>
        </p:txBody>
      </p:sp>
      <p:sp>
        <p:nvSpPr>
          <p:cNvPr id="1229" name="Google Shape;1229;p61"/>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LITERATURE REVIEW</a:t>
            </a:r>
            <a:endParaRPr/>
          </a:p>
        </p:txBody>
      </p:sp>
      <p:sp>
        <p:nvSpPr>
          <p:cNvPr id="1230" name="Google Shape;1230;p61"/>
          <p:cNvSpPr txBox="1">
            <a:spLocks noGrp="1"/>
          </p:cNvSpPr>
          <p:nvPr>
            <p:ph type="title" idx="4"/>
          </p:nvPr>
        </p:nvSpPr>
        <p:spPr>
          <a:xfrm>
            <a:off x="717575" y="3284673"/>
            <a:ext cx="2374200" cy="73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Harmful Dietary Behaviors</a:t>
            </a:r>
            <a:endParaRPr>
              <a:solidFill>
                <a:schemeClr val="dk2"/>
              </a:solidFill>
            </a:endParaRPr>
          </a:p>
        </p:txBody>
      </p:sp>
      <p:sp>
        <p:nvSpPr>
          <p:cNvPr id="1231" name="Google Shape;1231;p61"/>
          <p:cNvSpPr txBox="1">
            <a:spLocks noGrp="1"/>
          </p:cNvSpPr>
          <p:nvPr>
            <p:ph type="title" idx="6"/>
          </p:nvPr>
        </p:nvSpPr>
        <p:spPr>
          <a:xfrm>
            <a:off x="3384899" y="3284673"/>
            <a:ext cx="2374200" cy="73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Diets Around the Globe</a:t>
            </a:r>
            <a:endParaRPr/>
          </a:p>
        </p:txBody>
      </p:sp>
      <p:sp>
        <p:nvSpPr>
          <p:cNvPr id="1232" name="Google Shape;1232;p61"/>
          <p:cNvSpPr txBox="1">
            <a:spLocks noGrp="1"/>
          </p:cNvSpPr>
          <p:nvPr>
            <p:ph type="title" idx="8"/>
          </p:nvPr>
        </p:nvSpPr>
        <p:spPr>
          <a:xfrm>
            <a:off x="6052221" y="1573548"/>
            <a:ext cx="2374200" cy="73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Typical American Diet</a:t>
            </a:r>
            <a:endParaRPr/>
          </a:p>
        </p:txBody>
      </p:sp>
      <p:sp>
        <p:nvSpPr>
          <p:cNvPr id="1233" name="Google Shape;1233;p61"/>
          <p:cNvSpPr txBox="1">
            <a:spLocks noGrp="1"/>
          </p:cNvSpPr>
          <p:nvPr>
            <p:ph type="title" idx="13"/>
          </p:nvPr>
        </p:nvSpPr>
        <p:spPr>
          <a:xfrm>
            <a:off x="6052221" y="3284673"/>
            <a:ext cx="2374200" cy="73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Local Accessibility</a:t>
            </a:r>
            <a:endParaRPr>
              <a:solidFill>
                <a:schemeClr val="accent6"/>
              </a:solidFill>
            </a:endParaRPr>
          </a:p>
        </p:txBody>
      </p:sp>
      <p:grpSp>
        <p:nvGrpSpPr>
          <p:cNvPr id="1234" name="Google Shape;1234;p61"/>
          <p:cNvGrpSpPr/>
          <p:nvPr/>
        </p:nvGrpSpPr>
        <p:grpSpPr>
          <a:xfrm>
            <a:off x="-1454825" y="3847317"/>
            <a:ext cx="1454837" cy="492420"/>
            <a:chOff x="3856250" y="4654742"/>
            <a:chExt cx="1454837" cy="492420"/>
          </a:xfrm>
        </p:grpSpPr>
        <p:sp>
          <p:nvSpPr>
            <p:cNvPr id="1235" name="Google Shape;1235;p61"/>
            <p:cNvSpPr/>
            <p:nvPr/>
          </p:nvSpPr>
          <p:spPr>
            <a:xfrm flipH="1">
              <a:off x="38562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1"/>
            <p:cNvSpPr/>
            <p:nvPr/>
          </p:nvSpPr>
          <p:spPr>
            <a:xfrm>
              <a:off x="39705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62"/>
          <p:cNvSpPr/>
          <p:nvPr/>
        </p:nvSpPr>
        <p:spPr>
          <a:xfrm>
            <a:off x="1681525" y="2200275"/>
            <a:ext cx="572700" cy="572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2"/>
          <p:cNvSpPr/>
          <p:nvPr/>
        </p:nvSpPr>
        <p:spPr>
          <a:xfrm>
            <a:off x="1681525" y="2971800"/>
            <a:ext cx="572700" cy="572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2"/>
          <p:cNvSpPr/>
          <p:nvPr/>
        </p:nvSpPr>
        <p:spPr>
          <a:xfrm>
            <a:off x="4291375" y="2200275"/>
            <a:ext cx="572700" cy="572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2"/>
          <p:cNvSpPr/>
          <p:nvPr/>
        </p:nvSpPr>
        <p:spPr>
          <a:xfrm>
            <a:off x="4291375" y="2971800"/>
            <a:ext cx="572700" cy="572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2"/>
          <p:cNvSpPr/>
          <p:nvPr/>
        </p:nvSpPr>
        <p:spPr>
          <a:xfrm>
            <a:off x="6901225" y="2200275"/>
            <a:ext cx="572700" cy="572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2"/>
          <p:cNvSpPr/>
          <p:nvPr/>
        </p:nvSpPr>
        <p:spPr>
          <a:xfrm>
            <a:off x="6901225" y="2981325"/>
            <a:ext cx="572700" cy="572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62"/>
          <p:cNvGrpSpPr/>
          <p:nvPr/>
        </p:nvGrpSpPr>
        <p:grpSpPr>
          <a:xfrm>
            <a:off x="6918944" y="2997463"/>
            <a:ext cx="532999" cy="533708"/>
            <a:chOff x="6173975" y="1273475"/>
            <a:chExt cx="451350" cy="451950"/>
          </a:xfrm>
        </p:grpSpPr>
        <p:sp>
          <p:nvSpPr>
            <p:cNvPr id="1248" name="Google Shape;1248;p62"/>
            <p:cNvSpPr/>
            <p:nvPr/>
          </p:nvSpPr>
          <p:spPr>
            <a:xfrm>
              <a:off x="6173975" y="1486700"/>
              <a:ext cx="451350" cy="184850"/>
            </a:xfrm>
            <a:custGeom>
              <a:avLst/>
              <a:gdLst/>
              <a:ahLst/>
              <a:cxnLst/>
              <a:rect l="l" t="t" r="r" b="b"/>
              <a:pathLst>
                <a:path w="18054" h="7394" extrusionOk="0">
                  <a:moveTo>
                    <a:pt x="1159" y="0"/>
                  </a:moveTo>
                  <a:lnTo>
                    <a:pt x="0" y="510"/>
                  </a:lnTo>
                  <a:cubicBezTo>
                    <a:pt x="0" y="1762"/>
                    <a:pt x="302" y="2920"/>
                    <a:pt x="765" y="3986"/>
                  </a:cubicBezTo>
                  <a:lnTo>
                    <a:pt x="3546" y="6373"/>
                  </a:lnTo>
                  <a:lnTo>
                    <a:pt x="9016" y="6953"/>
                  </a:lnTo>
                  <a:lnTo>
                    <a:pt x="13233" y="7393"/>
                  </a:lnTo>
                  <a:lnTo>
                    <a:pt x="16339" y="5724"/>
                  </a:lnTo>
                  <a:cubicBezTo>
                    <a:pt x="17382" y="4264"/>
                    <a:pt x="18054" y="2457"/>
                    <a:pt x="18054" y="510"/>
                  </a:cubicBezTo>
                  <a:lnTo>
                    <a:pt x="17011" y="0"/>
                  </a:lnTo>
                  <a:close/>
                </a:path>
              </a:pathLst>
            </a:custGeom>
            <a:solidFill>
              <a:schemeClr val="accent4">
                <a:alpha val="81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2"/>
            <p:cNvSpPr/>
            <p:nvPr/>
          </p:nvSpPr>
          <p:spPr>
            <a:xfrm>
              <a:off x="6399350" y="1486700"/>
              <a:ext cx="225975" cy="184850"/>
            </a:xfrm>
            <a:custGeom>
              <a:avLst/>
              <a:gdLst/>
              <a:ahLst/>
              <a:cxnLst/>
              <a:rect l="l" t="t" r="r" b="b"/>
              <a:pathLst>
                <a:path w="9039" h="7394" extrusionOk="0">
                  <a:moveTo>
                    <a:pt x="1" y="0"/>
                  </a:moveTo>
                  <a:lnTo>
                    <a:pt x="1" y="6953"/>
                  </a:lnTo>
                  <a:lnTo>
                    <a:pt x="4218" y="7393"/>
                  </a:lnTo>
                  <a:lnTo>
                    <a:pt x="7324" y="5724"/>
                  </a:lnTo>
                  <a:cubicBezTo>
                    <a:pt x="8367" y="4264"/>
                    <a:pt x="9039" y="2457"/>
                    <a:pt x="9039" y="510"/>
                  </a:cubicBezTo>
                  <a:lnTo>
                    <a:pt x="7996" y="0"/>
                  </a:lnTo>
                  <a:close/>
                </a:path>
              </a:pathLst>
            </a:custGeom>
            <a:solidFill>
              <a:schemeClr val="accent4">
                <a:alpha val="81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2"/>
            <p:cNvSpPr/>
            <p:nvPr/>
          </p:nvSpPr>
          <p:spPr>
            <a:xfrm>
              <a:off x="6327500" y="1487275"/>
              <a:ext cx="192975" cy="104900"/>
            </a:xfrm>
            <a:custGeom>
              <a:avLst/>
              <a:gdLst/>
              <a:ahLst/>
              <a:cxnLst/>
              <a:rect l="l" t="t" r="r" b="b"/>
              <a:pathLst>
                <a:path w="7719" h="4196" extrusionOk="0">
                  <a:moveTo>
                    <a:pt x="1" y="0"/>
                  </a:moveTo>
                  <a:cubicBezTo>
                    <a:pt x="70" y="116"/>
                    <a:pt x="696" y="2341"/>
                    <a:pt x="1623" y="3500"/>
                  </a:cubicBezTo>
                  <a:cubicBezTo>
                    <a:pt x="2063" y="3963"/>
                    <a:pt x="2457" y="4195"/>
                    <a:pt x="2898" y="4195"/>
                  </a:cubicBezTo>
                  <a:cubicBezTo>
                    <a:pt x="3616" y="4195"/>
                    <a:pt x="4010" y="3847"/>
                    <a:pt x="4288" y="3569"/>
                  </a:cubicBezTo>
                  <a:cubicBezTo>
                    <a:pt x="4589" y="3314"/>
                    <a:pt x="4752" y="3129"/>
                    <a:pt x="5215" y="3129"/>
                  </a:cubicBezTo>
                  <a:cubicBezTo>
                    <a:pt x="6050" y="3129"/>
                    <a:pt x="6722" y="2897"/>
                    <a:pt x="7162" y="2457"/>
                  </a:cubicBezTo>
                  <a:cubicBezTo>
                    <a:pt x="7672" y="1947"/>
                    <a:pt x="7718" y="1298"/>
                    <a:pt x="7718" y="1043"/>
                  </a:cubicBezTo>
                  <a:cubicBezTo>
                    <a:pt x="7718" y="788"/>
                    <a:pt x="7649" y="394"/>
                    <a:pt x="7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2"/>
            <p:cNvSpPr/>
            <p:nvPr/>
          </p:nvSpPr>
          <p:spPr>
            <a:xfrm>
              <a:off x="6191350" y="1565500"/>
              <a:ext cx="389375" cy="159350"/>
            </a:xfrm>
            <a:custGeom>
              <a:avLst/>
              <a:gdLst/>
              <a:ahLst/>
              <a:cxnLst/>
              <a:rect l="l" t="t" r="r" b="b"/>
              <a:pathLst>
                <a:path w="15575" h="6374" extrusionOk="0">
                  <a:moveTo>
                    <a:pt x="4079" y="0"/>
                  </a:moveTo>
                  <a:cubicBezTo>
                    <a:pt x="3338" y="0"/>
                    <a:pt x="3129" y="556"/>
                    <a:pt x="3013" y="811"/>
                  </a:cubicBezTo>
                  <a:cubicBezTo>
                    <a:pt x="2921" y="1020"/>
                    <a:pt x="2921" y="1043"/>
                    <a:pt x="2805" y="1089"/>
                  </a:cubicBezTo>
                  <a:cubicBezTo>
                    <a:pt x="2660" y="1161"/>
                    <a:pt x="2435" y="1188"/>
                    <a:pt x="2187" y="1188"/>
                  </a:cubicBezTo>
                  <a:cubicBezTo>
                    <a:pt x="1797" y="1188"/>
                    <a:pt x="1350" y="1123"/>
                    <a:pt x="1067" y="1066"/>
                  </a:cubicBezTo>
                  <a:lnTo>
                    <a:pt x="1" y="834"/>
                  </a:lnTo>
                  <a:lnTo>
                    <a:pt x="1" y="834"/>
                  </a:lnTo>
                  <a:cubicBezTo>
                    <a:pt x="1368" y="4056"/>
                    <a:pt x="4566" y="6373"/>
                    <a:pt x="8274" y="6373"/>
                  </a:cubicBezTo>
                  <a:cubicBezTo>
                    <a:pt x="11287" y="6373"/>
                    <a:pt x="13952" y="4844"/>
                    <a:pt x="15574" y="2549"/>
                  </a:cubicBezTo>
                  <a:lnTo>
                    <a:pt x="15296" y="2271"/>
                  </a:lnTo>
                  <a:cubicBezTo>
                    <a:pt x="15251" y="2203"/>
                    <a:pt x="14024" y="1065"/>
                    <a:pt x="12621" y="1065"/>
                  </a:cubicBezTo>
                  <a:cubicBezTo>
                    <a:pt x="12594" y="1065"/>
                    <a:pt x="12566" y="1065"/>
                    <a:pt x="12538" y="1066"/>
                  </a:cubicBezTo>
                  <a:cubicBezTo>
                    <a:pt x="11611" y="1112"/>
                    <a:pt x="11032" y="1576"/>
                    <a:pt x="10661" y="1877"/>
                  </a:cubicBezTo>
                  <a:cubicBezTo>
                    <a:pt x="10545" y="1970"/>
                    <a:pt x="10383" y="2109"/>
                    <a:pt x="10314" y="2132"/>
                  </a:cubicBezTo>
                  <a:cubicBezTo>
                    <a:pt x="8691" y="2526"/>
                    <a:pt x="8599" y="2897"/>
                    <a:pt x="8321" y="3175"/>
                  </a:cubicBezTo>
                  <a:cubicBezTo>
                    <a:pt x="7417" y="3175"/>
                    <a:pt x="7046" y="2665"/>
                    <a:pt x="6513" y="1761"/>
                  </a:cubicBezTo>
                  <a:cubicBezTo>
                    <a:pt x="6026" y="973"/>
                    <a:pt x="5424" y="0"/>
                    <a:pt x="40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2"/>
            <p:cNvSpPr/>
            <p:nvPr/>
          </p:nvSpPr>
          <p:spPr>
            <a:xfrm>
              <a:off x="6398775" y="1487275"/>
              <a:ext cx="121700" cy="106050"/>
            </a:xfrm>
            <a:custGeom>
              <a:avLst/>
              <a:gdLst/>
              <a:ahLst/>
              <a:cxnLst/>
              <a:rect l="l" t="t" r="r" b="b"/>
              <a:pathLst>
                <a:path w="4868" h="4242" extrusionOk="0">
                  <a:moveTo>
                    <a:pt x="0" y="0"/>
                  </a:moveTo>
                  <a:lnTo>
                    <a:pt x="0" y="4241"/>
                  </a:lnTo>
                  <a:cubicBezTo>
                    <a:pt x="719" y="4241"/>
                    <a:pt x="1090" y="3894"/>
                    <a:pt x="1391" y="3593"/>
                  </a:cubicBezTo>
                  <a:cubicBezTo>
                    <a:pt x="1738" y="3314"/>
                    <a:pt x="1901" y="3129"/>
                    <a:pt x="2364" y="3129"/>
                  </a:cubicBezTo>
                  <a:cubicBezTo>
                    <a:pt x="3199" y="3129"/>
                    <a:pt x="3871" y="2897"/>
                    <a:pt x="4311" y="2457"/>
                  </a:cubicBezTo>
                  <a:cubicBezTo>
                    <a:pt x="4821" y="1947"/>
                    <a:pt x="4867" y="1298"/>
                    <a:pt x="4867" y="1043"/>
                  </a:cubicBezTo>
                  <a:cubicBezTo>
                    <a:pt x="4867" y="788"/>
                    <a:pt x="4798" y="418"/>
                    <a:pt x="4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2"/>
            <p:cNvSpPr/>
            <p:nvPr/>
          </p:nvSpPr>
          <p:spPr>
            <a:xfrm>
              <a:off x="6399350" y="1592100"/>
              <a:ext cx="183100" cy="133325"/>
            </a:xfrm>
            <a:custGeom>
              <a:avLst/>
              <a:gdLst/>
              <a:ahLst/>
              <a:cxnLst/>
              <a:rect l="l" t="t" r="r" b="b"/>
              <a:pathLst>
                <a:path w="7324" h="5333" extrusionOk="0">
                  <a:moveTo>
                    <a:pt x="4300" y="1"/>
                  </a:moveTo>
                  <a:cubicBezTo>
                    <a:pt x="4273" y="1"/>
                    <a:pt x="4246" y="1"/>
                    <a:pt x="4218" y="2"/>
                  </a:cubicBezTo>
                  <a:cubicBezTo>
                    <a:pt x="3291" y="48"/>
                    <a:pt x="2712" y="512"/>
                    <a:pt x="2341" y="813"/>
                  </a:cubicBezTo>
                  <a:cubicBezTo>
                    <a:pt x="2225" y="906"/>
                    <a:pt x="2040" y="1045"/>
                    <a:pt x="1994" y="1068"/>
                  </a:cubicBezTo>
                  <a:cubicBezTo>
                    <a:pt x="371" y="1462"/>
                    <a:pt x="279" y="1833"/>
                    <a:pt x="1" y="2111"/>
                  </a:cubicBezTo>
                  <a:lnTo>
                    <a:pt x="1" y="5332"/>
                  </a:lnTo>
                  <a:cubicBezTo>
                    <a:pt x="3036" y="5332"/>
                    <a:pt x="5702" y="3803"/>
                    <a:pt x="7324" y="1508"/>
                  </a:cubicBezTo>
                  <a:lnTo>
                    <a:pt x="6976" y="1207"/>
                  </a:lnTo>
                  <a:cubicBezTo>
                    <a:pt x="6908" y="1139"/>
                    <a:pt x="5681" y="1"/>
                    <a:pt x="4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2"/>
            <p:cNvSpPr/>
            <p:nvPr/>
          </p:nvSpPr>
          <p:spPr>
            <a:xfrm>
              <a:off x="6173975" y="1273475"/>
              <a:ext cx="451350" cy="225400"/>
            </a:xfrm>
            <a:custGeom>
              <a:avLst/>
              <a:gdLst/>
              <a:ahLst/>
              <a:cxnLst/>
              <a:rect l="l" t="t" r="r" b="b"/>
              <a:pathLst>
                <a:path w="18054" h="9016" extrusionOk="0">
                  <a:moveTo>
                    <a:pt x="11144" y="1"/>
                  </a:moveTo>
                  <a:cubicBezTo>
                    <a:pt x="11003" y="1"/>
                    <a:pt x="10870" y="63"/>
                    <a:pt x="10777" y="186"/>
                  </a:cubicBezTo>
                  <a:cubicBezTo>
                    <a:pt x="10638" y="348"/>
                    <a:pt x="10615" y="580"/>
                    <a:pt x="10684" y="789"/>
                  </a:cubicBezTo>
                  <a:cubicBezTo>
                    <a:pt x="11148" y="1623"/>
                    <a:pt x="11101" y="2295"/>
                    <a:pt x="10522" y="2759"/>
                  </a:cubicBezTo>
                  <a:cubicBezTo>
                    <a:pt x="10151" y="3083"/>
                    <a:pt x="9595" y="3222"/>
                    <a:pt x="9016" y="3245"/>
                  </a:cubicBezTo>
                  <a:cubicBezTo>
                    <a:pt x="8931" y="3252"/>
                    <a:pt x="8847" y="3255"/>
                    <a:pt x="8764" y="3255"/>
                  </a:cubicBezTo>
                  <a:cubicBezTo>
                    <a:pt x="8254" y="3255"/>
                    <a:pt x="7778" y="3130"/>
                    <a:pt x="7440" y="2851"/>
                  </a:cubicBezTo>
                  <a:cubicBezTo>
                    <a:pt x="7046" y="2504"/>
                    <a:pt x="7022" y="1971"/>
                    <a:pt x="7393" y="1322"/>
                  </a:cubicBezTo>
                  <a:cubicBezTo>
                    <a:pt x="7509" y="1113"/>
                    <a:pt x="7486" y="881"/>
                    <a:pt x="7301" y="696"/>
                  </a:cubicBezTo>
                  <a:cubicBezTo>
                    <a:pt x="7204" y="583"/>
                    <a:pt x="7063" y="515"/>
                    <a:pt x="6916" y="515"/>
                  </a:cubicBezTo>
                  <a:cubicBezTo>
                    <a:pt x="6851" y="515"/>
                    <a:pt x="6785" y="529"/>
                    <a:pt x="6721" y="557"/>
                  </a:cubicBezTo>
                  <a:cubicBezTo>
                    <a:pt x="5192" y="1206"/>
                    <a:pt x="4404" y="2272"/>
                    <a:pt x="4404" y="3755"/>
                  </a:cubicBezTo>
                  <a:cubicBezTo>
                    <a:pt x="4404" y="4149"/>
                    <a:pt x="4589" y="4589"/>
                    <a:pt x="4751" y="5030"/>
                  </a:cubicBezTo>
                  <a:cubicBezTo>
                    <a:pt x="4867" y="5308"/>
                    <a:pt x="5099" y="5864"/>
                    <a:pt x="5053" y="5980"/>
                  </a:cubicBezTo>
                  <a:cubicBezTo>
                    <a:pt x="5053" y="5980"/>
                    <a:pt x="4960" y="6073"/>
                    <a:pt x="4543" y="6073"/>
                  </a:cubicBezTo>
                  <a:cubicBezTo>
                    <a:pt x="4288" y="6073"/>
                    <a:pt x="4079" y="6003"/>
                    <a:pt x="4010" y="5910"/>
                  </a:cubicBezTo>
                  <a:cubicBezTo>
                    <a:pt x="3847" y="5771"/>
                    <a:pt x="3847" y="5377"/>
                    <a:pt x="3894" y="4983"/>
                  </a:cubicBezTo>
                  <a:cubicBezTo>
                    <a:pt x="3894" y="4056"/>
                    <a:pt x="3917" y="2527"/>
                    <a:pt x="1692" y="2411"/>
                  </a:cubicBezTo>
                  <a:cubicBezTo>
                    <a:pt x="1484" y="2411"/>
                    <a:pt x="1275" y="2504"/>
                    <a:pt x="1182" y="2712"/>
                  </a:cubicBezTo>
                  <a:cubicBezTo>
                    <a:pt x="1113" y="2875"/>
                    <a:pt x="1113" y="3106"/>
                    <a:pt x="1252" y="3292"/>
                  </a:cubicBezTo>
                  <a:cubicBezTo>
                    <a:pt x="1460" y="3547"/>
                    <a:pt x="1460" y="3686"/>
                    <a:pt x="1460" y="3709"/>
                  </a:cubicBezTo>
                  <a:cubicBezTo>
                    <a:pt x="1460" y="3987"/>
                    <a:pt x="1252" y="4335"/>
                    <a:pt x="1020" y="4729"/>
                  </a:cubicBezTo>
                  <a:cubicBezTo>
                    <a:pt x="603" y="5493"/>
                    <a:pt x="0" y="6490"/>
                    <a:pt x="0" y="8043"/>
                  </a:cubicBezTo>
                  <a:lnTo>
                    <a:pt x="0" y="9016"/>
                  </a:lnTo>
                  <a:lnTo>
                    <a:pt x="18054" y="9016"/>
                  </a:lnTo>
                  <a:lnTo>
                    <a:pt x="18054" y="7764"/>
                  </a:lnTo>
                  <a:cubicBezTo>
                    <a:pt x="17938" y="6235"/>
                    <a:pt x="17359" y="5679"/>
                    <a:pt x="16941" y="5308"/>
                  </a:cubicBezTo>
                  <a:cubicBezTo>
                    <a:pt x="16710" y="5076"/>
                    <a:pt x="16663" y="5030"/>
                    <a:pt x="16663" y="4821"/>
                  </a:cubicBezTo>
                  <a:cubicBezTo>
                    <a:pt x="16663" y="4705"/>
                    <a:pt x="16710" y="4566"/>
                    <a:pt x="16872" y="4381"/>
                  </a:cubicBezTo>
                  <a:cubicBezTo>
                    <a:pt x="16988" y="4219"/>
                    <a:pt x="17011" y="4010"/>
                    <a:pt x="16895" y="3802"/>
                  </a:cubicBezTo>
                  <a:cubicBezTo>
                    <a:pt x="16802" y="3639"/>
                    <a:pt x="16594" y="3523"/>
                    <a:pt x="16408" y="3523"/>
                  </a:cubicBezTo>
                  <a:cubicBezTo>
                    <a:pt x="14160" y="3662"/>
                    <a:pt x="14207" y="5053"/>
                    <a:pt x="14207" y="5795"/>
                  </a:cubicBezTo>
                  <a:cubicBezTo>
                    <a:pt x="14207" y="6096"/>
                    <a:pt x="14207" y="6420"/>
                    <a:pt x="14114" y="6490"/>
                  </a:cubicBezTo>
                  <a:cubicBezTo>
                    <a:pt x="14091" y="6536"/>
                    <a:pt x="13929" y="6606"/>
                    <a:pt x="13535" y="6606"/>
                  </a:cubicBezTo>
                  <a:cubicBezTo>
                    <a:pt x="13396" y="6606"/>
                    <a:pt x="13187" y="6583"/>
                    <a:pt x="13118" y="6490"/>
                  </a:cubicBezTo>
                  <a:cubicBezTo>
                    <a:pt x="12886" y="6189"/>
                    <a:pt x="13210" y="5169"/>
                    <a:pt x="13396" y="4566"/>
                  </a:cubicBezTo>
                  <a:cubicBezTo>
                    <a:pt x="13535" y="4033"/>
                    <a:pt x="13674" y="3593"/>
                    <a:pt x="13674" y="3245"/>
                  </a:cubicBezTo>
                  <a:cubicBezTo>
                    <a:pt x="13674" y="1785"/>
                    <a:pt x="12886" y="673"/>
                    <a:pt x="11356" y="47"/>
                  </a:cubicBezTo>
                  <a:cubicBezTo>
                    <a:pt x="11287" y="16"/>
                    <a:pt x="11215" y="1"/>
                    <a:pt x="11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2"/>
            <p:cNvSpPr/>
            <p:nvPr/>
          </p:nvSpPr>
          <p:spPr>
            <a:xfrm>
              <a:off x="6399350" y="1273475"/>
              <a:ext cx="225975" cy="226000"/>
            </a:xfrm>
            <a:custGeom>
              <a:avLst/>
              <a:gdLst/>
              <a:ahLst/>
              <a:cxnLst/>
              <a:rect l="l" t="t" r="r" b="b"/>
              <a:pathLst>
                <a:path w="9039" h="9040" extrusionOk="0">
                  <a:moveTo>
                    <a:pt x="2129" y="1"/>
                  </a:moveTo>
                  <a:cubicBezTo>
                    <a:pt x="1988" y="1"/>
                    <a:pt x="1855" y="63"/>
                    <a:pt x="1762" y="186"/>
                  </a:cubicBezTo>
                  <a:cubicBezTo>
                    <a:pt x="1623" y="348"/>
                    <a:pt x="1600" y="580"/>
                    <a:pt x="1669" y="789"/>
                  </a:cubicBezTo>
                  <a:cubicBezTo>
                    <a:pt x="2133" y="1623"/>
                    <a:pt x="2086" y="2295"/>
                    <a:pt x="1507" y="2759"/>
                  </a:cubicBezTo>
                  <a:cubicBezTo>
                    <a:pt x="1136" y="3083"/>
                    <a:pt x="580" y="3222"/>
                    <a:pt x="1" y="3245"/>
                  </a:cubicBezTo>
                  <a:lnTo>
                    <a:pt x="1" y="9039"/>
                  </a:lnTo>
                  <a:lnTo>
                    <a:pt x="9016" y="9039"/>
                  </a:lnTo>
                  <a:lnTo>
                    <a:pt x="9016" y="7834"/>
                  </a:lnTo>
                  <a:lnTo>
                    <a:pt x="9039" y="7834"/>
                  </a:lnTo>
                  <a:cubicBezTo>
                    <a:pt x="8923" y="6235"/>
                    <a:pt x="8320" y="5679"/>
                    <a:pt x="7926" y="5308"/>
                  </a:cubicBezTo>
                  <a:cubicBezTo>
                    <a:pt x="7695" y="5076"/>
                    <a:pt x="7648" y="5030"/>
                    <a:pt x="7648" y="4821"/>
                  </a:cubicBezTo>
                  <a:cubicBezTo>
                    <a:pt x="7648" y="4705"/>
                    <a:pt x="7695" y="4566"/>
                    <a:pt x="7857" y="4381"/>
                  </a:cubicBezTo>
                  <a:cubicBezTo>
                    <a:pt x="7973" y="4219"/>
                    <a:pt x="7996" y="4010"/>
                    <a:pt x="7880" y="3802"/>
                  </a:cubicBezTo>
                  <a:cubicBezTo>
                    <a:pt x="7787" y="3639"/>
                    <a:pt x="7579" y="3523"/>
                    <a:pt x="7393" y="3523"/>
                  </a:cubicBezTo>
                  <a:cubicBezTo>
                    <a:pt x="5145" y="3662"/>
                    <a:pt x="5192" y="5053"/>
                    <a:pt x="5192" y="5795"/>
                  </a:cubicBezTo>
                  <a:cubicBezTo>
                    <a:pt x="5192" y="6096"/>
                    <a:pt x="5192" y="6420"/>
                    <a:pt x="5099" y="6490"/>
                  </a:cubicBezTo>
                  <a:cubicBezTo>
                    <a:pt x="5076" y="6536"/>
                    <a:pt x="4914" y="6606"/>
                    <a:pt x="4520" y="6606"/>
                  </a:cubicBezTo>
                  <a:cubicBezTo>
                    <a:pt x="4381" y="6606"/>
                    <a:pt x="4172" y="6583"/>
                    <a:pt x="4103" y="6490"/>
                  </a:cubicBezTo>
                  <a:cubicBezTo>
                    <a:pt x="3871" y="6189"/>
                    <a:pt x="4195" y="5169"/>
                    <a:pt x="4381" y="4566"/>
                  </a:cubicBezTo>
                  <a:cubicBezTo>
                    <a:pt x="4520" y="4033"/>
                    <a:pt x="4659" y="3593"/>
                    <a:pt x="4659" y="3245"/>
                  </a:cubicBezTo>
                  <a:cubicBezTo>
                    <a:pt x="4659" y="1785"/>
                    <a:pt x="3871" y="673"/>
                    <a:pt x="2341" y="47"/>
                  </a:cubicBezTo>
                  <a:cubicBezTo>
                    <a:pt x="2272" y="16"/>
                    <a:pt x="2200" y="1"/>
                    <a:pt x="2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2"/>
            <p:cNvSpPr/>
            <p:nvPr/>
          </p:nvSpPr>
          <p:spPr>
            <a:xfrm>
              <a:off x="6346625" y="1394000"/>
              <a:ext cx="53325" cy="78825"/>
            </a:xfrm>
            <a:custGeom>
              <a:avLst/>
              <a:gdLst/>
              <a:ahLst/>
              <a:cxnLst/>
              <a:rect l="l" t="t" r="r" b="b"/>
              <a:pathLst>
                <a:path w="2133" h="3153" extrusionOk="0">
                  <a:moveTo>
                    <a:pt x="510" y="0"/>
                  </a:moveTo>
                  <a:cubicBezTo>
                    <a:pt x="232" y="0"/>
                    <a:pt x="1" y="232"/>
                    <a:pt x="1" y="510"/>
                  </a:cubicBezTo>
                  <a:cubicBezTo>
                    <a:pt x="1" y="1252"/>
                    <a:pt x="395" y="1646"/>
                    <a:pt x="696" y="1947"/>
                  </a:cubicBezTo>
                  <a:cubicBezTo>
                    <a:pt x="951" y="2202"/>
                    <a:pt x="1067" y="2341"/>
                    <a:pt x="1067" y="2642"/>
                  </a:cubicBezTo>
                  <a:cubicBezTo>
                    <a:pt x="1067" y="2920"/>
                    <a:pt x="1298" y="3152"/>
                    <a:pt x="1577" y="3152"/>
                  </a:cubicBezTo>
                  <a:cubicBezTo>
                    <a:pt x="1901" y="3152"/>
                    <a:pt x="2133" y="2920"/>
                    <a:pt x="2110" y="2642"/>
                  </a:cubicBezTo>
                  <a:cubicBezTo>
                    <a:pt x="2110" y="1901"/>
                    <a:pt x="1692" y="1507"/>
                    <a:pt x="1414" y="1205"/>
                  </a:cubicBezTo>
                  <a:cubicBezTo>
                    <a:pt x="1159" y="950"/>
                    <a:pt x="1043" y="811"/>
                    <a:pt x="1043" y="510"/>
                  </a:cubicBezTo>
                  <a:cubicBezTo>
                    <a:pt x="1043" y="232"/>
                    <a:pt x="812" y="0"/>
                    <a:pt x="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2"/>
            <p:cNvSpPr/>
            <p:nvPr/>
          </p:nvSpPr>
          <p:spPr>
            <a:xfrm>
              <a:off x="6532025" y="1274050"/>
              <a:ext cx="52750" cy="79400"/>
            </a:xfrm>
            <a:custGeom>
              <a:avLst/>
              <a:gdLst/>
              <a:ahLst/>
              <a:cxnLst/>
              <a:rect l="l" t="t" r="r" b="b"/>
              <a:pathLst>
                <a:path w="2110" h="3176" extrusionOk="0">
                  <a:moveTo>
                    <a:pt x="1577" y="1"/>
                  </a:moveTo>
                  <a:cubicBezTo>
                    <a:pt x="1298" y="1"/>
                    <a:pt x="1067" y="233"/>
                    <a:pt x="1067" y="534"/>
                  </a:cubicBezTo>
                  <a:cubicBezTo>
                    <a:pt x="1067" y="858"/>
                    <a:pt x="951" y="974"/>
                    <a:pt x="696" y="1229"/>
                  </a:cubicBezTo>
                  <a:cubicBezTo>
                    <a:pt x="395" y="1531"/>
                    <a:pt x="1" y="1901"/>
                    <a:pt x="1" y="2643"/>
                  </a:cubicBezTo>
                  <a:cubicBezTo>
                    <a:pt x="1" y="2944"/>
                    <a:pt x="232" y="3176"/>
                    <a:pt x="511" y="3176"/>
                  </a:cubicBezTo>
                  <a:cubicBezTo>
                    <a:pt x="835" y="3176"/>
                    <a:pt x="1067" y="2944"/>
                    <a:pt x="1044" y="2643"/>
                  </a:cubicBezTo>
                  <a:cubicBezTo>
                    <a:pt x="1044" y="2342"/>
                    <a:pt x="1159" y="2226"/>
                    <a:pt x="1414" y="1948"/>
                  </a:cubicBezTo>
                  <a:cubicBezTo>
                    <a:pt x="1692" y="1670"/>
                    <a:pt x="2110" y="1299"/>
                    <a:pt x="2110" y="534"/>
                  </a:cubicBezTo>
                  <a:cubicBezTo>
                    <a:pt x="2110" y="233"/>
                    <a:pt x="1878" y="1"/>
                    <a:pt x="1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62"/>
          <p:cNvGrpSpPr/>
          <p:nvPr/>
        </p:nvGrpSpPr>
        <p:grpSpPr>
          <a:xfrm>
            <a:off x="6918618" y="2216837"/>
            <a:ext cx="536424" cy="532999"/>
            <a:chOff x="3960175" y="3421825"/>
            <a:chExt cx="454250" cy="451350"/>
          </a:xfrm>
        </p:grpSpPr>
        <p:sp>
          <p:nvSpPr>
            <p:cNvPr id="1259" name="Google Shape;1259;p62"/>
            <p:cNvSpPr/>
            <p:nvPr/>
          </p:nvSpPr>
          <p:spPr>
            <a:xfrm>
              <a:off x="3968850" y="3641225"/>
              <a:ext cx="73025" cy="31225"/>
            </a:xfrm>
            <a:custGeom>
              <a:avLst/>
              <a:gdLst/>
              <a:ahLst/>
              <a:cxnLst/>
              <a:rect l="l" t="t" r="r" b="b"/>
              <a:pathLst>
                <a:path w="2921" h="1249" extrusionOk="0">
                  <a:moveTo>
                    <a:pt x="2396" y="1"/>
                  </a:moveTo>
                  <a:cubicBezTo>
                    <a:pt x="2370" y="1"/>
                    <a:pt x="2344" y="3"/>
                    <a:pt x="2318" y="7"/>
                  </a:cubicBezTo>
                  <a:lnTo>
                    <a:pt x="487" y="193"/>
                  </a:lnTo>
                  <a:cubicBezTo>
                    <a:pt x="209" y="239"/>
                    <a:pt x="1" y="494"/>
                    <a:pt x="24" y="772"/>
                  </a:cubicBezTo>
                  <a:cubicBezTo>
                    <a:pt x="44" y="1037"/>
                    <a:pt x="226" y="1248"/>
                    <a:pt x="490" y="1248"/>
                  </a:cubicBezTo>
                  <a:cubicBezTo>
                    <a:pt x="526" y="1248"/>
                    <a:pt x="564" y="1244"/>
                    <a:pt x="603" y="1236"/>
                  </a:cubicBezTo>
                  <a:lnTo>
                    <a:pt x="2434" y="1050"/>
                  </a:lnTo>
                  <a:cubicBezTo>
                    <a:pt x="2712" y="1004"/>
                    <a:pt x="2921" y="749"/>
                    <a:pt x="2898" y="471"/>
                  </a:cubicBezTo>
                  <a:cubicBezTo>
                    <a:pt x="2877" y="198"/>
                    <a:pt x="2646" y="1"/>
                    <a:pt x="2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2"/>
            <p:cNvSpPr/>
            <p:nvPr/>
          </p:nvSpPr>
          <p:spPr>
            <a:xfrm>
              <a:off x="3960175" y="3543925"/>
              <a:ext cx="154700" cy="155425"/>
            </a:xfrm>
            <a:custGeom>
              <a:avLst/>
              <a:gdLst/>
              <a:ahLst/>
              <a:cxnLst/>
              <a:rect l="l" t="t" r="r" b="b"/>
              <a:pathLst>
                <a:path w="6188" h="6217" extrusionOk="0">
                  <a:moveTo>
                    <a:pt x="2177" y="0"/>
                  </a:moveTo>
                  <a:cubicBezTo>
                    <a:pt x="2063" y="0"/>
                    <a:pt x="1954" y="45"/>
                    <a:pt x="1877" y="122"/>
                  </a:cubicBezTo>
                  <a:lnTo>
                    <a:pt x="255" y="1466"/>
                  </a:lnTo>
                  <a:cubicBezTo>
                    <a:pt x="23" y="1628"/>
                    <a:pt x="0" y="1976"/>
                    <a:pt x="209" y="2208"/>
                  </a:cubicBezTo>
                  <a:lnTo>
                    <a:pt x="3523" y="6217"/>
                  </a:lnTo>
                  <a:lnTo>
                    <a:pt x="6188" y="4432"/>
                  </a:lnTo>
                  <a:lnTo>
                    <a:pt x="2596" y="215"/>
                  </a:lnTo>
                  <a:cubicBezTo>
                    <a:pt x="2526" y="99"/>
                    <a:pt x="2364" y="29"/>
                    <a:pt x="2248" y="6"/>
                  </a:cubicBezTo>
                  <a:cubicBezTo>
                    <a:pt x="2224" y="2"/>
                    <a:pt x="2200" y="0"/>
                    <a:pt x="2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2"/>
            <p:cNvSpPr/>
            <p:nvPr/>
          </p:nvSpPr>
          <p:spPr>
            <a:xfrm>
              <a:off x="4259125" y="3544875"/>
              <a:ext cx="155300" cy="155075"/>
            </a:xfrm>
            <a:custGeom>
              <a:avLst/>
              <a:gdLst/>
              <a:ahLst/>
              <a:cxnLst/>
              <a:rect l="l" t="t" r="r" b="b"/>
              <a:pathLst>
                <a:path w="6212" h="6203" extrusionOk="0">
                  <a:moveTo>
                    <a:pt x="3980" y="1"/>
                  </a:moveTo>
                  <a:cubicBezTo>
                    <a:pt x="3833" y="1"/>
                    <a:pt x="3687" y="59"/>
                    <a:pt x="3569" y="177"/>
                  </a:cubicBezTo>
                  <a:lnTo>
                    <a:pt x="0" y="4441"/>
                  </a:lnTo>
                  <a:lnTo>
                    <a:pt x="2666" y="6202"/>
                  </a:lnTo>
                  <a:lnTo>
                    <a:pt x="6003" y="2193"/>
                  </a:lnTo>
                  <a:cubicBezTo>
                    <a:pt x="6211" y="1961"/>
                    <a:pt x="6165" y="1613"/>
                    <a:pt x="5933" y="1451"/>
                  </a:cubicBezTo>
                  <a:lnTo>
                    <a:pt x="4311" y="107"/>
                  </a:lnTo>
                  <a:cubicBezTo>
                    <a:pt x="4210" y="36"/>
                    <a:pt x="4095" y="1"/>
                    <a:pt x="3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2"/>
            <p:cNvSpPr/>
            <p:nvPr/>
          </p:nvSpPr>
          <p:spPr>
            <a:xfrm>
              <a:off x="4332125" y="3641925"/>
              <a:ext cx="73600" cy="31400"/>
            </a:xfrm>
            <a:custGeom>
              <a:avLst/>
              <a:gdLst/>
              <a:ahLst/>
              <a:cxnLst/>
              <a:rect l="l" t="t" r="r" b="b"/>
              <a:pathLst>
                <a:path w="2944" h="1256" extrusionOk="0">
                  <a:moveTo>
                    <a:pt x="576" y="1"/>
                  </a:moveTo>
                  <a:cubicBezTo>
                    <a:pt x="297" y="1"/>
                    <a:pt x="69" y="182"/>
                    <a:pt x="47" y="466"/>
                  </a:cubicBezTo>
                  <a:cubicBezTo>
                    <a:pt x="0" y="744"/>
                    <a:pt x="209" y="1022"/>
                    <a:pt x="510" y="1045"/>
                  </a:cubicBezTo>
                  <a:lnTo>
                    <a:pt x="2318" y="1254"/>
                  </a:lnTo>
                  <a:cubicBezTo>
                    <a:pt x="2332" y="1255"/>
                    <a:pt x="2346" y="1256"/>
                    <a:pt x="2360" y="1256"/>
                  </a:cubicBezTo>
                  <a:cubicBezTo>
                    <a:pt x="2642" y="1256"/>
                    <a:pt x="2875" y="1034"/>
                    <a:pt x="2897" y="790"/>
                  </a:cubicBezTo>
                  <a:cubicBezTo>
                    <a:pt x="2944" y="489"/>
                    <a:pt x="2735" y="234"/>
                    <a:pt x="2434" y="211"/>
                  </a:cubicBezTo>
                  <a:lnTo>
                    <a:pt x="626" y="3"/>
                  </a:lnTo>
                  <a:cubicBezTo>
                    <a:pt x="609" y="1"/>
                    <a:pt x="592" y="1"/>
                    <a:pt x="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2"/>
            <p:cNvSpPr/>
            <p:nvPr/>
          </p:nvSpPr>
          <p:spPr>
            <a:xfrm>
              <a:off x="4079525" y="3421825"/>
              <a:ext cx="216700" cy="240450"/>
            </a:xfrm>
            <a:custGeom>
              <a:avLst/>
              <a:gdLst/>
              <a:ahLst/>
              <a:cxnLst/>
              <a:rect l="l" t="t" r="r" b="b"/>
              <a:pathLst>
                <a:path w="8668" h="9618" extrusionOk="0">
                  <a:moveTo>
                    <a:pt x="3268" y="0"/>
                  </a:moveTo>
                  <a:cubicBezTo>
                    <a:pt x="2990" y="0"/>
                    <a:pt x="2758" y="232"/>
                    <a:pt x="2758" y="510"/>
                  </a:cubicBezTo>
                  <a:lnTo>
                    <a:pt x="2758" y="3940"/>
                  </a:lnTo>
                  <a:lnTo>
                    <a:pt x="2063" y="3476"/>
                  </a:lnTo>
                  <a:cubicBezTo>
                    <a:pt x="1978" y="3408"/>
                    <a:pt x="1877" y="3378"/>
                    <a:pt x="1777" y="3378"/>
                  </a:cubicBezTo>
                  <a:cubicBezTo>
                    <a:pt x="1604" y="3378"/>
                    <a:pt x="1432" y="3469"/>
                    <a:pt x="1344" y="3615"/>
                  </a:cubicBezTo>
                  <a:lnTo>
                    <a:pt x="186" y="5377"/>
                  </a:lnTo>
                  <a:cubicBezTo>
                    <a:pt x="0" y="5608"/>
                    <a:pt x="93" y="5956"/>
                    <a:pt x="325" y="6118"/>
                  </a:cubicBezTo>
                  <a:lnTo>
                    <a:pt x="2781" y="7764"/>
                  </a:lnTo>
                  <a:lnTo>
                    <a:pt x="2781" y="9085"/>
                  </a:lnTo>
                  <a:cubicBezTo>
                    <a:pt x="2781" y="9386"/>
                    <a:pt x="3013" y="9618"/>
                    <a:pt x="3314" y="9618"/>
                  </a:cubicBezTo>
                  <a:lnTo>
                    <a:pt x="5423" y="9618"/>
                  </a:lnTo>
                  <a:cubicBezTo>
                    <a:pt x="5701" y="9618"/>
                    <a:pt x="5933" y="9386"/>
                    <a:pt x="5933" y="9085"/>
                  </a:cubicBezTo>
                  <a:lnTo>
                    <a:pt x="5933" y="5655"/>
                  </a:lnTo>
                  <a:lnTo>
                    <a:pt x="8413" y="3986"/>
                  </a:lnTo>
                  <a:cubicBezTo>
                    <a:pt x="8598" y="3824"/>
                    <a:pt x="8668" y="3499"/>
                    <a:pt x="8482" y="3268"/>
                  </a:cubicBezTo>
                  <a:lnTo>
                    <a:pt x="7323" y="1506"/>
                  </a:lnTo>
                  <a:cubicBezTo>
                    <a:pt x="7217" y="1355"/>
                    <a:pt x="7041" y="1263"/>
                    <a:pt x="6868" y="1263"/>
                  </a:cubicBezTo>
                  <a:cubicBezTo>
                    <a:pt x="6776" y="1263"/>
                    <a:pt x="6685" y="1288"/>
                    <a:pt x="6605" y="1344"/>
                  </a:cubicBezTo>
                  <a:lnTo>
                    <a:pt x="5910" y="1831"/>
                  </a:lnTo>
                  <a:lnTo>
                    <a:pt x="5910" y="510"/>
                  </a:lnTo>
                  <a:cubicBezTo>
                    <a:pt x="5910" y="232"/>
                    <a:pt x="5678" y="0"/>
                    <a:pt x="54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2"/>
            <p:cNvSpPr/>
            <p:nvPr/>
          </p:nvSpPr>
          <p:spPr>
            <a:xfrm>
              <a:off x="4186700" y="3421825"/>
              <a:ext cx="109525" cy="240450"/>
            </a:xfrm>
            <a:custGeom>
              <a:avLst/>
              <a:gdLst/>
              <a:ahLst/>
              <a:cxnLst/>
              <a:rect l="l" t="t" r="r" b="b"/>
              <a:pathLst>
                <a:path w="4381" h="9618" extrusionOk="0">
                  <a:moveTo>
                    <a:pt x="1" y="0"/>
                  </a:moveTo>
                  <a:lnTo>
                    <a:pt x="1" y="9618"/>
                  </a:lnTo>
                  <a:lnTo>
                    <a:pt x="1043" y="9618"/>
                  </a:lnTo>
                  <a:cubicBezTo>
                    <a:pt x="1368" y="9618"/>
                    <a:pt x="1600" y="9386"/>
                    <a:pt x="1600" y="9085"/>
                  </a:cubicBezTo>
                  <a:lnTo>
                    <a:pt x="1600" y="5655"/>
                  </a:lnTo>
                  <a:lnTo>
                    <a:pt x="4056" y="3986"/>
                  </a:lnTo>
                  <a:cubicBezTo>
                    <a:pt x="4288" y="3824"/>
                    <a:pt x="4381" y="3499"/>
                    <a:pt x="4195" y="3268"/>
                  </a:cubicBezTo>
                  <a:lnTo>
                    <a:pt x="3036" y="1506"/>
                  </a:lnTo>
                  <a:cubicBezTo>
                    <a:pt x="2934" y="1360"/>
                    <a:pt x="2766" y="1269"/>
                    <a:pt x="2598" y="1269"/>
                  </a:cubicBezTo>
                  <a:cubicBezTo>
                    <a:pt x="2501" y="1269"/>
                    <a:pt x="2403" y="1299"/>
                    <a:pt x="2318" y="1367"/>
                  </a:cubicBezTo>
                  <a:lnTo>
                    <a:pt x="1623" y="1831"/>
                  </a:lnTo>
                  <a:lnTo>
                    <a:pt x="1623" y="510"/>
                  </a:lnTo>
                  <a:cubicBezTo>
                    <a:pt x="1623" y="232"/>
                    <a:pt x="1391" y="0"/>
                    <a:pt x="1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2"/>
            <p:cNvSpPr/>
            <p:nvPr/>
          </p:nvSpPr>
          <p:spPr>
            <a:xfrm>
              <a:off x="3961325" y="3686600"/>
              <a:ext cx="451350" cy="186575"/>
            </a:xfrm>
            <a:custGeom>
              <a:avLst/>
              <a:gdLst/>
              <a:ahLst/>
              <a:cxnLst/>
              <a:rect l="l" t="t" r="r" b="b"/>
              <a:pathLst>
                <a:path w="18054" h="7463" extrusionOk="0">
                  <a:moveTo>
                    <a:pt x="13257" y="0"/>
                  </a:moveTo>
                  <a:lnTo>
                    <a:pt x="9016" y="440"/>
                  </a:lnTo>
                  <a:lnTo>
                    <a:pt x="3546" y="1020"/>
                  </a:lnTo>
                  <a:lnTo>
                    <a:pt x="765" y="3407"/>
                  </a:lnTo>
                  <a:cubicBezTo>
                    <a:pt x="302" y="4473"/>
                    <a:pt x="0" y="5678"/>
                    <a:pt x="0" y="6929"/>
                  </a:cubicBezTo>
                  <a:cubicBezTo>
                    <a:pt x="0" y="7231"/>
                    <a:pt x="232" y="7462"/>
                    <a:pt x="533" y="7462"/>
                  </a:cubicBezTo>
                  <a:lnTo>
                    <a:pt x="6188" y="7462"/>
                  </a:lnTo>
                  <a:lnTo>
                    <a:pt x="7486" y="6767"/>
                  </a:lnTo>
                  <a:lnTo>
                    <a:pt x="9016" y="6651"/>
                  </a:lnTo>
                  <a:lnTo>
                    <a:pt x="12399" y="6420"/>
                  </a:lnTo>
                  <a:lnTo>
                    <a:pt x="13558" y="7462"/>
                  </a:lnTo>
                  <a:lnTo>
                    <a:pt x="17498" y="7462"/>
                  </a:lnTo>
                  <a:cubicBezTo>
                    <a:pt x="17799" y="7462"/>
                    <a:pt x="18031" y="7231"/>
                    <a:pt x="18031" y="6929"/>
                  </a:cubicBezTo>
                  <a:cubicBezTo>
                    <a:pt x="18054" y="4959"/>
                    <a:pt x="17382" y="3129"/>
                    <a:pt x="16339" y="1669"/>
                  </a:cubicBezTo>
                  <a:lnTo>
                    <a:pt x="13257" y="0"/>
                  </a:lnTo>
                  <a:close/>
                </a:path>
              </a:pathLst>
            </a:custGeom>
            <a:solidFill>
              <a:schemeClr val="accent4">
                <a:alpha val="81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2"/>
            <p:cNvSpPr/>
            <p:nvPr/>
          </p:nvSpPr>
          <p:spPr>
            <a:xfrm>
              <a:off x="4186700" y="3687750"/>
              <a:ext cx="225975" cy="185425"/>
            </a:xfrm>
            <a:custGeom>
              <a:avLst/>
              <a:gdLst/>
              <a:ahLst/>
              <a:cxnLst/>
              <a:rect l="l" t="t" r="r" b="b"/>
              <a:pathLst>
                <a:path w="9039" h="7417" extrusionOk="0">
                  <a:moveTo>
                    <a:pt x="4242" y="0"/>
                  </a:moveTo>
                  <a:lnTo>
                    <a:pt x="1" y="394"/>
                  </a:lnTo>
                  <a:lnTo>
                    <a:pt x="1" y="6605"/>
                  </a:lnTo>
                  <a:lnTo>
                    <a:pt x="3384" y="6374"/>
                  </a:lnTo>
                  <a:lnTo>
                    <a:pt x="4589" y="7416"/>
                  </a:lnTo>
                  <a:lnTo>
                    <a:pt x="8529" y="7416"/>
                  </a:lnTo>
                  <a:cubicBezTo>
                    <a:pt x="8807" y="7416"/>
                    <a:pt x="9039" y="7185"/>
                    <a:pt x="9039" y="6883"/>
                  </a:cubicBezTo>
                  <a:cubicBezTo>
                    <a:pt x="9039" y="4937"/>
                    <a:pt x="8367" y="3129"/>
                    <a:pt x="7324" y="1646"/>
                  </a:cubicBezTo>
                  <a:lnTo>
                    <a:pt x="42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2"/>
            <p:cNvSpPr/>
            <p:nvPr/>
          </p:nvSpPr>
          <p:spPr>
            <a:xfrm>
              <a:off x="4116600" y="3766550"/>
              <a:ext cx="192375" cy="106625"/>
            </a:xfrm>
            <a:custGeom>
              <a:avLst/>
              <a:gdLst/>
              <a:ahLst/>
              <a:cxnLst/>
              <a:rect l="l" t="t" r="r" b="b"/>
              <a:pathLst>
                <a:path w="7695" h="4265" extrusionOk="0">
                  <a:moveTo>
                    <a:pt x="2828" y="0"/>
                  </a:moveTo>
                  <a:cubicBezTo>
                    <a:pt x="2434" y="0"/>
                    <a:pt x="1993" y="232"/>
                    <a:pt x="1623" y="719"/>
                  </a:cubicBezTo>
                  <a:cubicBezTo>
                    <a:pt x="1066" y="1391"/>
                    <a:pt x="394" y="2897"/>
                    <a:pt x="232" y="3569"/>
                  </a:cubicBezTo>
                  <a:lnTo>
                    <a:pt x="0" y="4264"/>
                  </a:lnTo>
                  <a:lnTo>
                    <a:pt x="7416" y="4264"/>
                  </a:lnTo>
                  <a:cubicBezTo>
                    <a:pt x="7648" y="3847"/>
                    <a:pt x="7694" y="3476"/>
                    <a:pt x="7694" y="3222"/>
                  </a:cubicBezTo>
                  <a:cubicBezTo>
                    <a:pt x="7671" y="2109"/>
                    <a:pt x="6883" y="1066"/>
                    <a:pt x="5145" y="1066"/>
                  </a:cubicBezTo>
                  <a:cubicBezTo>
                    <a:pt x="4682" y="1066"/>
                    <a:pt x="4519" y="904"/>
                    <a:pt x="4218" y="626"/>
                  </a:cubicBezTo>
                  <a:cubicBezTo>
                    <a:pt x="3917" y="348"/>
                    <a:pt x="3523" y="0"/>
                    <a:pt x="2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2"/>
            <p:cNvSpPr/>
            <p:nvPr/>
          </p:nvSpPr>
          <p:spPr>
            <a:xfrm>
              <a:off x="4187275" y="3766550"/>
              <a:ext cx="121700" cy="106625"/>
            </a:xfrm>
            <a:custGeom>
              <a:avLst/>
              <a:gdLst/>
              <a:ahLst/>
              <a:cxnLst/>
              <a:rect l="l" t="t" r="r" b="b"/>
              <a:pathLst>
                <a:path w="4868" h="4265" extrusionOk="0">
                  <a:moveTo>
                    <a:pt x="1" y="0"/>
                  </a:moveTo>
                  <a:lnTo>
                    <a:pt x="1" y="4264"/>
                  </a:lnTo>
                  <a:lnTo>
                    <a:pt x="4589" y="4264"/>
                  </a:lnTo>
                  <a:cubicBezTo>
                    <a:pt x="4798" y="3824"/>
                    <a:pt x="4844" y="3453"/>
                    <a:pt x="4844" y="3175"/>
                  </a:cubicBezTo>
                  <a:cubicBezTo>
                    <a:pt x="4867" y="2109"/>
                    <a:pt x="4056" y="1066"/>
                    <a:pt x="2318" y="1066"/>
                  </a:cubicBezTo>
                  <a:cubicBezTo>
                    <a:pt x="1855" y="1066"/>
                    <a:pt x="1692" y="904"/>
                    <a:pt x="1391" y="626"/>
                  </a:cubicBezTo>
                  <a:cubicBezTo>
                    <a:pt x="1090" y="348"/>
                    <a:pt x="69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2"/>
            <p:cNvSpPr/>
            <p:nvPr/>
          </p:nvSpPr>
          <p:spPr>
            <a:xfrm>
              <a:off x="3979850" y="3633875"/>
              <a:ext cx="389950" cy="158775"/>
            </a:xfrm>
            <a:custGeom>
              <a:avLst/>
              <a:gdLst/>
              <a:ahLst/>
              <a:cxnLst/>
              <a:rect l="l" t="t" r="r" b="b"/>
              <a:pathLst>
                <a:path w="15598" h="6351" extrusionOk="0">
                  <a:moveTo>
                    <a:pt x="8275" y="0"/>
                  </a:moveTo>
                  <a:cubicBezTo>
                    <a:pt x="4566" y="0"/>
                    <a:pt x="1345" y="2271"/>
                    <a:pt x="1" y="5516"/>
                  </a:cubicBezTo>
                  <a:cubicBezTo>
                    <a:pt x="236" y="5461"/>
                    <a:pt x="1377" y="5153"/>
                    <a:pt x="2196" y="5153"/>
                  </a:cubicBezTo>
                  <a:cubicBezTo>
                    <a:pt x="2426" y="5153"/>
                    <a:pt x="2630" y="5177"/>
                    <a:pt x="2782" y="5238"/>
                  </a:cubicBezTo>
                  <a:cubicBezTo>
                    <a:pt x="2852" y="5284"/>
                    <a:pt x="2898" y="5330"/>
                    <a:pt x="2967" y="5539"/>
                  </a:cubicBezTo>
                  <a:cubicBezTo>
                    <a:pt x="3060" y="5794"/>
                    <a:pt x="3269" y="6350"/>
                    <a:pt x="4057" y="6350"/>
                  </a:cubicBezTo>
                  <a:cubicBezTo>
                    <a:pt x="5378" y="6350"/>
                    <a:pt x="5980" y="5354"/>
                    <a:pt x="6467" y="4589"/>
                  </a:cubicBezTo>
                  <a:cubicBezTo>
                    <a:pt x="7023" y="3708"/>
                    <a:pt x="7394" y="3152"/>
                    <a:pt x="8275" y="3152"/>
                  </a:cubicBezTo>
                  <a:cubicBezTo>
                    <a:pt x="8553" y="3453"/>
                    <a:pt x="8622" y="3824"/>
                    <a:pt x="10268" y="4195"/>
                  </a:cubicBezTo>
                  <a:cubicBezTo>
                    <a:pt x="10337" y="4195"/>
                    <a:pt x="10499" y="4357"/>
                    <a:pt x="10615" y="4473"/>
                  </a:cubicBezTo>
                  <a:cubicBezTo>
                    <a:pt x="10986" y="4774"/>
                    <a:pt x="11542" y="5284"/>
                    <a:pt x="12492" y="5284"/>
                  </a:cubicBezTo>
                  <a:cubicBezTo>
                    <a:pt x="12520" y="5285"/>
                    <a:pt x="12548" y="5285"/>
                    <a:pt x="12575" y="5285"/>
                  </a:cubicBezTo>
                  <a:cubicBezTo>
                    <a:pt x="13978" y="5285"/>
                    <a:pt x="15205" y="4147"/>
                    <a:pt x="15250" y="4079"/>
                  </a:cubicBezTo>
                  <a:lnTo>
                    <a:pt x="15598" y="3778"/>
                  </a:lnTo>
                  <a:cubicBezTo>
                    <a:pt x="13952" y="1506"/>
                    <a:pt x="11287" y="0"/>
                    <a:pt x="8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2"/>
            <p:cNvSpPr/>
            <p:nvPr/>
          </p:nvSpPr>
          <p:spPr>
            <a:xfrm>
              <a:off x="4187275" y="3634450"/>
              <a:ext cx="182525" cy="132150"/>
            </a:xfrm>
            <a:custGeom>
              <a:avLst/>
              <a:gdLst/>
              <a:ahLst/>
              <a:cxnLst/>
              <a:rect l="l" t="t" r="r" b="b"/>
              <a:pathLst>
                <a:path w="7301" h="5286" extrusionOk="0">
                  <a:moveTo>
                    <a:pt x="1" y="0"/>
                  </a:moveTo>
                  <a:lnTo>
                    <a:pt x="1" y="3152"/>
                  </a:lnTo>
                  <a:cubicBezTo>
                    <a:pt x="279" y="3453"/>
                    <a:pt x="325" y="3801"/>
                    <a:pt x="1971" y="4218"/>
                  </a:cubicBezTo>
                  <a:cubicBezTo>
                    <a:pt x="2040" y="4218"/>
                    <a:pt x="2202" y="4357"/>
                    <a:pt x="2318" y="4473"/>
                  </a:cubicBezTo>
                  <a:cubicBezTo>
                    <a:pt x="2712" y="4798"/>
                    <a:pt x="3245" y="5284"/>
                    <a:pt x="4219" y="5284"/>
                  </a:cubicBezTo>
                  <a:cubicBezTo>
                    <a:pt x="4246" y="5285"/>
                    <a:pt x="4273" y="5286"/>
                    <a:pt x="4300" y="5286"/>
                  </a:cubicBezTo>
                  <a:cubicBezTo>
                    <a:pt x="5681" y="5286"/>
                    <a:pt x="6908" y="4148"/>
                    <a:pt x="6953" y="4102"/>
                  </a:cubicBezTo>
                  <a:lnTo>
                    <a:pt x="7301" y="3778"/>
                  </a:lnTo>
                  <a:cubicBezTo>
                    <a:pt x="5679" y="1483"/>
                    <a:pt x="3013"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62"/>
          <p:cNvGrpSpPr/>
          <p:nvPr/>
        </p:nvGrpSpPr>
        <p:grpSpPr>
          <a:xfrm>
            <a:off x="4313273" y="2973903"/>
            <a:ext cx="532999" cy="532320"/>
            <a:chOff x="4698875" y="2705700"/>
            <a:chExt cx="451350" cy="450775"/>
          </a:xfrm>
        </p:grpSpPr>
        <p:sp>
          <p:nvSpPr>
            <p:cNvPr id="1272" name="Google Shape;1272;p62"/>
            <p:cNvSpPr/>
            <p:nvPr/>
          </p:nvSpPr>
          <p:spPr>
            <a:xfrm>
              <a:off x="4698875" y="2759200"/>
              <a:ext cx="451350" cy="370050"/>
            </a:xfrm>
            <a:custGeom>
              <a:avLst/>
              <a:gdLst/>
              <a:ahLst/>
              <a:cxnLst/>
              <a:rect l="l" t="t" r="r" b="b"/>
              <a:pathLst>
                <a:path w="18054" h="14802" extrusionOk="0">
                  <a:moveTo>
                    <a:pt x="6557" y="0"/>
                  </a:moveTo>
                  <a:cubicBezTo>
                    <a:pt x="6146" y="0"/>
                    <a:pt x="5726" y="73"/>
                    <a:pt x="5307" y="224"/>
                  </a:cubicBezTo>
                  <a:cubicBezTo>
                    <a:pt x="3824" y="757"/>
                    <a:pt x="2828" y="2078"/>
                    <a:pt x="2758" y="3678"/>
                  </a:cubicBezTo>
                  <a:cubicBezTo>
                    <a:pt x="2666" y="3724"/>
                    <a:pt x="2550" y="3793"/>
                    <a:pt x="2434" y="3840"/>
                  </a:cubicBezTo>
                  <a:cubicBezTo>
                    <a:pt x="1599" y="4280"/>
                    <a:pt x="0" y="5091"/>
                    <a:pt x="0" y="7409"/>
                  </a:cubicBezTo>
                  <a:cubicBezTo>
                    <a:pt x="0" y="9726"/>
                    <a:pt x="1599" y="10537"/>
                    <a:pt x="2434" y="10978"/>
                  </a:cubicBezTo>
                  <a:cubicBezTo>
                    <a:pt x="2550" y="11024"/>
                    <a:pt x="2666" y="11094"/>
                    <a:pt x="2758" y="11140"/>
                  </a:cubicBezTo>
                  <a:cubicBezTo>
                    <a:pt x="2828" y="13295"/>
                    <a:pt x="4612" y="14802"/>
                    <a:pt x="6582" y="14802"/>
                  </a:cubicBezTo>
                  <a:cubicBezTo>
                    <a:pt x="7509" y="14802"/>
                    <a:pt x="8343" y="14454"/>
                    <a:pt x="9016" y="13782"/>
                  </a:cubicBezTo>
                  <a:cubicBezTo>
                    <a:pt x="9657" y="14169"/>
                    <a:pt x="10390" y="14372"/>
                    <a:pt x="11132" y="14372"/>
                  </a:cubicBezTo>
                  <a:cubicBezTo>
                    <a:pt x="11677" y="14372"/>
                    <a:pt x="12227" y="14263"/>
                    <a:pt x="12747" y="14037"/>
                  </a:cubicBezTo>
                  <a:cubicBezTo>
                    <a:pt x="14045" y="13527"/>
                    <a:pt x="14995" y="12391"/>
                    <a:pt x="15319" y="11024"/>
                  </a:cubicBezTo>
                  <a:cubicBezTo>
                    <a:pt x="16895" y="10537"/>
                    <a:pt x="18007" y="9054"/>
                    <a:pt x="18007" y="7386"/>
                  </a:cubicBezTo>
                  <a:cubicBezTo>
                    <a:pt x="18054" y="5740"/>
                    <a:pt x="16918" y="4257"/>
                    <a:pt x="15342" y="3770"/>
                  </a:cubicBezTo>
                  <a:cubicBezTo>
                    <a:pt x="15041" y="2403"/>
                    <a:pt x="14068" y="1267"/>
                    <a:pt x="12770" y="757"/>
                  </a:cubicBezTo>
                  <a:cubicBezTo>
                    <a:pt x="12236" y="540"/>
                    <a:pt x="11677" y="432"/>
                    <a:pt x="11127" y="432"/>
                  </a:cubicBezTo>
                  <a:cubicBezTo>
                    <a:pt x="10387" y="432"/>
                    <a:pt x="9663" y="627"/>
                    <a:pt x="9039" y="1012"/>
                  </a:cubicBezTo>
                  <a:cubicBezTo>
                    <a:pt x="8336" y="358"/>
                    <a:pt x="7469" y="0"/>
                    <a:pt x="65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2"/>
            <p:cNvSpPr/>
            <p:nvPr/>
          </p:nvSpPr>
          <p:spPr>
            <a:xfrm>
              <a:off x="4924825" y="2770825"/>
              <a:ext cx="224825" cy="348575"/>
            </a:xfrm>
            <a:custGeom>
              <a:avLst/>
              <a:gdLst/>
              <a:ahLst/>
              <a:cxnLst/>
              <a:rect l="l" t="t" r="r" b="b"/>
              <a:pathLst>
                <a:path w="8993" h="13943" extrusionOk="0">
                  <a:moveTo>
                    <a:pt x="2076" y="0"/>
                  </a:moveTo>
                  <a:cubicBezTo>
                    <a:pt x="1341" y="0"/>
                    <a:pt x="622" y="187"/>
                    <a:pt x="1" y="571"/>
                  </a:cubicBezTo>
                  <a:lnTo>
                    <a:pt x="1" y="13386"/>
                  </a:lnTo>
                  <a:cubicBezTo>
                    <a:pt x="635" y="13751"/>
                    <a:pt x="1373" y="13943"/>
                    <a:pt x="2125" y="13943"/>
                  </a:cubicBezTo>
                  <a:cubicBezTo>
                    <a:pt x="2663" y="13943"/>
                    <a:pt x="3210" y="13844"/>
                    <a:pt x="3732" y="13641"/>
                  </a:cubicBezTo>
                  <a:cubicBezTo>
                    <a:pt x="5030" y="13108"/>
                    <a:pt x="5980" y="11996"/>
                    <a:pt x="6304" y="10629"/>
                  </a:cubicBezTo>
                  <a:cubicBezTo>
                    <a:pt x="7880" y="10142"/>
                    <a:pt x="8993" y="8659"/>
                    <a:pt x="8993" y="6967"/>
                  </a:cubicBezTo>
                  <a:cubicBezTo>
                    <a:pt x="8993" y="5298"/>
                    <a:pt x="7880" y="3792"/>
                    <a:pt x="6304" y="3328"/>
                  </a:cubicBezTo>
                  <a:cubicBezTo>
                    <a:pt x="5980" y="1961"/>
                    <a:pt x="5030" y="826"/>
                    <a:pt x="3732" y="316"/>
                  </a:cubicBezTo>
                  <a:cubicBezTo>
                    <a:pt x="3194" y="106"/>
                    <a:pt x="2630" y="0"/>
                    <a:pt x="2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2"/>
            <p:cNvSpPr/>
            <p:nvPr/>
          </p:nvSpPr>
          <p:spPr>
            <a:xfrm>
              <a:off x="4964800" y="2997125"/>
              <a:ext cx="26100" cy="26100"/>
            </a:xfrm>
            <a:custGeom>
              <a:avLst/>
              <a:gdLst/>
              <a:ahLst/>
              <a:cxnLst/>
              <a:rect l="l" t="t" r="r" b="b"/>
              <a:pathLst>
                <a:path w="1044" h="1044" extrusionOk="0">
                  <a:moveTo>
                    <a:pt x="511" y="1"/>
                  </a:moveTo>
                  <a:cubicBezTo>
                    <a:pt x="233" y="1"/>
                    <a:pt x="1" y="232"/>
                    <a:pt x="1" y="534"/>
                  </a:cubicBezTo>
                  <a:cubicBezTo>
                    <a:pt x="1" y="812"/>
                    <a:pt x="233" y="1044"/>
                    <a:pt x="511" y="1044"/>
                  </a:cubicBezTo>
                  <a:cubicBezTo>
                    <a:pt x="812" y="1044"/>
                    <a:pt x="1044" y="812"/>
                    <a:pt x="1044" y="534"/>
                  </a:cubicBezTo>
                  <a:cubicBezTo>
                    <a:pt x="1044" y="232"/>
                    <a:pt x="812"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2"/>
            <p:cNvSpPr/>
            <p:nvPr/>
          </p:nvSpPr>
          <p:spPr>
            <a:xfrm>
              <a:off x="4858775" y="2839500"/>
              <a:ext cx="26100" cy="26125"/>
            </a:xfrm>
            <a:custGeom>
              <a:avLst/>
              <a:gdLst/>
              <a:ahLst/>
              <a:cxnLst/>
              <a:rect l="l" t="t" r="r" b="b"/>
              <a:pathLst>
                <a:path w="1044" h="1045" extrusionOk="0">
                  <a:moveTo>
                    <a:pt x="572" y="0"/>
                  </a:moveTo>
                  <a:cubicBezTo>
                    <a:pt x="559" y="0"/>
                    <a:pt x="547" y="1"/>
                    <a:pt x="534" y="2"/>
                  </a:cubicBezTo>
                  <a:cubicBezTo>
                    <a:pt x="232" y="2"/>
                    <a:pt x="1" y="234"/>
                    <a:pt x="1" y="512"/>
                  </a:cubicBezTo>
                  <a:cubicBezTo>
                    <a:pt x="1" y="813"/>
                    <a:pt x="232" y="1045"/>
                    <a:pt x="534" y="1045"/>
                  </a:cubicBezTo>
                  <a:cubicBezTo>
                    <a:pt x="812" y="1045"/>
                    <a:pt x="1044" y="813"/>
                    <a:pt x="1044" y="512"/>
                  </a:cubicBezTo>
                  <a:cubicBezTo>
                    <a:pt x="1044" y="225"/>
                    <a:pt x="833"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2"/>
            <p:cNvSpPr/>
            <p:nvPr/>
          </p:nvSpPr>
          <p:spPr>
            <a:xfrm>
              <a:off x="5096900" y="2786675"/>
              <a:ext cx="26100" cy="26225"/>
            </a:xfrm>
            <a:custGeom>
              <a:avLst/>
              <a:gdLst/>
              <a:ahLst/>
              <a:cxnLst/>
              <a:rect l="l" t="t" r="r" b="b"/>
              <a:pathLst>
                <a:path w="1044" h="1049" extrusionOk="0">
                  <a:moveTo>
                    <a:pt x="599" y="0"/>
                  </a:moveTo>
                  <a:cubicBezTo>
                    <a:pt x="577" y="0"/>
                    <a:pt x="556" y="2"/>
                    <a:pt x="534" y="6"/>
                  </a:cubicBezTo>
                  <a:cubicBezTo>
                    <a:pt x="232" y="6"/>
                    <a:pt x="1" y="238"/>
                    <a:pt x="1" y="516"/>
                  </a:cubicBezTo>
                  <a:cubicBezTo>
                    <a:pt x="1" y="817"/>
                    <a:pt x="232" y="1049"/>
                    <a:pt x="534" y="1049"/>
                  </a:cubicBezTo>
                  <a:cubicBezTo>
                    <a:pt x="812" y="1049"/>
                    <a:pt x="1044" y="817"/>
                    <a:pt x="1044" y="516"/>
                  </a:cubicBezTo>
                  <a:cubicBezTo>
                    <a:pt x="1044" y="219"/>
                    <a:pt x="831"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2"/>
            <p:cNvSpPr/>
            <p:nvPr/>
          </p:nvSpPr>
          <p:spPr>
            <a:xfrm>
              <a:off x="4725525" y="3050425"/>
              <a:ext cx="26100" cy="26100"/>
            </a:xfrm>
            <a:custGeom>
              <a:avLst/>
              <a:gdLst/>
              <a:ahLst/>
              <a:cxnLst/>
              <a:rect l="l" t="t" r="r" b="b"/>
              <a:pathLst>
                <a:path w="1044" h="1044" extrusionOk="0">
                  <a:moveTo>
                    <a:pt x="533" y="1"/>
                  </a:moveTo>
                  <a:cubicBezTo>
                    <a:pt x="232" y="1"/>
                    <a:pt x="0" y="233"/>
                    <a:pt x="0" y="511"/>
                  </a:cubicBezTo>
                  <a:cubicBezTo>
                    <a:pt x="0" y="812"/>
                    <a:pt x="232" y="1044"/>
                    <a:pt x="533" y="1044"/>
                  </a:cubicBezTo>
                  <a:cubicBezTo>
                    <a:pt x="812" y="1044"/>
                    <a:pt x="1043" y="812"/>
                    <a:pt x="1043" y="511"/>
                  </a:cubicBezTo>
                  <a:cubicBezTo>
                    <a:pt x="1043" y="233"/>
                    <a:pt x="812" y="1"/>
                    <a:pt x="5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2"/>
            <p:cNvSpPr/>
            <p:nvPr/>
          </p:nvSpPr>
          <p:spPr>
            <a:xfrm>
              <a:off x="4885425" y="2918325"/>
              <a:ext cx="26100" cy="26100"/>
            </a:xfrm>
            <a:custGeom>
              <a:avLst/>
              <a:gdLst/>
              <a:ahLst/>
              <a:cxnLst/>
              <a:rect l="l" t="t" r="r" b="b"/>
              <a:pathLst>
                <a:path w="1044" h="1044" extrusionOk="0">
                  <a:moveTo>
                    <a:pt x="534" y="1"/>
                  </a:moveTo>
                  <a:cubicBezTo>
                    <a:pt x="233" y="1"/>
                    <a:pt x="1" y="233"/>
                    <a:pt x="1" y="534"/>
                  </a:cubicBezTo>
                  <a:cubicBezTo>
                    <a:pt x="1" y="812"/>
                    <a:pt x="233" y="1044"/>
                    <a:pt x="534" y="1044"/>
                  </a:cubicBezTo>
                  <a:cubicBezTo>
                    <a:pt x="812" y="1044"/>
                    <a:pt x="1044" y="812"/>
                    <a:pt x="1044" y="534"/>
                  </a:cubicBezTo>
                  <a:cubicBezTo>
                    <a:pt x="1044" y="233"/>
                    <a:pt x="812" y="1"/>
                    <a:pt x="5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2"/>
            <p:cNvSpPr/>
            <p:nvPr/>
          </p:nvSpPr>
          <p:spPr>
            <a:xfrm>
              <a:off x="5044175" y="2944400"/>
              <a:ext cx="26100" cy="26100"/>
            </a:xfrm>
            <a:custGeom>
              <a:avLst/>
              <a:gdLst/>
              <a:ahLst/>
              <a:cxnLst/>
              <a:rect l="l" t="t" r="r" b="b"/>
              <a:pathLst>
                <a:path w="1044" h="1044" extrusionOk="0">
                  <a:moveTo>
                    <a:pt x="534" y="1"/>
                  </a:moveTo>
                  <a:cubicBezTo>
                    <a:pt x="233" y="1"/>
                    <a:pt x="1" y="232"/>
                    <a:pt x="1" y="534"/>
                  </a:cubicBezTo>
                  <a:cubicBezTo>
                    <a:pt x="1" y="812"/>
                    <a:pt x="233" y="1044"/>
                    <a:pt x="534" y="1044"/>
                  </a:cubicBezTo>
                  <a:cubicBezTo>
                    <a:pt x="812" y="1044"/>
                    <a:pt x="1044" y="812"/>
                    <a:pt x="1044" y="534"/>
                  </a:cubicBezTo>
                  <a:cubicBezTo>
                    <a:pt x="1044" y="232"/>
                    <a:pt x="789" y="1"/>
                    <a:pt x="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2"/>
            <p:cNvSpPr/>
            <p:nvPr/>
          </p:nvSpPr>
          <p:spPr>
            <a:xfrm>
              <a:off x="4806050" y="2891675"/>
              <a:ext cx="26100" cy="26100"/>
            </a:xfrm>
            <a:custGeom>
              <a:avLst/>
              <a:gdLst/>
              <a:ahLst/>
              <a:cxnLst/>
              <a:rect l="l" t="t" r="r" b="b"/>
              <a:pathLst>
                <a:path w="1044" h="1044" extrusionOk="0">
                  <a:moveTo>
                    <a:pt x="511" y="1"/>
                  </a:moveTo>
                  <a:cubicBezTo>
                    <a:pt x="233" y="1"/>
                    <a:pt x="1" y="233"/>
                    <a:pt x="1" y="511"/>
                  </a:cubicBezTo>
                  <a:cubicBezTo>
                    <a:pt x="1" y="812"/>
                    <a:pt x="233" y="1044"/>
                    <a:pt x="511" y="1044"/>
                  </a:cubicBezTo>
                  <a:cubicBezTo>
                    <a:pt x="812" y="1044"/>
                    <a:pt x="1044" y="812"/>
                    <a:pt x="1044" y="511"/>
                  </a:cubicBezTo>
                  <a:cubicBezTo>
                    <a:pt x="1044" y="233"/>
                    <a:pt x="812" y="1"/>
                    <a:pt x="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2"/>
            <p:cNvSpPr/>
            <p:nvPr/>
          </p:nvSpPr>
          <p:spPr>
            <a:xfrm>
              <a:off x="4698875" y="2705700"/>
              <a:ext cx="79400" cy="79975"/>
            </a:xfrm>
            <a:custGeom>
              <a:avLst/>
              <a:gdLst/>
              <a:ahLst/>
              <a:cxnLst/>
              <a:rect l="l" t="t" r="r" b="b"/>
              <a:pathLst>
                <a:path w="3176" h="3199" extrusionOk="0">
                  <a:moveTo>
                    <a:pt x="1599" y="1"/>
                  </a:moveTo>
                  <a:cubicBezTo>
                    <a:pt x="719" y="1"/>
                    <a:pt x="0" y="742"/>
                    <a:pt x="0" y="1623"/>
                  </a:cubicBezTo>
                  <a:cubicBezTo>
                    <a:pt x="0" y="2480"/>
                    <a:pt x="719" y="3199"/>
                    <a:pt x="1599" y="3199"/>
                  </a:cubicBezTo>
                  <a:cubicBezTo>
                    <a:pt x="2457" y="3199"/>
                    <a:pt x="3175" y="2480"/>
                    <a:pt x="3175" y="1623"/>
                  </a:cubicBezTo>
                  <a:cubicBezTo>
                    <a:pt x="3175" y="742"/>
                    <a:pt x="2457" y="1"/>
                    <a:pt x="15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2"/>
            <p:cNvSpPr/>
            <p:nvPr/>
          </p:nvSpPr>
          <p:spPr>
            <a:xfrm>
              <a:off x="5069675" y="3076500"/>
              <a:ext cx="80550" cy="79975"/>
            </a:xfrm>
            <a:custGeom>
              <a:avLst/>
              <a:gdLst/>
              <a:ahLst/>
              <a:cxnLst/>
              <a:rect l="l" t="t" r="r" b="b"/>
              <a:pathLst>
                <a:path w="3222" h="3199" extrusionOk="0">
                  <a:moveTo>
                    <a:pt x="1600" y="1"/>
                  </a:moveTo>
                  <a:cubicBezTo>
                    <a:pt x="719" y="1"/>
                    <a:pt x="0" y="719"/>
                    <a:pt x="0" y="1577"/>
                  </a:cubicBezTo>
                  <a:cubicBezTo>
                    <a:pt x="0" y="2457"/>
                    <a:pt x="719" y="3199"/>
                    <a:pt x="1600" y="3199"/>
                  </a:cubicBezTo>
                  <a:cubicBezTo>
                    <a:pt x="2457" y="3199"/>
                    <a:pt x="3222" y="2480"/>
                    <a:pt x="3222" y="1577"/>
                  </a:cubicBezTo>
                  <a:cubicBezTo>
                    <a:pt x="3222" y="719"/>
                    <a:pt x="2457" y="1"/>
                    <a:pt x="1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2"/>
            <p:cNvSpPr/>
            <p:nvPr/>
          </p:nvSpPr>
          <p:spPr>
            <a:xfrm>
              <a:off x="4963650" y="2865025"/>
              <a:ext cx="79975" cy="79400"/>
            </a:xfrm>
            <a:custGeom>
              <a:avLst/>
              <a:gdLst/>
              <a:ahLst/>
              <a:cxnLst/>
              <a:rect l="l" t="t" r="r" b="b"/>
              <a:pathLst>
                <a:path w="3199" h="3176" extrusionOk="0">
                  <a:moveTo>
                    <a:pt x="1600" y="1"/>
                  </a:moveTo>
                  <a:cubicBezTo>
                    <a:pt x="719" y="1"/>
                    <a:pt x="0" y="719"/>
                    <a:pt x="0" y="1577"/>
                  </a:cubicBezTo>
                  <a:cubicBezTo>
                    <a:pt x="0" y="2457"/>
                    <a:pt x="719" y="3176"/>
                    <a:pt x="1600" y="3176"/>
                  </a:cubicBezTo>
                  <a:cubicBezTo>
                    <a:pt x="2457" y="3176"/>
                    <a:pt x="3199" y="2480"/>
                    <a:pt x="3199" y="1577"/>
                  </a:cubicBezTo>
                  <a:cubicBezTo>
                    <a:pt x="3199" y="719"/>
                    <a:pt x="2457" y="1"/>
                    <a:pt x="1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2"/>
            <p:cNvSpPr/>
            <p:nvPr/>
          </p:nvSpPr>
          <p:spPr>
            <a:xfrm>
              <a:off x="4832125" y="2970475"/>
              <a:ext cx="79400" cy="79975"/>
            </a:xfrm>
            <a:custGeom>
              <a:avLst/>
              <a:gdLst/>
              <a:ahLst/>
              <a:cxnLst/>
              <a:rect l="l" t="t" r="r" b="b"/>
              <a:pathLst>
                <a:path w="3176" h="3199" extrusionOk="0">
                  <a:moveTo>
                    <a:pt x="1600" y="1"/>
                  </a:moveTo>
                  <a:cubicBezTo>
                    <a:pt x="719" y="1"/>
                    <a:pt x="1" y="719"/>
                    <a:pt x="1" y="1600"/>
                  </a:cubicBezTo>
                  <a:cubicBezTo>
                    <a:pt x="1" y="2457"/>
                    <a:pt x="719" y="3199"/>
                    <a:pt x="1600" y="3199"/>
                  </a:cubicBezTo>
                  <a:cubicBezTo>
                    <a:pt x="2457" y="3199"/>
                    <a:pt x="3176" y="2504"/>
                    <a:pt x="3176" y="1600"/>
                  </a:cubicBezTo>
                  <a:cubicBezTo>
                    <a:pt x="3176" y="719"/>
                    <a:pt x="2457" y="1"/>
                    <a:pt x="1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62"/>
          <p:cNvGrpSpPr/>
          <p:nvPr/>
        </p:nvGrpSpPr>
        <p:grpSpPr>
          <a:xfrm>
            <a:off x="1690443" y="3017439"/>
            <a:ext cx="561075" cy="468020"/>
            <a:chOff x="6899925" y="2017400"/>
            <a:chExt cx="475125" cy="396325"/>
          </a:xfrm>
        </p:grpSpPr>
        <p:sp>
          <p:nvSpPr>
            <p:cNvPr id="1286" name="Google Shape;1286;p62"/>
            <p:cNvSpPr/>
            <p:nvPr/>
          </p:nvSpPr>
          <p:spPr>
            <a:xfrm>
              <a:off x="6982775" y="2163225"/>
              <a:ext cx="57400" cy="71075"/>
            </a:xfrm>
            <a:custGeom>
              <a:avLst/>
              <a:gdLst/>
              <a:ahLst/>
              <a:cxnLst/>
              <a:rect l="l" t="t" r="r" b="b"/>
              <a:pathLst>
                <a:path w="2296" h="2843" extrusionOk="0">
                  <a:moveTo>
                    <a:pt x="621" y="0"/>
                  </a:moveTo>
                  <a:cubicBezTo>
                    <a:pt x="522" y="0"/>
                    <a:pt x="419" y="26"/>
                    <a:pt x="325" y="77"/>
                  </a:cubicBezTo>
                  <a:cubicBezTo>
                    <a:pt x="70" y="216"/>
                    <a:pt x="1" y="541"/>
                    <a:pt x="163" y="796"/>
                  </a:cubicBezTo>
                  <a:lnTo>
                    <a:pt x="1252" y="2603"/>
                  </a:lnTo>
                  <a:cubicBezTo>
                    <a:pt x="1340" y="2765"/>
                    <a:pt x="1512" y="2843"/>
                    <a:pt x="1685" y="2843"/>
                  </a:cubicBezTo>
                  <a:cubicBezTo>
                    <a:pt x="1785" y="2843"/>
                    <a:pt x="1886" y="2817"/>
                    <a:pt x="1971" y="2766"/>
                  </a:cubicBezTo>
                  <a:cubicBezTo>
                    <a:pt x="2249" y="2627"/>
                    <a:pt x="2295" y="2302"/>
                    <a:pt x="2156" y="2047"/>
                  </a:cubicBezTo>
                  <a:lnTo>
                    <a:pt x="1044" y="239"/>
                  </a:lnTo>
                  <a:cubicBezTo>
                    <a:pt x="956" y="78"/>
                    <a:pt x="793" y="0"/>
                    <a:pt x="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2"/>
            <p:cNvSpPr/>
            <p:nvPr/>
          </p:nvSpPr>
          <p:spPr>
            <a:xfrm>
              <a:off x="7234225" y="2163225"/>
              <a:ext cx="57400" cy="71075"/>
            </a:xfrm>
            <a:custGeom>
              <a:avLst/>
              <a:gdLst/>
              <a:ahLst/>
              <a:cxnLst/>
              <a:rect l="l" t="t" r="r" b="b"/>
              <a:pathLst>
                <a:path w="2296" h="2843" extrusionOk="0">
                  <a:moveTo>
                    <a:pt x="1685" y="0"/>
                  </a:moveTo>
                  <a:cubicBezTo>
                    <a:pt x="1512" y="0"/>
                    <a:pt x="1341" y="78"/>
                    <a:pt x="1252" y="239"/>
                  </a:cubicBezTo>
                  <a:lnTo>
                    <a:pt x="140" y="2047"/>
                  </a:lnTo>
                  <a:cubicBezTo>
                    <a:pt x="1" y="2279"/>
                    <a:pt x="70" y="2627"/>
                    <a:pt x="325" y="2766"/>
                  </a:cubicBezTo>
                  <a:cubicBezTo>
                    <a:pt x="419" y="2817"/>
                    <a:pt x="522" y="2843"/>
                    <a:pt x="621" y="2843"/>
                  </a:cubicBezTo>
                  <a:cubicBezTo>
                    <a:pt x="793" y="2843"/>
                    <a:pt x="956" y="2765"/>
                    <a:pt x="1044" y="2603"/>
                  </a:cubicBezTo>
                  <a:lnTo>
                    <a:pt x="2156" y="796"/>
                  </a:lnTo>
                  <a:cubicBezTo>
                    <a:pt x="2295" y="564"/>
                    <a:pt x="2226" y="216"/>
                    <a:pt x="1971" y="77"/>
                  </a:cubicBezTo>
                  <a:cubicBezTo>
                    <a:pt x="1886" y="26"/>
                    <a:pt x="1785" y="0"/>
                    <a:pt x="1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2"/>
            <p:cNvSpPr/>
            <p:nvPr/>
          </p:nvSpPr>
          <p:spPr>
            <a:xfrm>
              <a:off x="7124150" y="2123425"/>
              <a:ext cx="26100" cy="78825"/>
            </a:xfrm>
            <a:custGeom>
              <a:avLst/>
              <a:gdLst/>
              <a:ahLst/>
              <a:cxnLst/>
              <a:rect l="l" t="t" r="r" b="b"/>
              <a:pathLst>
                <a:path w="1044" h="3153" extrusionOk="0">
                  <a:moveTo>
                    <a:pt x="534" y="1"/>
                  </a:moveTo>
                  <a:cubicBezTo>
                    <a:pt x="232" y="1"/>
                    <a:pt x="1" y="232"/>
                    <a:pt x="1" y="511"/>
                  </a:cubicBezTo>
                  <a:lnTo>
                    <a:pt x="1" y="2619"/>
                  </a:lnTo>
                  <a:cubicBezTo>
                    <a:pt x="1" y="2921"/>
                    <a:pt x="232" y="3152"/>
                    <a:pt x="534" y="3152"/>
                  </a:cubicBezTo>
                  <a:cubicBezTo>
                    <a:pt x="812" y="3152"/>
                    <a:pt x="1044" y="2921"/>
                    <a:pt x="1044" y="2619"/>
                  </a:cubicBezTo>
                  <a:lnTo>
                    <a:pt x="1044" y="511"/>
                  </a:lnTo>
                  <a:cubicBezTo>
                    <a:pt x="1044" y="232"/>
                    <a:pt x="812" y="1"/>
                    <a:pt x="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2"/>
            <p:cNvSpPr/>
            <p:nvPr/>
          </p:nvSpPr>
          <p:spPr>
            <a:xfrm>
              <a:off x="7137475" y="2123425"/>
              <a:ext cx="12775" cy="78825"/>
            </a:xfrm>
            <a:custGeom>
              <a:avLst/>
              <a:gdLst/>
              <a:ahLst/>
              <a:cxnLst/>
              <a:rect l="l" t="t" r="r" b="b"/>
              <a:pathLst>
                <a:path w="511" h="3153" extrusionOk="0">
                  <a:moveTo>
                    <a:pt x="1" y="1"/>
                  </a:moveTo>
                  <a:lnTo>
                    <a:pt x="1" y="3152"/>
                  </a:lnTo>
                  <a:cubicBezTo>
                    <a:pt x="279" y="3152"/>
                    <a:pt x="511" y="2921"/>
                    <a:pt x="511" y="2619"/>
                  </a:cubicBezTo>
                  <a:lnTo>
                    <a:pt x="511" y="511"/>
                  </a:lnTo>
                  <a:cubicBezTo>
                    <a:pt x="511" y="232"/>
                    <a:pt x="27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2"/>
            <p:cNvSpPr/>
            <p:nvPr/>
          </p:nvSpPr>
          <p:spPr>
            <a:xfrm>
              <a:off x="7216275" y="2069225"/>
              <a:ext cx="158775" cy="139025"/>
            </a:xfrm>
            <a:custGeom>
              <a:avLst/>
              <a:gdLst/>
              <a:ahLst/>
              <a:cxnLst/>
              <a:rect l="l" t="t" r="r" b="b"/>
              <a:pathLst>
                <a:path w="6351" h="5561" extrusionOk="0">
                  <a:moveTo>
                    <a:pt x="4073" y="0"/>
                  </a:moveTo>
                  <a:cubicBezTo>
                    <a:pt x="2842" y="0"/>
                    <a:pt x="1374" y="1050"/>
                    <a:pt x="788" y="1983"/>
                  </a:cubicBezTo>
                  <a:cubicBezTo>
                    <a:pt x="1" y="3212"/>
                    <a:pt x="812" y="3907"/>
                    <a:pt x="1947" y="4602"/>
                  </a:cubicBezTo>
                  <a:lnTo>
                    <a:pt x="2411" y="4880"/>
                  </a:lnTo>
                  <a:cubicBezTo>
                    <a:pt x="2990" y="5258"/>
                    <a:pt x="3556" y="5561"/>
                    <a:pt x="4075" y="5561"/>
                  </a:cubicBezTo>
                  <a:cubicBezTo>
                    <a:pt x="4510" y="5561"/>
                    <a:pt x="4912" y="5348"/>
                    <a:pt x="5261" y="4787"/>
                  </a:cubicBezTo>
                  <a:cubicBezTo>
                    <a:pt x="5933" y="3698"/>
                    <a:pt x="6351" y="1126"/>
                    <a:pt x="4983" y="245"/>
                  </a:cubicBezTo>
                  <a:cubicBezTo>
                    <a:pt x="4711" y="75"/>
                    <a:pt x="4400" y="0"/>
                    <a:pt x="40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2"/>
            <p:cNvSpPr/>
            <p:nvPr/>
          </p:nvSpPr>
          <p:spPr>
            <a:xfrm>
              <a:off x="6899925" y="2069225"/>
              <a:ext cx="158200" cy="139275"/>
            </a:xfrm>
            <a:custGeom>
              <a:avLst/>
              <a:gdLst/>
              <a:ahLst/>
              <a:cxnLst/>
              <a:rect l="l" t="t" r="r" b="b"/>
              <a:pathLst>
                <a:path w="6328" h="5571" extrusionOk="0">
                  <a:moveTo>
                    <a:pt x="2300" y="0"/>
                  </a:moveTo>
                  <a:cubicBezTo>
                    <a:pt x="1974" y="0"/>
                    <a:pt x="1664" y="75"/>
                    <a:pt x="1391" y="245"/>
                  </a:cubicBezTo>
                  <a:cubicBezTo>
                    <a:pt x="1" y="1126"/>
                    <a:pt x="418" y="3721"/>
                    <a:pt x="1090" y="4787"/>
                  </a:cubicBezTo>
                  <a:cubicBezTo>
                    <a:pt x="1448" y="5356"/>
                    <a:pt x="1844" y="5570"/>
                    <a:pt x="2274" y="5570"/>
                  </a:cubicBezTo>
                  <a:cubicBezTo>
                    <a:pt x="2791" y="5570"/>
                    <a:pt x="3356" y="5260"/>
                    <a:pt x="3964" y="4880"/>
                  </a:cubicBezTo>
                  <a:lnTo>
                    <a:pt x="4427" y="4602"/>
                  </a:lnTo>
                  <a:cubicBezTo>
                    <a:pt x="5493" y="3930"/>
                    <a:pt x="6328" y="3212"/>
                    <a:pt x="5586" y="1983"/>
                  </a:cubicBezTo>
                  <a:cubicBezTo>
                    <a:pt x="4982" y="1050"/>
                    <a:pt x="3525" y="0"/>
                    <a:pt x="2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2"/>
            <p:cNvSpPr/>
            <p:nvPr/>
          </p:nvSpPr>
          <p:spPr>
            <a:xfrm>
              <a:off x="6912100" y="2227725"/>
              <a:ext cx="451375" cy="186000"/>
            </a:xfrm>
            <a:custGeom>
              <a:avLst/>
              <a:gdLst/>
              <a:ahLst/>
              <a:cxnLst/>
              <a:rect l="l" t="t" r="r" b="b"/>
              <a:pathLst>
                <a:path w="18055" h="7440" extrusionOk="0">
                  <a:moveTo>
                    <a:pt x="13442" y="0"/>
                  </a:moveTo>
                  <a:lnTo>
                    <a:pt x="9016" y="487"/>
                  </a:lnTo>
                  <a:lnTo>
                    <a:pt x="3500" y="1089"/>
                  </a:lnTo>
                  <a:lnTo>
                    <a:pt x="835" y="3198"/>
                  </a:lnTo>
                  <a:cubicBezTo>
                    <a:pt x="325" y="4334"/>
                    <a:pt x="1" y="5585"/>
                    <a:pt x="1" y="6906"/>
                  </a:cubicBezTo>
                  <a:cubicBezTo>
                    <a:pt x="1" y="7208"/>
                    <a:pt x="232" y="7439"/>
                    <a:pt x="510" y="7439"/>
                  </a:cubicBezTo>
                  <a:lnTo>
                    <a:pt x="9016" y="7439"/>
                  </a:lnTo>
                  <a:lnTo>
                    <a:pt x="10059" y="6906"/>
                  </a:lnTo>
                  <a:lnTo>
                    <a:pt x="13767" y="6906"/>
                  </a:lnTo>
                  <a:lnTo>
                    <a:pt x="14810" y="7439"/>
                  </a:lnTo>
                  <a:lnTo>
                    <a:pt x="17475" y="7439"/>
                  </a:lnTo>
                  <a:cubicBezTo>
                    <a:pt x="17753" y="7439"/>
                    <a:pt x="17985" y="7208"/>
                    <a:pt x="17985" y="6906"/>
                  </a:cubicBezTo>
                  <a:cubicBezTo>
                    <a:pt x="18054" y="5029"/>
                    <a:pt x="17405" y="3291"/>
                    <a:pt x="16432" y="1854"/>
                  </a:cubicBezTo>
                  <a:lnTo>
                    <a:pt x="13442" y="0"/>
                  </a:lnTo>
                  <a:close/>
                </a:path>
              </a:pathLst>
            </a:custGeom>
            <a:solidFill>
              <a:schemeClr val="accent4">
                <a:alpha val="81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2"/>
            <p:cNvSpPr/>
            <p:nvPr/>
          </p:nvSpPr>
          <p:spPr>
            <a:xfrm>
              <a:off x="7135750" y="2227725"/>
              <a:ext cx="225975" cy="186000"/>
            </a:xfrm>
            <a:custGeom>
              <a:avLst/>
              <a:gdLst/>
              <a:ahLst/>
              <a:cxnLst/>
              <a:rect l="l" t="t" r="r" b="b"/>
              <a:pathLst>
                <a:path w="9039" h="7440" extrusionOk="0">
                  <a:moveTo>
                    <a:pt x="4427" y="0"/>
                  </a:moveTo>
                  <a:lnTo>
                    <a:pt x="0" y="487"/>
                  </a:lnTo>
                  <a:lnTo>
                    <a:pt x="0" y="7439"/>
                  </a:lnTo>
                  <a:lnTo>
                    <a:pt x="1043" y="6906"/>
                  </a:lnTo>
                  <a:lnTo>
                    <a:pt x="4821" y="6906"/>
                  </a:lnTo>
                  <a:lnTo>
                    <a:pt x="5864" y="7439"/>
                  </a:lnTo>
                  <a:lnTo>
                    <a:pt x="8529" y="7439"/>
                  </a:lnTo>
                  <a:cubicBezTo>
                    <a:pt x="8807" y="7439"/>
                    <a:pt x="9039" y="7208"/>
                    <a:pt x="9039" y="6906"/>
                  </a:cubicBezTo>
                  <a:cubicBezTo>
                    <a:pt x="9039" y="5029"/>
                    <a:pt x="8436" y="3291"/>
                    <a:pt x="7416" y="1854"/>
                  </a:cubicBezTo>
                  <a:lnTo>
                    <a:pt x="4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2"/>
            <p:cNvSpPr/>
            <p:nvPr/>
          </p:nvSpPr>
          <p:spPr>
            <a:xfrm>
              <a:off x="6932950" y="2176150"/>
              <a:ext cx="390525" cy="158050"/>
            </a:xfrm>
            <a:custGeom>
              <a:avLst/>
              <a:gdLst/>
              <a:ahLst/>
              <a:cxnLst/>
              <a:rect l="l" t="t" r="r" b="b"/>
              <a:pathLst>
                <a:path w="15621" h="6322" extrusionOk="0">
                  <a:moveTo>
                    <a:pt x="8182" y="1"/>
                  </a:moveTo>
                  <a:cubicBezTo>
                    <a:pt x="4543" y="1"/>
                    <a:pt x="1391" y="2179"/>
                    <a:pt x="1" y="5261"/>
                  </a:cubicBezTo>
                  <a:lnTo>
                    <a:pt x="2666" y="5261"/>
                  </a:lnTo>
                  <a:lnTo>
                    <a:pt x="3570" y="6165"/>
                  </a:lnTo>
                  <a:cubicBezTo>
                    <a:pt x="3674" y="6269"/>
                    <a:pt x="3813" y="6322"/>
                    <a:pt x="3949" y="6322"/>
                  </a:cubicBezTo>
                  <a:cubicBezTo>
                    <a:pt x="4086" y="6322"/>
                    <a:pt x="4219" y="6269"/>
                    <a:pt x="4311" y="6165"/>
                  </a:cubicBezTo>
                  <a:lnTo>
                    <a:pt x="5007" y="5470"/>
                  </a:lnTo>
                  <a:lnTo>
                    <a:pt x="5702" y="6165"/>
                  </a:lnTo>
                  <a:cubicBezTo>
                    <a:pt x="5818" y="6281"/>
                    <a:pt x="5934" y="6304"/>
                    <a:pt x="6096" y="6304"/>
                  </a:cubicBezTo>
                  <a:cubicBezTo>
                    <a:pt x="6235" y="6304"/>
                    <a:pt x="6351" y="6258"/>
                    <a:pt x="6467" y="6165"/>
                  </a:cubicBezTo>
                  <a:lnTo>
                    <a:pt x="7510" y="5122"/>
                  </a:lnTo>
                  <a:cubicBezTo>
                    <a:pt x="7579" y="5030"/>
                    <a:pt x="7649" y="4891"/>
                    <a:pt x="7649" y="4751"/>
                  </a:cubicBezTo>
                  <a:lnTo>
                    <a:pt x="7649" y="3894"/>
                  </a:lnTo>
                  <a:lnTo>
                    <a:pt x="8159" y="3384"/>
                  </a:lnTo>
                  <a:lnTo>
                    <a:pt x="8854" y="4079"/>
                  </a:lnTo>
                  <a:cubicBezTo>
                    <a:pt x="8946" y="4172"/>
                    <a:pt x="9086" y="4218"/>
                    <a:pt x="9248" y="4218"/>
                  </a:cubicBezTo>
                  <a:lnTo>
                    <a:pt x="10175" y="4218"/>
                  </a:lnTo>
                  <a:lnTo>
                    <a:pt x="12168" y="5238"/>
                  </a:lnTo>
                  <a:cubicBezTo>
                    <a:pt x="12248" y="5265"/>
                    <a:pt x="12344" y="5292"/>
                    <a:pt x="12437" y="5292"/>
                  </a:cubicBezTo>
                  <a:cubicBezTo>
                    <a:pt x="12506" y="5292"/>
                    <a:pt x="12573" y="5277"/>
                    <a:pt x="12631" y="5238"/>
                  </a:cubicBezTo>
                  <a:lnTo>
                    <a:pt x="15621" y="3894"/>
                  </a:lnTo>
                  <a:cubicBezTo>
                    <a:pt x="13976" y="1553"/>
                    <a:pt x="11241" y="1"/>
                    <a:pt x="8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2"/>
            <p:cNvSpPr/>
            <p:nvPr/>
          </p:nvSpPr>
          <p:spPr>
            <a:xfrm>
              <a:off x="7138050" y="2176150"/>
              <a:ext cx="185425" cy="132300"/>
            </a:xfrm>
            <a:custGeom>
              <a:avLst/>
              <a:gdLst/>
              <a:ahLst/>
              <a:cxnLst/>
              <a:rect l="l" t="t" r="r" b="b"/>
              <a:pathLst>
                <a:path w="7417" h="5292" extrusionOk="0">
                  <a:moveTo>
                    <a:pt x="1" y="1"/>
                  </a:moveTo>
                  <a:lnTo>
                    <a:pt x="1" y="3384"/>
                  </a:lnTo>
                  <a:lnTo>
                    <a:pt x="696" y="4079"/>
                  </a:lnTo>
                  <a:cubicBezTo>
                    <a:pt x="742" y="4172"/>
                    <a:pt x="905" y="4218"/>
                    <a:pt x="1044" y="4218"/>
                  </a:cubicBezTo>
                  <a:lnTo>
                    <a:pt x="1971" y="4218"/>
                  </a:lnTo>
                  <a:lnTo>
                    <a:pt x="3964" y="5238"/>
                  </a:lnTo>
                  <a:cubicBezTo>
                    <a:pt x="4044" y="5265"/>
                    <a:pt x="4140" y="5292"/>
                    <a:pt x="4233" y="5292"/>
                  </a:cubicBezTo>
                  <a:cubicBezTo>
                    <a:pt x="4302" y="5292"/>
                    <a:pt x="4369" y="5277"/>
                    <a:pt x="4427" y="5238"/>
                  </a:cubicBezTo>
                  <a:lnTo>
                    <a:pt x="7417" y="3917"/>
                  </a:lnTo>
                  <a:cubicBezTo>
                    <a:pt x="5795" y="1530"/>
                    <a:pt x="306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2"/>
            <p:cNvSpPr/>
            <p:nvPr/>
          </p:nvSpPr>
          <p:spPr>
            <a:xfrm>
              <a:off x="7138650" y="2308525"/>
              <a:ext cx="145450" cy="105200"/>
            </a:xfrm>
            <a:custGeom>
              <a:avLst/>
              <a:gdLst/>
              <a:ahLst/>
              <a:cxnLst/>
              <a:rect l="l" t="t" r="r" b="b"/>
              <a:pathLst>
                <a:path w="5818" h="4208" extrusionOk="0">
                  <a:moveTo>
                    <a:pt x="1583" y="1"/>
                  </a:moveTo>
                  <a:cubicBezTo>
                    <a:pt x="1442" y="1"/>
                    <a:pt x="1302" y="61"/>
                    <a:pt x="1182" y="152"/>
                  </a:cubicBezTo>
                  <a:lnTo>
                    <a:pt x="139" y="1195"/>
                  </a:lnTo>
                  <a:cubicBezTo>
                    <a:pt x="70" y="1287"/>
                    <a:pt x="0" y="1426"/>
                    <a:pt x="0" y="1565"/>
                  </a:cubicBezTo>
                  <a:lnTo>
                    <a:pt x="0" y="4207"/>
                  </a:lnTo>
                  <a:lnTo>
                    <a:pt x="5817" y="4207"/>
                  </a:lnTo>
                  <a:lnTo>
                    <a:pt x="5817" y="2608"/>
                  </a:lnTo>
                  <a:cubicBezTo>
                    <a:pt x="5771" y="2492"/>
                    <a:pt x="5701" y="2353"/>
                    <a:pt x="5632" y="2261"/>
                  </a:cubicBezTo>
                  <a:lnTo>
                    <a:pt x="4589" y="1218"/>
                  </a:lnTo>
                  <a:cubicBezTo>
                    <a:pt x="4496" y="1125"/>
                    <a:pt x="4357" y="1079"/>
                    <a:pt x="4195" y="1079"/>
                  </a:cubicBezTo>
                  <a:lnTo>
                    <a:pt x="3801" y="1079"/>
                  </a:lnTo>
                  <a:lnTo>
                    <a:pt x="1808" y="59"/>
                  </a:lnTo>
                  <a:cubicBezTo>
                    <a:pt x="1735" y="18"/>
                    <a:pt x="1658" y="1"/>
                    <a:pt x="1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2"/>
            <p:cNvSpPr/>
            <p:nvPr/>
          </p:nvSpPr>
          <p:spPr>
            <a:xfrm>
              <a:off x="7071425" y="2017400"/>
              <a:ext cx="131550" cy="132700"/>
            </a:xfrm>
            <a:custGeom>
              <a:avLst/>
              <a:gdLst/>
              <a:ahLst/>
              <a:cxnLst/>
              <a:rect l="l" t="t" r="r" b="b"/>
              <a:pathLst>
                <a:path w="5262" h="5308" extrusionOk="0">
                  <a:moveTo>
                    <a:pt x="2643" y="1"/>
                  </a:moveTo>
                  <a:cubicBezTo>
                    <a:pt x="1020" y="1"/>
                    <a:pt x="1" y="2434"/>
                    <a:pt x="1" y="3709"/>
                  </a:cubicBezTo>
                  <a:cubicBezTo>
                    <a:pt x="1" y="4195"/>
                    <a:pt x="140" y="4589"/>
                    <a:pt x="395" y="4844"/>
                  </a:cubicBezTo>
                  <a:cubicBezTo>
                    <a:pt x="812" y="5238"/>
                    <a:pt x="1438" y="5308"/>
                    <a:pt x="2110" y="5308"/>
                  </a:cubicBezTo>
                  <a:lnTo>
                    <a:pt x="3153" y="5308"/>
                  </a:lnTo>
                  <a:cubicBezTo>
                    <a:pt x="3825" y="5308"/>
                    <a:pt x="4450" y="5285"/>
                    <a:pt x="4868" y="4844"/>
                  </a:cubicBezTo>
                  <a:cubicBezTo>
                    <a:pt x="5122" y="4589"/>
                    <a:pt x="5262" y="4195"/>
                    <a:pt x="5262" y="3709"/>
                  </a:cubicBezTo>
                  <a:cubicBezTo>
                    <a:pt x="5262" y="2434"/>
                    <a:pt x="4265" y="1"/>
                    <a:pt x="2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2"/>
            <p:cNvSpPr/>
            <p:nvPr/>
          </p:nvSpPr>
          <p:spPr>
            <a:xfrm>
              <a:off x="7137475" y="2017400"/>
              <a:ext cx="65500" cy="132125"/>
            </a:xfrm>
            <a:custGeom>
              <a:avLst/>
              <a:gdLst/>
              <a:ahLst/>
              <a:cxnLst/>
              <a:rect l="l" t="t" r="r" b="b"/>
              <a:pathLst>
                <a:path w="2620" h="5285" extrusionOk="0">
                  <a:moveTo>
                    <a:pt x="1" y="1"/>
                  </a:moveTo>
                  <a:lnTo>
                    <a:pt x="1" y="5285"/>
                  </a:lnTo>
                  <a:lnTo>
                    <a:pt x="511" y="5285"/>
                  </a:lnTo>
                  <a:cubicBezTo>
                    <a:pt x="1206" y="5285"/>
                    <a:pt x="1808" y="5238"/>
                    <a:pt x="2226" y="4844"/>
                  </a:cubicBezTo>
                  <a:cubicBezTo>
                    <a:pt x="2480" y="4589"/>
                    <a:pt x="2620" y="4195"/>
                    <a:pt x="2620" y="3709"/>
                  </a:cubicBezTo>
                  <a:cubicBezTo>
                    <a:pt x="2620" y="2434"/>
                    <a:pt x="1577"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62"/>
          <p:cNvGrpSpPr/>
          <p:nvPr/>
        </p:nvGrpSpPr>
        <p:grpSpPr>
          <a:xfrm>
            <a:off x="4308780" y="2214824"/>
            <a:ext cx="537811" cy="532173"/>
            <a:chOff x="5434675" y="1990300"/>
            <a:chExt cx="455425" cy="450650"/>
          </a:xfrm>
        </p:grpSpPr>
        <p:sp>
          <p:nvSpPr>
            <p:cNvPr id="1300" name="Google Shape;1300;p62"/>
            <p:cNvSpPr/>
            <p:nvPr/>
          </p:nvSpPr>
          <p:spPr>
            <a:xfrm>
              <a:off x="5842575" y="2235000"/>
              <a:ext cx="47525" cy="47050"/>
            </a:xfrm>
            <a:custGeom>
              <a:avLst/>
              <a:gdLst/>
              <a:ahLst/>
              <a:cxnLst/>
              <a:rect l="l" t="t" r="r" b="b"/>
              <a:pathLst>
                <a:path w="1901" h="1882" extrusionOk="0">
                  <a:moveTo>
                    <a:pt x="558" y="1"/>
                  </a:moveTo>
                  <a:cubicBezTo>
                    <a:pt x="435" y="1"/>
                    <a:pt x="316" y="42"/>
                    <a:pt x="232" y="126"/>
                  </a:cubicBezTo>
                  <a:cubicBezTo>
                    <a:pt x="23" y="335"/>
                    <a:pt x="0" y="683"/>
                    <a:pt x="186" y="891"/>
                  </a:cubicBezTo>
                  <a:cubicBezTo>
                    <a:pt x="394" y="1146"/>
                    <a:pt x="649" y="1401"/>
                    <a:pt x="858" y="1679"/>
                  </a:cubicBezTo>
                  <a:cubicBezTo>
                    <a:pt x="962" y="1810"/>
                    <a:pt x="1104" y="1882"/>
                    <a:pt x="1258" y="1882"/>
                  </a:cubicBezTo>
                  <a:cubicBezTo>
                    <a:pt x="1376" y="1882"/>
                    <a:pt x="1502" y="1839"/>
                    <a:pt x="1622" y="1749"/>
                  </a:cubicBezTo>
                  <a:cubicBezTo>
                    <a:pt x="1854" y="1563"/>
                    <a:pt x="1901" y="1239"/>
                    <a:pt x="1738" y="1007"/>
                  </a:cubicBezTo>
                  <a:cubicBezTo>
                    <a:pt x="1507" y="706"/>
                    <a:pt x="1228" y="428"/>
                    <a:pt x="974" y="173"/>
                  </a:cubicBezTo>
                  <a:cubicBezTo>
                    <a:pt x="860" y="59"/>
                    <a:pt x="705" y="1"/>
                    <a:pt x="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2"/>
            <p:cNvSpPr/>
            <p:nvPr/>
          </p:nvSpPr>
          <p:spPr>
            <a:xfrm>
              <a:off x="5434675" y="2243750"/>
              <a:ext cx="39425" cy="38425"/>
            </a:xfrm>
            <a:custGeom>
              <a:avLst/>
              <a:gdLst/>
              <a:ahLst/>
              <a:cxnLst/>
              <a:rect l="l" t="t" r="r" b="b"/>
              <a:pathLst>
                <a:path w="1577" h="1537" extrusionOk="0">
                  <a:moveTo>
                    <a:pt x="986" y="0"/>
                  </a:moveTo>
                  <a:cubicBezTo>
                    <a:pt x="841" y="0"/>
                    <a:pt x="696" y="65"/>
                    <a:pt x="580" y="193"/>
                  </a:cubicBezTo>
                  <a:cubicBezTo>
                    <a:pt x="464" y="356"/>
                    <a:pt x="279" y="518"/>
                    <a:pt x="163" y="680"/>
                  </a:cubicBezTo>
                  <a:cubicBezTo>
                    <a:pt x="1" y="935"/>
                    <a:pt x="47" y="1260"/>
                    <a:pt x="279" y="1422"/>
                  </a:cubicBezTo>
                  <a:cubicBezTo>
                    <a:pt x="376" y="1499"/>
                    <a:pt x="493" y="1536"/>
                    <a:pt x="608" y="1536"/>
                  </a:cubicBezTo>
                  <a:cubicBezTo>
                    <a:pt x="769" y="1536"/>
                    <a:pt x="926" y="1464"/>
                    <a:pt x="1021" y="1329"/>
                  </a:cubicBezTo>
                  <a:cubicBezTo>
                    <a:pt x="1136" y="1167"/>
                    <a:pt x="1275" y="1028"/>
                    <a:pt x="1391" y="889"/>
                  </a:cubicBezTo>
                  <a:cubicBezTo>
                    <a:pt x="1577" y="657"/>
                    <a:pt x="1554" y="333"/>
                    <a:pt x="1322" y="124"/>
                  </a:cubicBezTo>
                  <a:cubicBezTo>
                    <a:pt x="1219" y="42"/>
                    <a:pt x="1102" y="0"/>
                    <a:pt x="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2"/>
            <p:cNvSpPr/>
            <p:nvPr/>
          </p:nvSpPr>
          <p:spPr>
            <a:xfrm>
              <a:off x="5483350" y="2192150"/>
              <a:ext cx="50425" cy="41575"/>
            </a:xfrm>
            <a:custGeom>
              <a:avLst/>
              <a:gdLst/>
              <a:ahLst/>
              <a:cxnLst/>
              <a:rect l="l" t="t" r="r" b="b"/>
              <a:pathLst>
                <a:path w="2017" h="1663" extrusionOk="0">
                  <a:moveTo>
                    <a:pt x="1442" y="1"/>
                  </a:moveTo>
                  <a:cubicBezTo>
                    <a:pt x="1339" y="1"/>
                    <a:pt x="1238" y="27"/>
                    <a:pt x="1159" y="79"/>
                  </a:cubicBezTo>
                  <a:cubicBezTo>
                    <a:pt x="835" y="288"/>
                    <a:pt x="534" y="473"/>
                    <a:pt x="255" y="728"/>
                  </a:cubicBezTo>
                  <a:cubicBezTo>
                    <a:pt x="24" y="913"/>
                    <a:pt x="1" y="1238"/>
                    <a:pt x="163" y="1470"/>
                  </a:cubicBezTo>
                  <a:cubicBezTo>
                    <a:pt x="266" y="1598"/>
                    <a:pt x="419" y="1663"/>
                    <a:pt x="574" y="1663"/>
                  </a:cubicBezTo>
                  <a:cubicBezTo>
                    <a:pt x="699" y="1663"/>
                    <a:pt x="825" y="1621"/>
                    <a:pt x="928" y="1539"/>
                  </a:cubicBezTo>
                  <a:cubicBezTo>
                    <a:pt x="1183" y="1330"/>
                    <a:pt x="1437" y="1122"/>
                    <a:pt x="1739" y="960"/>
                  </a:cubicBezTo>
                  <a:cubicBezTo>
                    <a:pt x="1947" y="797"/>
                    <a:pt x="2017" y="450"/>
                    <a:pt x="1878" y="218"/>
                  </a:cubicBezTo>
                  <a:cubicBezTo>
                    <a:pt x="1791" y="73"/>
                    <a:pt x="1613" y="1"/>
                    <a:pt x="1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2"/>
            <p:cNvSpPr/>
            <p:nvPr/>
          </p:nvSpPr>
          <p:spPr>
            <a:xfrm>
              <a:off x="5780000" y="2185150"/>
              <a:ext cx="52175" cy="41200"/>
            </a:xfrm>
            <a:custGeom>
              <a:avLst/>
              <a:gdLst/>
              <a:ahLst/>
              <a:cxnLst/>
              <a:rect l="l" t="t" r="r" b="b"/>
              <a:pathLst>
                <a:path w="2087" h="1648" extrusionOk="0">
                  <a:moveTo>
                    <a:pt x="596" y="0"/>
                  </a:moveTo>
                  <a:cubicBezTo>
                    <a:pt x="414" y="0"/>
                    <a:pt x="247" y="98"/>
                    <a:pt x="139" y="266"/>
                  </a:cubicBezTo>
                  <a:cubicBezTo>
                    <a:pt x="0" y="544"/>
                    <a:pt x="93" y="846"/>
                    <a:pt x="348" y="1008"/>
                  </a:cubicBezTo>
                  <a:cubicBezTo>
                    <a:pt x="649" y="1170"/>
                    <a:pt x="927" y="1356"/>
                    <a:pt x="1182" y="1541"/>
                  </a:cubicBezTo>
                  <a:cubicBezTo>
                    <a:pt x="1273" y="1614"/>
                    <a:pt x="1378" y="1647"/>
                    <a:pt x="1483" y="1647"/>
                  </a:cubicBezTo>
                  <a:cubicBezTo>
                    <a:pt x="1647" y="1647"/>
                    <a:pt x="1811" y="1566"/>
                    <a:pt x="1924" y="1425"/>
                  </a:cubicBezTo>
                  <a:cubicBezTo>
                    <a:pt x="2086" y="1170"/>
                    <a:pt x="2040" y="846"/>
                    <a:pt x="1808" y="683"/>
                  </a:cubicBezTo>
                  <a:cubicBezTo>
                    <a:pt x="1507" y="452"/>
                    <a:pt x="1182" y="243"/>
                    <a:pt x="881" y="81"/>
                  </a:cubicBezTo>
                  <a:cubicBezTo>
                    <a:pt x="787" y="26"/>
                    <a:pt x="690"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2"/>
            <p:cNvSpPr/>
            <p:nvPr/>
          </p:nvSpPr>
          <p:spPr>
            <a:xfrm>
              <a:off x="5550550" y="2158750"/>
              <a:ext cx="54500" cy="35025"/>
            </a:xfrm>
            <a:custGeom>
              <a:avLst/>
              <a:gdLst/>
              <a:ahLst/>
              <a:cxnLst/>
              <a:rect l="l" t="t" r="r" b="b"/>
              <a:pathLst>
                <a:path w="2180" h="1401" extrusionOk="0">
                  <a:moveTo>
                    <a:pt x="1595" y="0"/>
                  </a:moveTo>
                  <a:cubicBezTo>
                    <a:pt x="1544" y="0"/>
                    <a:pt x="1491" y="8"/>
                    <a:pt x="1438" y="25"/>
                  </a:cubicBezTo>
                  <a:cubicBezTo>
                    <a:pt x="1090" y="117"/>
                    <a:pt x="742" y="233"/>
                    <a:pt x="395" y="372"/>
                  </a:cubicBezTo>
                  <a:cubicBezTo>
                    <a:pt x="140" y="488"/>
                    <a:pt x="1" y="812"/>
                    <a:pt x="117" y="1067"/>
                  </a:cubicBezTo>
                  <a:cubicBezTo>
                    <a:pt x="202" y="1271"/>
                    <a:pt x="398" y="1400"/>
                    <a:pt x="570" y="1400"/>
                  </a:cubicBezTo>
                  <a:cubicBezTo>
                    <a:pt x="633" y="1400"/>
                    <a:pt x="693" y="1383"/>
                    <a:pt x="742" y="1345"/>
                  </a:cubicBezTo>
                  <a:cubicBezTo>
                    <a:pt x="1067" y="1253"/>
                    <a:pt x="1391" y="1137"/>
                    <a:pt x="1716" y="1044"/>
                  </a:cubicBezTo>
                  <a:cubicBezTo>
                    <a:pt x="1994" y="975"/>
                    <a:pt x="2179" y="697"/>
                    <a:pt x="2087" y="395"/>
                  </a:cubicBezTo>
                  <a:cubicBezTo>
                    <a:pt x="2029" y="166"/>
                    <a:pt x="1831" y="0"/>
                    <a:pt x="1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2"/>
            <p:cNvSpPr/>
            <p:nvPr/>
          </p:nvSpPr>
          <p:spPr>
            <a:xfrm>
              <a:off x="5707575" y="2156250"/>
              <a:ext cx="55050" cy="33700"/>
            </a:xfrm>
            <a:custGeom>
              <a:avLst/>
              <a:gdLst/>
              <a:ahLst/>
              <a:cxnLst/>
              <a:rect l="l" t="t" r="r" b="b"/>
              <a:pathLst>
                <a:path w="2202" h="1348" extrusionOk="0">
                  <a:moveTo>
                    <a:pt x="601" y="1"/>
                  </a:moveTo>
                  <a:cubicBezTo>
                    <a:pt x="353" y="1"/>
                    <a:pt x="111" y="159"/>
                    <a:pt x="70" y="426"/>
                  </a:cubicBezTo>
                  <a:cubicBezTo>
                    <a:pt x="0" y="704"/>
                    <a:pt x="186" y="1005"/>
                    <a:pt x="464" y="1052"/>
                  </a:cubicBezTo>
                  <a:cubicBezTo>
                    <a:pt x="788" y="1121"/>
                    <a:pt x="1090" y="1191"/>
                    <a:pt x="1414" y="1306"/>
                  </a:cubicBezTo>
                  <a:cubicBezTo>
                    <a:pt x="1480" y="1334"/>
                    <a:pt x="1547" y="1347"/>
                    <a:pt x="1613" y="1347"/>
                  </a:cubicBezTo>
                  <a:cubicBezTo>
                    <a:pt x="1824" y="1347"/>
                    <a:pt x="2015" y="1212"/>
                    <a:pt x="2086" y="982"/>
                  </a:cubicBezTo>
                  <a:cubicBezTo>
                    <a:pt x="2202" y="727"/>
                    <a:pt x="2063" y="403"/>
                    <a:pt x="1762" y="333"/>
                  </a:cubicBezTo>
                  <a:cubicBezTo>
                    <a:pt x="1414" y="171"/>
                    <a:pt x="1066" y="101"/>
                    <a:pt x="696" y="9"/>
                  </a:cubicBezTo>
                  <a:cubicBezTo>
                    <a:pt x="664" y="3"/>
                    <a:pt x="632" y="1"/>
                    <a:pt x="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2"/>
            <p:cNvSpPr/>
            <p:nvPr/>
          </p:nvSpPr>
          <p:spPr>
            <a:xfrm>
              <a:off x="5699450" y="1990300"/>
              <a:ext cx="190075" cy="160325"/>
            </a:xfrm>
            <a:custGeom>
              <a:avLst/>
              <a:gdLst/>
              <a:ahLst/>
              <a:cxnLst/>
              <a:rect l="l" t="t" r="r" b="b"/>
              <a:pathLst>
                <a:path w="7603" h="6413" extrusionOk="0">
                  <a:moveTo>
                    <a:pt x="620" y="1"/>
                  </a:moveTo>
                  <a:cubicBezTo>
                    <a:pt x="553" y="1"/>
                    <a:pt x="485" y="14"/>
                    <a:pt x="418" y="42"/>
                  </a:cubicBezTo>
                  <a:cubicBezTo>
                    <a:pt x="163" y="158"/>
                    <a:pt x="1" y="459"/>
                    <a:pt x="117" y="737"/>
                  </a:cubicBezTo>
                  <a:lnTo>
                    <a:pt x="2249" y="6067"/>
                  </a:lnTo>
                  <a:cubicBezTo>
                    <a:pt x="2335" y="6291"/>
                    <a:pt x="2549" y="6413"/>
                    <a:pt x="2758" y="6413"/>
                  </a:cubicBezTo>
                  <a:cubicBezTo>
                    <a:pt x="2830" y="6413"/>
                    <a:pt x="2902" y="6398"/>
                    <a:pt x="2967" y="6369"/>
                  </a:cubicBezTo>
                  <a:lnTo>
                    <a:pt x="6096" y="4816"/>
                  </a:lnTo>
                  <a:lnTo>
                    <a:pt x="5980" y="5210"/>
                  </a:lnTo>
                  <a:cubicBezTo>
                    <a:pt x="5887" y="5488"/>
                    <a:pt x="6026" y="5789"/>
                    <a:pt x="6328" y="5859"/>
                  </a:cubicBezTo>
                  <a:cubicBezTo>
                    <a:pt x="6385" y="5878"/>
                    <a:pt x="6444" y="5887"/>
                    <a:pt x="6501" y="5887"/>
                  </a:cubicBezTo>
                  <a:cubicBezTo>
                    <a:pt x="6721" y="5887"/>
                    <a:pt x="6926" y="5750"/>
                    <a:pt x="7000" y="5511"/>
                  </a:cubicBezTo>
                  <a:lnTo>
                    <a:pt x="7510" y="3935"/>
                  </a:lnTo>
                  <a:cubicBezTo>
                    <a:pt x="7602" y="3611"/>
                    <a:pt x="7463" y="3309"/>
                    <a:pt x="7162" y="3240"/>
                  </a:cubicBezTo>
                  <a:lnTo>
                    <a:pt x="5563" y="2707"/>
                  </a:lnTo>
                  <a:cubicBezTo>
                    <a:pt x="5510" y="2689"/>
                    <a:pt x="5455" y="2681"/>
                    <a:pt x="5402" y="2681"/>
                  </a:cubicBezTo>
                  <a:cubicBezTo>
                    <a:pt x="5178" y="2681"/>
                    <a:pt x="4970" y="2830"/>
                    <a:pt x="4914" y="3054"/>
                  </a:cubicBezTo>
                  <a:cubicBezTo>
                    <a:pt x="4821" y="3356"/>
                    <a:pt x="4960" y="3634"/>
                    <a:pt x="5262" y="3727"/>
                  </a:cubicBezTo>
                  <a:lnTo>
                    <a:pt x="5632" y="3842"/>
                  </a:lnTo>
                  <a:lnTo>
                    <a:pt x="3014" y="5117"/>
                  </a:lnTo>
                  <a:lnTo>
                    <a:pt x="1113" y="343"/>
                  </a:lnTo>
                  <a:cubicBezTo>
                    <a:pt x="1025" y="132"/>
                    <a:pt x="830" y="1"/>
                    <a:pt x="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2"/>
            <p:cNvSpPr/>
            <p:nvPr/>
          </p:nvSpPr>
          <p:spPr>
            <a:xfrm>
              <a:off x="5434675" y="1990300"/>
              <a:ext cx="189500" cy="159675"/>
            </a:xfrm>
            <a:custGeom>
              <a:avLst/>
              <a:gdLst/>
              <a:ahLst/>
              <a:cxnLst/>
              <a:rect l="l" t="t" r="r" b="b"/>
              <a:pathLst>
                <a:path w="7580" h="6387" extrusionOk="0">
                  <a:moveTo>
                    <a:pt x="6993" y="1"/>
                  </a:moveTo>
                  <a:cubicBezTo>
                    <a:pt x="6786" y="1"/>
                    <a:pt x="6578" y="132"/>
                    <a:pt x="6490" y="343"/>
                  </a:cubicBezTo>
                  <a:lnTo>
                    <a:pt x="4566" y="5117"/>
                  </a:lnTo>
                  <a:lnTo>
                    <a:pt x="1971" y="3842"/>
                  </a:lnTo>
                  <a:lnTo>
                    <a:pt x="2342" y="3727"/>
                  </a:lnTo>
                  <a:cubicBezTo>
                    <a:pt x="2643" y="3634"/>
                    <a:pt x="2782" y="3309"/>
                    <a:pt x="2689" y="3054"/>
                  </a:cubicBezTo>
                  <a:cubicBezTo>
                    <a:pt x="2614" y="2830"/>
                    <a:pt x="2418" y="2681"/>
                    <a:pt x="2187" y="2681"/>
                  </a:cubicBezTo>
                  <a:cubicBezTo>
                    <a:pt x="2132" y="2681"/>
                    <a:pt x="2075" y="2689"/>
                    <a:pt x="2017" y="2707"/>
                  </a:cubicBezTo>
                  <a:lnTo>
                    <a:pt x="441" y="3240"/>
                  </a:lnTo>
                  <a:cubicBezTo>
                    <a:pt x="140" y="3309"/>
                    <a:pt x="1" y="3634"/>
                    <a:pt x="94" y="3889"/>
                  </a:cubicBezTo>
                  <a:lnTo>
                    <a:pt x="603" y="5488"/>
                  </a:lnTo>
                  <a:cubicBezTo>
                    <a:pt x="678" y="5713"/>
                    <a:pt x="874" y="5862"/>
                    <a:pt x="1106" y="5862"/>
                  </a:cubicBezTo>
                  <a:cubicBezTo>
                    <a:pt x="1161" y="5862"/>
                    <a:pt x="1218" y="5853"/>
                    <a:pt x="1275" y="5836"/>
                  </a:cubicBezTo>
                  <a:cubicBezTo>
                    <a:pt x="1554" y="5743"/>
                    <a:pt x="1693" y="5418"/>
                    <a:pt x="1623" y="5163"/>
                  </a:cubicBezTo>
                  <a:lnTo>
                    <a:pt x="1507" y="4793"/>
                  </a:lnTo>
                  <a:lnTo>
                    <a:pt x="4636" y="6322"/>
                  </a:lnTo>
                  <a:cubicBezTo>
                    <a:pt x="4706" y="6367"/>
                    <a:pt x="4783" y="6387"/>
                    <a:pt x="4860" y="6387"/>
                  </a:cubicBezTo>
                  <a:cubicBezTo>
                    <a:pt x="5064" y="6387"/>
                    <a:pt x="5270" y="6246"/>
                    <a:pt x="5354" y="6044"/>
                  </a:cubicBezTo>
                  <a:lnTo>
                    <a:pt x="7463" y="714"/>
                  </a:lnTo>
                  <a:cubicBezTo>
                    <a:pt x="7579" y="459"/>
                    <a:pt x="7440" y="134"/>
                    <a:pt x="7185" y="42"/>
                  </a:cubicBezTo>
                  <a:cubicBezTo>
                    <a:pt x="7124" y="14"/>
                    <a:pt x="7059" y="1"/>
                    <a:pt x="6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2"/>
            <p:cNvSpPr/>
            <p:nvPr/>
          </p:nvSpPr>
          <p:spPr>
            <a:xfrm>
              <a:off x="5437000" y="2254375"/>
              <a:ext cx="450775" cy="186575"/>
            </a:xfrm>
            <a:custGeom>
              <a:avLst/>
              <a:gdLst/>
              <a:ahLst/>
              <a:cxnLst/>
              <a:rect l="l" t="t" r="r" b="b"/>
              <a:pathLst>
                <a:path w="18031" h="7463" extrusionOk="0">
                  <a:moveTo>
                    <a:pt x="13442" y="0"/>
                  </a:moveTo>
                  <a:lnTo>
                    <a:pt x="8993" y="487"/>
                  </a:lnTo>
                  <a:lnTo>
                    <a:pt x="3500" y="1089"/>
                  </a:lnTo>
                  <a:lnTo>
                    <a:pt x="835" y="3198"/>
                  </a:lnTo>
                  <a:cubicBezTo>
                    <a:pt x="302" y="4334"/>
                    <a:pt x="1" y="5609"/>
                    <a:pt x="1" y="6953"/>
                  </a:cubicBezTo>
                  <a:cubicBezTo>
                    <a:pt x="1" y="7231"/>
                    <a:pt x="232" y="7463"/>
                    <a:pt x="510" y="7463"/>
                  </a:cubicBezTo>
                  <a:lnTo>
                    <a:pt x="8993" y="7463"/>
                  </a:lnTo>
                  <a:lnTo>
                    <a:pt x="10035" y="6953"/>
                  </a:lnTo>
                  <a:lnTo>
                    <a:pt x="13743" y="6953"/>
                  </a:lnTo>
                  <a:lnTo>
                    <a:pt x="14786" y="7463"/>
                  </a:lnTo>
                  <a:lnTo>
                    <a:pt x="17451" y="7463"/>
                  </a:lnTo>
                  <a:cubicBezTo>
                    <a:pt x="17753" y="7463"/>
                    <a:pt x="17984" y="7231"/>
                    <a:pt x="17984" y="6953"/>
                  </a:cubicBezTo>
                  <a:cubicBezTo>
                    <a:pt x="18031" y="5052"/>
                    <a:pt x="17405" y="3291"/>
                    <a:pt x="16409" y="1854"/>
                  </a:cubicBezTo>
                  <a:lnTo>
                    <a:pt x="13442" y="0"/>
                  </a:lnTo>
                  <a:close/>
                </a:path>
              </a:pathLst>
            </a:custGeom>
            <a:solidFill>
              <a:schemeClr val="accent4">
                <a:alpha val="81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2"/>
            <p:cNvSpPr/>
            <p:nvPr/>
          </p:nvSpPr>
          <p:spPr>
            <a:xfrm>
              <a:off x="5660650" y="2254375"/>
              <a:ext cx="225975" cy="186575"/>
            </a:xfrm>
            <a:custGeom>
              <a:avLst/>
              <a:gdLst/>
              <a:ahLst/>
              <a:cxnLst/>
              <a:rect l="l" t="t" r="r" b="b"/>
              <a:pathLst>
                <a:path w="9039" h="7463" extrusionOk="0">
                  <a:moveTo>
                    <a:pt x="4427" y="0"/>
                  </a:moveTo>
                  <a:lnTo>
                    <a:pt x="0" y="487"/>
                  </a:lnTo>
                  <a:lnTo>
                    <a:pt x="0" y="7463"/>
                  </a:lnTo>
                  <a:lnTo>
                    <a:pt x="1043" y="6953"/>
                  </a:lnTo>
                  <a:lnTo>
                    <a:pt x="4797" y="6953"/>
                  </a:lnTo>
                  <a:lnTo>
                    <a:pt x="5840" y="7463"/>
                  </a:lnTo>
                  <a:lnTo>
                    <a:pt x="8505" y="7463"/>
                  </a:lnTo>
                  <a:cubicBezTo>
                    <a:pt x="8807" y="7463"/>
                    <a:pt x="9038" y="7231"/>
                    <a:pt x="9038" y="6953"/>
                  </a:cubicBezTo>
                  <a:cubicBezTo>
                    <a:pt x="9038" y="5052"/>
                    <a:pt x="8436" y="3291"/>
                    <a:pt x="7416" y="1854"/>
                  </a:cubicBezTo>
                  <a:lnTo>
                    <a:pt x="4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2"/>
            <p:cNvSpPr/>
            <p:nvPr/>
          </p:nvSpPr>
          <p:spPr>
            <a:xfrm>
              <a:off x="5457850" y="2202225"/>
              <a:ext cx="389950" cy="158050"/>
            </a:xfrm>
            <a:custGeom>
              <a:avLst/>
              <a:gdLst/>
              <a:ahLst/>
              <a:cxnLst/>
              <a:rect l="l" t="t" r="r" b="b"/>
              <a:pathLst>
                <a:path w="15598" h="6322" extrusionOk="0">
                  <a:moveTo>
                    <a:pt x="8159" y="0"/>
                  </a:moveTo>
                  <a:cubicBezTo>
                    <a:pt x="4543" y="0"/>
                    <a:pt x="1391" y="2179"/>
                    <a:pt x="1" y="5261"/>
                  </a:cubicBezTo>
                  <a:lnTo>
                    <a:pt x="2666" y="5261"/>
                  </a:lnTo>
                  <a:lnTo>
                    <a:pt x="3570" y="6165"/>
                  </a:lnTo>
                  <a:cubicBezTo>
                    <a:pt x="3663" y="6269"/>
                    <a:pt x="3796" y="6321"/>
                    <a:pt x="3932" y="6321"/>
                  </a:cubicBezTo>
                  <a:cubicBezTo>
                    <a:pt x="4068" y="6321"/>
                    <a:pt x="4207" y="6269"/>
                    <a:pt x="4311" y="6165"/>
                  </a:cubicBezTo>
                  <a:lnTo>
                    <a:pt x="5007" y="5470"/>
                  </a:lnTo>
                  <a:lnTo>
                    <a:pt x="5702" y="6165"/>
                  </a:lnTo>
                  <a:cubicBezTo>
                    <a:pt x="5818" y="6281"/>
                    <a:pt x="5934" y="6304"/>
                    <a:pt x="6073" y="6304"/>
                  </a:cubicBezTo>
                  <a:cubicBezTo>
                    <a:pt x="6235" y="6304"/>
                    <a:pt x="6351" y="6258"/>
                    <a:pt x="6444" y="6165"/>
                  </a:cubicBezTo>
                  <a:lnTo>
                    <a:pt x="7510" y="5122"/>
                  </a:lnTo>
                  <a:cubicBezTo>
                    <a:pt x="7579" y="5029"/>
                    <a:pt x="7649" y="4890"/>
                    <a:pt x="7649" y="4751"/>
                  </a:cubicBezTo>
                  <a:lnTo>
                    <a:pt x="7649" y="3894"/>
                  </a:lnTo>
                  <a:lnTo>
                    <a:pt x="8159" y="3384"/>
                  </a:lnTo>
                  <a:lnTo>
                    <a:pt x="8854" y="4079"/>
                  </a:lnTo>
                  <a:cubicBezTo>
                    <a:pt x="8946" y="4172"/>
                    <a:pt x="9086" y="4218"/>
                    <a:pt x="9225" y="4218"/>
                  </a:cubicBezTo>
                  <a:lnTo>
                    <a:pt x="10152" y="4218"/>
                  </a:lnTo>
                  <a:lnTo>
                    <a:pt x="12168" y="5238"/>
                  </a:lnTo>
                  <a:cubicBezTo>
                    <a:pt x="12248" y="5265"/>
                    <a:pt x="12336" y="5292"/>
                    <a:pt x="12427" y="5292"/>
                  </a:cubicBezTo>
                  <a:cubicBezTo>
                    <a:pt x="12494" y="5292"/>
                    <a:pt x="12563" y="5277"/>
                    <a:pt x="12631" y="5238"/>
                  </a:cubicBezTo>
                  <a:lnTo>
                    <a:pt x="15598" y="3894"/>
                  </a:lnTo>
                  <a:cubicBezTo>
                    <a:pt x="13952" y="1553"/>
                    <a:pt x="11241" y="0"/>
                    <a:pt x="8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2"/>
            <p:cNvSpPr/>
            <p:nvPr/>
          </p:nvSpPr>
          <p:spPr>
            <a:xfrm>
              <a:off x="5662375" y="2202225"/>
              <a:ext cx="186000" cy="132300"/>
            </a:xfrm>
            <a:custGeom>
              <a:avLst/>
              <a:gdLst/>
              <a:ahLst/>
              <a:cxnLst/>
              <a:rect l="l" t="t" r="r" b="b"/>
              <a:pathLst>
                <a:path w="7440" h="5292" extrusionOk="0">
                  <a:moveTo>
                    <a:pt x="1" y="0"/>
                  </a:moveTo>
                  <a:lnTo>
                    <a:pt x="1" y="3384"/>
                  </a:lnTo>
                  <a:lnTo>
                    <a:pt x="696" y="4079"/>
                  </a:lnTo>
                  <a:cubicBezTo>
                    <a:pt x="765" y="4195"/>
                    <a:pt x="905" y="4218"/>
                    <a:pt x="1067" y="4218"/>
                  </a:cubicBezTo>
                  <a:lnTo>
                    <a:pt x="1994" y="4218"/>
                  </a:lnTo>
                  <a:lnTo>
                    <a:pt x="3987" y="5238"/>
                  </a:lnTo>
                  <a:cubicBezTo>
                    <a:pt x="4067" y="5265"/>
                    <a:pt x="4163" y="5292"/>
                    <a:pt x="4256" y="5292"/>
                  </a:cubicBezTo>
                  <a:cubicBezTo>
                    <a:pt x="4325" y="5292"/>
                    <a:pt x="4392" y="5277"/>
                    <a:pt x="4450" y="5238"/>
                  </a:cubicBezTo>
                  <a:lnTo>
                    <a:pt x="7440" y="3917"/>
                  </a:lnTo>
                  <a:cubicBezTo>
                    <a:pt x="5818" y="1530"/>
                    <a:pt x="3083"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2"/>
            <p:cNvSpPr/>
            <p:nvPr/>
          </p:nvSpPr>
          <p:spPr>
            <a:xfrm>
              <a:off x="5662375" y="2334600"/>
              <a:ext cx="146025" cy="105775"/>
            </a:xfrm>
            <a:custGeom>
              <a:avLst/>
              <a:gdLst/>
              <a:ahLst/>
              <a:cxnLst/>
              <a:rect l="l" t="t" r="r" b="b"/>
              <a:pathLst>
                <a:path w="5841" h="4231" extrusionOk="0">
                  <a:moveTo>
                    <a:pt x="1584" y="0"/>
                  </a:moveTo>
                  <a:cubicBezTo>
                    <a:pt x="1446" y="0"/>
                    <a:pt x="1311" y="61"/>
                    <a:pt x="1206" y="152"/>
                  </a:cubicBezTo>
                  <a:lnTo>
                    <a:pt x="163" y="1194"/>
                  </a:lnTo>
                  <a:cubicBezTo>
                    <a:pt x="70" y="1287"/>
                    <a:pt x="1" y="1426"/>
                    <a:pt x="1" y="1565"/>
                  </a:cubicBezTo>
                  <a:lnTo>
                    <a:pt x="1" y="4230"/>
                  </a:lnTo>
                  <a:lnTo>
                    <a:pt x="5841" y="4230"/>
                  </a:lnTo>
                  <a:lnTo>
                    <a:pt x="5841" y="2608"/>
                  </a:lnTo>
                  <a:cubicBezTo>
                    <a:pt x="5818" y="2492"/>
                    <a:pt x="5748" y="2376"/>
                    <a:pt x="5655" y="2261"/>
                  </a:cubicBezTo>
                  <a:lnTo>
                    <a:pt x="4613" y="1218"/>
                  </a:lnTo>
                  <a:cubicBezTo>
                    <a:pt x="4543" y="1125"/>
                    <a:pt x="4381" y="1079"/>
                    <a:pt x="4242" y="1079"/>
                  </a:cubicBezTo>
                  <a:lnTo>
                    <a:pt x="3848" y="1079"/>
                  </a:lnTo>
                  <a:lnTo>
                    <a:pt x="1808" y="59"/>
                  </a:lnTo>
                  <a:cubicBezTo>
                    <a:pt x="1735" y="18"/>
                    <a:pt x="1659" y="0"/>
                    <a:pt x="1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2"/>
            <p:cNvSpPr/>
            <p:nvPr/>
          </p:nvSpPr>
          <p:spPr>
            <a:xfrm>
              <a:off x="5628775" y="2150075"/>
              <a:ext cx="54475" cy="26675"/>
            </a:xfrm>
            <a:custGeom>
              <a:avLst/>
              <a:gdLst/>
              <a:ahLst/>
              <a:cxnLst/>
              <a:rect l="l" t="t" r="r" b="b"/>
              <a:pathLst>
                <a:path w="2179" h="1067" extrusionOk="0">
                  <a:moveTo>
                    <a:pt x="1322" y="1"/>
                  </a:moveTo>
                  <a:cubicBezTo>
                    <a:pt x="1067" y="1"/>
                    <a:pt x="812" y="1"/>
                    <a:pt x="510" y="24"/>
                  </a:cubicBezTo>
                  <a:cubicBezTo>
                    <a:pt x="232" y="47"/>
                    <a:pt x="1" y="279"/>
                    <a:pt x="24" y="580"/>
                  </a:cubicBezTo>
                  <a:cubicBezTo>
                    <a:pt x="47" y="835"/>
                    <a:pt x="255" y="1067"/>
                    <a:pt x="580" y="1067"/>
                  </a:cubicBezTo>
                  <a:cubicBezTo>
                    <a:pt x="812" y="1044"/>
                    <a:pt x="1067" y="1044"/>
                    <a:pt x="1298" y="1044"/>
                  </a:cubicBezTo>
                  <a:lnTo>
                    <a:pt x="1576" y="1044"/>
                  </a:lnTo>
                  <a:cubicBezTo>
                    <a:pt x="1878" y="1044"/>
                    <a:pt x="2109" y="812"/>
                    <a:pt x="2133" y="511"/>
                  </a:cubicBezTo>
                  <a:cubicBezTo>
                    <a:pt x="2179" y="232"/>
                    <a:pt x="1924" y="1"/>
                    <a:pt x="1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2"/>
            <p:cNvSpPr/>
            <p:nvPr/>
          </p:nvSpPr>
          <p:spPr>
            <a:xfrm>
              <a:off x="5661800" y="2148925"/>
              <a:ext cx="21450" cy="26250"/>
            </a:xfrm>
            <a:custGeom>
              <a:avLst/>
              <a:gdLst/>
              <a:ahLst/>
              <a:cxnLst/>
              <a:rect l="l" t="t" r="r" b="b"/>
              <a:pathLst>
                <a:path w="858" h="1050" extrusionOk="0">
                  <a:moveTo>
                    <a:pt x="1" y="0"/>
                  </a:moveTo>
                  <a:lnTo>
                    <a:pt x="1" y="1043"/>
                  </a:lnTo>
                  <a:lnTo>
                    <a:pt x="302" y="1043"/>
                  </a:lnTo>
                  <a:cubicBezTo>
                    <a:pt x="324" y="1047"/>
                    <a:pt x="346" y="1049"/>
                    <a:pt x="368" y="1049"/>
                  </a:cubicBezTo>
                  <a:cubicBezTo>
                    <a:pt x="599" y="1049"/>
                    <a:pt x="816" y="832"/>
                    <a:pt x="858" y="557"/>
                  </a:cubicBezTo>
                  <a:cubicBezTo>
                    <a:pt x="858" y="278"/>
                    <a:pt x="626" y="47"/>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5" name="Google Shape;1315;p62"/>
          <p:cNvGrpSpPr/>
          <p:nvPr/>
        </p:nvGrpSpPr>
        <p:grpSpPr>
          <a:xfrm>
            <a:off x="1700355" y="2214664"/>
            <a:ext cx="532999" cy="532320"/>
            <a:chOff x="2486225" y="1990175"/>
            <a:chExt cx="451350" cy="450775"/>
          </a:xfrm>
        </p:grpSpPr>
        <p:sp>
          <p:nvSpPr>
            <p:cNvPr id="1316" name="Google Shape;1316;p62"/>
            <p:cNvSpPr/>
            <p:nvPr/>
          </p:nvSpPr>
          <p:spPr>
            <a:xfrm>
              <a:off x="2486225" y="2037100"/>
              <a:ext cx="451350" cy="244525"/>
            </a:xfrm>
            <a:custGeom>
              <a:avLst/>
              <a:gdLst/>
              <a:ahLst/>
              <a:cxnLst/>
              <a:rect l="l" t="t" r="r" b="b"/>
              <a:pathLst>
                <a:path w="18054" h="9781" extrusionOk="0">
                  <a:moveTo>
                    <a:pt x="13859" y="1"/>
                  </a:moveTo>
                  <a:lnTo>
                    <a:pt x="9039" y="626"/>
                  </a:lnTo>
                  <a:lnTo>
                    <a:pt x="3083" y="1414"/>
                  </a:lnTo>
                  <a:lnTo>
                    <a:pt x="696" y="3685"/>
                  </a:lnTo>
                  <a:cubicBezTo>
                    <a:pt x="232" y="4751"/>
                    <a:pt x="0" y="5933"/>
                    <a:pt x="0" y="7162"/>
                  </a:cubicBezTo>
                  <a:lnTo>
                    <a:pt x="0" y="7417"/>
                  </a:lnTo>
                  <a:lnTo>
                    <a:pt x="2642" y="9780"/>
                  </a:lnTo>
                  <a:lnTo>
                    <a:pt x="9015" y="9294"/>
                  </a:lnTo>
                  <a:lnTo>
                    <a:pt x="16455" y="8714"/>
                  </a:lnTo>
                  <a:lnTo>
                    <a:pt x="18007" y="7857"/>
                  </a:lnTo>
                  <a:cubicBezTo>
                    <a:pt x="18054" y="7625"/>
                    <a:pt x="18054" y="7393"/>
                    <a:pt x="18054" y="7162"/>
                  </a:cubicBezTo>
                  <a:cubicBezTo>
                    <a:pt x="18054" y="5215"/>
                    <a:pt x="17405" y="3407"/>
                    <a:pt x="16362" y="1947"/>
                  </a:cubicBezTo>
                  <a:lnTo>
                    <a:pt x="13859" y="1"/>
                  </a:lnTo>
                  <a:close/>
                </a:path>
              </a:pathLst>
            </a:custGeom>
            <a:solidFill>
              <a:schemeClr val="accent4">
                <a:alpha val="81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2"/>
            <p:cNvSpPr/>
            <p:nvPr/>
          </p:nvSpPr>
          <p:spPr>
            <a:xfrm>
              <a:off x="2712175" y="2037100"/>
              <a:ext cx="225400" cy="232925"/>
            </a:xfrm>
            <a:custGeom>
              <a:avLst/>
              <a:gdLst/>
              <a:ahLst/>
              <a:cxnLst/>
              <a:rect l="l" t="t" r="r" b="b"/>
              <a:pathLst>
                <a:path w="9016" h="9317" extrusionOk="0">
                  <a:moveTo>
                    <a:pt x="4821" y="1"/>
                  </a:moveTo>
                  <a:lnTo>
                    <a:pt x="1" y="626"/>
                  </a:lnTo>
                  <a:lnTo>
                    <a:pt x="1" y="9317"/>
                  </a:lnTo>
                  <a:lnTo>
                    <a:pt x="7440" y="8738"/>
                  </a:lnTo>
                  <a:lnTo>
                    <a:pt x="8969" y="7857"/>
                  </a:lnTo>
                  <a:cubicBezTo>
                    <a:pt x="9016" y="7625"/>
                    <a:pt x="9016" y="7393"/>
                    <a:pt x="9016" y="7162"/>
                  </a:cubicBezTo>
                  <a:cubicBezTo>
                    <a:pt x="9016" y="5215"/>
                    <a:pt x="8367" y="3407"/>
                    <a:pt x="7324" y="1947"/>
                  </a:cubicBezTo>
                  <a:lnTo>
                    <a:pt x="48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2"/>
            <p:cNvSpPr/>
            <p:nvPr/>
          </p:nvSpPr>
          <p:spPr>
            <a:xfrm>
              <a:off x="2503600" y="1990175"/>
              <a:ext cx="392275" cy="159350"/>
            </a:xfrm>
            <a:custGeom>
              <a:avLst/>
              <a:gdLst/>
              <a:ahLst/>
              <a:cxnLst/>
              <a:rect l="l" t="t" r="r" b="b"/>
              <a:pathLst>
                <a:path w="15691" h="6374" extrusionOk="0">
                  <a:moveTo>
                    <a:pt x="8320" y="0"/>
                  </a:moveTo>
                  <a:cubicBezTo>
                    <a:pt x="4589" y="0"/>
                    <a:pt x="1368" y="2318"/>
                    <a:pt x="1" y="5516"/>
                  </a:cubicBezTo>
                  <a:lnTo>
                    <a:pt x="1067" y="5284"/>
                  </a:lnTo>
                  <a:cubicBezTo>
                    <a:pt x="1314" y="5241"/>
                    <a:pt x="1780" y="5179"/>
                    <a:pt x="2190" y="5179"/>
                  </a:cubicBezTo>
                  <a:cubicBezTo>
                    <a:pt x="2434" y="5179"/>
                    <a:pt x="2658" y="5201"/>
                    <a:pt x="2805" y="5261"/>
                  </a:cubicBezTo>
                  <a:cubicBezTo>
                    <a:pt x="2898" y="5284"/>
                    <a:pt x="2921" y="5354"/>
                    <a:pt x="3013" y="5562"/>
                  </a:cubicBezTo>
                  <a:cubicBezTo>
                    <a:pt x="3106" y="5817"/>
                    <a:pt x="3315" y="6374"/>
                    <a:pt x="4079" y="6374"/>
                  </a:cubicBezTo>
                  <a:cubicBezTo>
                    <a:pt x="5424" y="6374"/>
                    <a:pt x="6049" y="5377"/>
                    <a:pt x="6559" y="4589"/>
                  </a:cubicBezTo>
                  <a:cubicBezTo>
                    <a:pt x="7092" y="3732"/>
                    <a:pt x="7463" y="3175"/>
                    <a:pt x="8344" y="3175"/>
                  </a:cubicBezTo>
                  <a:cubicBezTo>
                    <a:pt x="8622" y="3477"/>
                    <a:pt x="8691" y="3847"/>
                    <a:pt x="10337" y="4218"/>
                  </a:cubicBezTo>
                  <a:cubicBezTo>
                    <a:pt x="10406" y="4241"/>
                    <a:pt x="10568" y="4357"/>
                    <a:pt x="10684" y="4473"/>
                  </a:cubicBezTo>
                  <a:cubicBezTo>
                    <a:pt x="11078" y="4798"/>
                    <a:pt x="11681" y="5284"/>
                    <a:pt x="12608" y="5284"/>
                  </a:cubicBezTo>
                  <a:cubicBezTo>
                    <a:pt x="12635" y="5285"/>
                    <a:pt x="12661" y="5286"/>
                    <a:pt x="12688" y="5286"/>
                  </a:cubicBezTo>
                  <a:cubicBezTo>
                    <a:pt x="14069" y="5286"/>
                    <a:pt x="15297" y="4125"/>
                    <a:pt x="15343" y="4102"/>
                  </a:cubicBezTo>
                  <a:lnTo>
                    <a:pt x="15690" y="3778"/>
                  </a:lnTo>
                  <a:cubicBezTo>
                    <a:pt x="14045" y="1530"/>
                    <a:pt x="11356" y="0"/>
                    <a:pt x="8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2"/>
            <p:cNvSpPr/>
            <p:nvPr/>
          </p:nvSpPr>
          <p:spPr>
            <a:xfrm>
              <a:off x="2593400" y="2128075"/>
              <a:ext cx="242200" cy="136175"/>
            </a:xfrm>
            <a:custGeom>
              <a:avLst/>
              <a:gdLst/>
              <a:ahLst/>
              <a:cxnLst/>
              <a:rect l="l" t="t" r="r" b="b"/>
              <a:pathLst>
                <a:path w="9688" h="5447" extrusionOk="0">
                  <a:moveTo>
                    <a:pt x="5285" y="0"/>
                  </a:moveTo>
                  <a:cubicBezTo>
                    <a:pt x="5076" y="0"/>
                    <a:pt x="4891" y="46"/>
                    <a:pt x="4752" y="70"/>
                  </a:cubicBezTo>
                  <a:cubicBezTo>
                    <a:pt x="3825" y="278"/>
                    <a:pt x="3686" y="973"/>
                    <a:pt x="3593" y="1391"/>
                  </a:cubicBezTo>
                  <a:cubicBezTo>
                    <a:pt x="3547" y="1692"/>
                    <a:pt x="3477" y="1900"/>
                    <a:pt x="3338" y="2039"/>
                  </a:cubicBezTo>
                  <a:cubicBezTo>
                    <a:pt x="2990" y="2387"/>
                    <a:pt x="2550" y="2480"/>
                    <a:pt x="2110" y="2572"/>
                  </a:cubicBezTo>
                  <a:cubicBezTo>
                    <a:pt x="928" y="2874"/>
                    <a:pt x="24" y="3314"/>
                    <a:pt x="1" y="5446"/>
                  </a:cubicBezTo>
                  <a:lnTo>
                    <a:pt x="4775" y="5075"/>
                  </a:lnTo>
                  <a:lnTo>
                    <a:pt x="8715" y="4774"/>
                  </a:lnTo>
                  <a:cubicBezTo>
                    <a:pt x="9572" y="4056"/>
                    <a:pt x="9688" y="3337"/>
                    <a:pt x="9688" y="2920"/>
                  </a:cubicBezTo>
                  <a:cubicBezTo>
                    <a:pt x="9618" y="1715"/>
                    <a:pt x="8413" y="788"/>
                    <a:pt x="7625" y="788"/>
                  </a:cubicBezTo>
                  <a:cubicBezTo>
                    <a:pt x="7440" y="788"/>
                    <a:pt x="7092" y="881"/>
                    <a:pt x="7092" y="881"/>
                  </a:cubicBezTo>
                  <a:cubicBezTo>
                    <a:pt x="7023" y="881"/>
                    <a:pt x="6745" y="695"/>
                    <a:pt x="6606" y="579"/>
                  </a:cubicBezTo>
                  <a:cubicBezTo>
                    <a:pt x="6258" y="325"/>
                    <a:pt x="5818" y="0"/>
                    <a:pt x="5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2"/>
            <p:cNvSpPr/>
            <p:nvPr/>
          </p:nvSpPr>
          <p:spPr>
            <a:xfrm>
              <a:off x="2711600" y="1990750"/>
              <a:ext cx="183700" cy="132700"/>
            </a:xfrm>
            <a:custGeom>
              <a:avLst/>
              <a:gdLst/>
              <a:ahLst/>
              <a:cxnLst/>
              <a:rect l="l" t="t" r="r" b="b"/>
              <a:pathLst>
                <a:path w="7348" h="5308" extrusionOk="0">
                  <a:moveTo>
                    <a:pt x="0" y="1"/>
                  </a:moveTo>
                  <a:lnTo>
                    <a:pt x="0" y="3222"/>
                  </a:lnTo>
                  <a:cubicBezTo>
                    <a:pt x="279" y="3477"/>
                    <a:pt x="348" y="3848"/>
                    <a:pt x="1994" y="4218"/>
                  </a:cubicBezTo>
                  <a:cubicBezTo>
                    <a:pt x="2040" y="4265"/>
                    <a:pt x="2225" y="4381"/>
                    <a:pt x="2341" y="4497"/>
                  </a:cubicBezTo>
                  <a:cubicBezTo>
                    <a:pt x="2712" y="4798"/>
                    <a:pt x="3338" y="5308"/>
                    <a:pt x="4242" y="5308"/>
                  </a:cubicBezTo>
                  <a:cubicBezTo>
                    <a:pt x="4255" y="5308"/>
                    <a:pt x="4269" y="5308"/>
                    <a:pt x="4283" y="5308"/>
                  </a:cubicBezTo>
                  <a:cubicBezTo>
                    <a:pt x="5703" y="5308"/>
                    <a:pt x="6953" y="4148"/>
                    <a:pt x="6999" y="4103"/>
                  </a:cubicBezTo>
                  <a:lnTo>
                    <a:pt x="7347" y="3801"/>
                  </a:lnTo>
                  <a:cubicBezTo>
                    <a:pt x="5725" y="1507"/>
                    <a:pt x="3036"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2"/>
            <p:cNvSpPr/>
            <p:nvPr/>
          </p:nvSpPr>
          <p:spPr>
            <a:xfrm>
              <a:off x="2712175" y="2128075"/>
              <a:ext cx="121700" cy="128625"/>
            </a:xfrm>
            <a:custGeom>
              <a:avLst/>
              <a:gdLst/>
              <a:ahLst/>
              <a:cxnLst/>
              <a:rect l="l" t="t" r="r" b="b"/>
              <a:pathLst>
                <a:path w="4868" h="5145" extrusionOk="0">
                  <a:moveTo>
                    <a:pt x="534" y="0"/>
                  </a:moveTo>
                  <a:cubicBezTo>
                    <a:pt x="325" y="0"/>
                    <a:pt x="140" y="46"/>
                    <a:pt x="1" y="70"/>
                  </a:cubicBezTo>
                  <a:lnTo>
                    <a:pt x="1" y="5145"/>
                  </a:lnTo>
                  <a:lnTo>
                    <a:pt x="3940" y="4844"/>
                  </a:lnTo>
                  <a:cubicBezTo>
                    <a:pt x="4728" y="4125"/>
                    <a:pt x="4867" y="3360"/>
                    <a:pt x="4867" y="2990"/>
                  </a:cubicBezTo>
                  <a:cubicBezTo>
                    <a:pt x="4867" y="1715"/>
                    <a:pt x="3662" y="788"/>
                    <a:pt x="2874" y="788"/>
                  </a:cubicBezTo>
                  <a:cubicBezTo>
                    <a:pt x="2689" y="788"/>
                    <a:pt x="2341" y="881"/>
                    <a:pt x="2341" y="881"/>
                  </a:cubicBezTo>
                  <a:cubicBezTo>
                    <a:pt x="2249" y="881"/>
                    <a:pt x="1994" y="695"/>
                    <a:pt x="1855" y="579"/>
                  </a:cubicBezTo>
                  <a:cubicBezTo>
                    <a:pt x="1507" y="325"/>
                    <a:pt x="1067" y="0"/>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2"/>
            <p:cNvSpPr/>
            <p:nvPr/>
          </p:nvSpPr>
          <p:spPr>
            <a:xfrm>
              <a:off x="2486800" y="2202225"/>
              <a:ext cx="449625" cy="141400"/>
            </a:xfrm>
            <a:custGeom>
              <a:avLst/>
              <a:gdLst/>
              <a:ahLst/>
              <a:cxnLst/>
              <a:rect l="l" t="t" r="r" b="b"/>
              <a:pathLst>
                <a:path w="17985" h="5656" extrusionOk="0">
                  <a:moveTo>
                    <a:pt x="13280" y="0"/>
                  </a:moveTo>
                  <a:cubicBezTo>
                    <a:pt x="11449" y="0"/>
                    <a:pt x="9618" y="719"/>
                    <a:pt x="9016" y="1020"/>
                  </a:cubicBezTo>
                  <a:cubicBezTo>
                    <a:pt x="7695" y="1623"/>
                    <a:pt x="6235" y="2109"/>
                    <a:pt x="4751" y="2109"/>
                  </a:cubicBezTo>
                  <a:cubicBezTo>
                    <a:pt x="3083" y="2109"/>
                    <a:pt x="1553" y="1484"/>
                    <a:pt x="1" y="812"/>
                  </a:cubicBezTo>
                  <a:lnTo>
                    <a:pt x="1" y="812"/>
                  </a:lnTo>
                  <a:cubicBezTo>
                    <a:pt x="1" y="1206"/>
                    <a:pt x="70" y="1623"/>
                    <a:pt x="116" y="1994"/>
                  </a:cubicBezTo>
                  <a:cubicBezTo>
                    <a:pt x="232" y="2666"/>
                    <a:pt x="418" y="3291"/>
                    <a:pt x="673" y="3917"/>
                  </a:cubicBezTo>
                  <a:lnTo>
                    <a:pt x="2295" y="5655"/>
                  </a:lnTo>
                  <a:lnTo>
                    <a:pt x="9016" y="5192"/>
                  </a:lnTo>
                  <a:lnTo>
                    <a:pt x="15389" y="4751"/>
                  </a:lnTo>
                  <a:lnTo>
                    <a:pt x="17405" y="3824"/>
                  </a:lnTo>
                  <a:cubicBezTo>
                    <a:pt x="17590" y="3361"/>
                    <a:pt x="17753" y="2828"/>
                    <a:pt x="17845" y="2341"/>
                  </a:cubicBezTo>
                  <a:cubicBezTo>
                    <a:pt x="17938" y="1994"/>
                    <a:pt x="17961" y="1623"/>
                    <a:pt x="17984" y="1252"/>
                  </a:cubicBezTo>
                  <a:cubicBezTo>
                    <a:pt x="16501" y="557"/>
                    <a:pt x="14925" y="0"/>
                    <a:pt x="1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2"/>
            <p:cNvSpPr/>
            <p:nvPr/>
          </p:nvSpPr>
          <p:spPr>
            <a:xfrm>
              <a:off x="2711600" y="2202225"/>
              <a:ext cx="224250" cy="130375"/>
            </a:xfrm>
            <a:custGeom>
              <a:avLst/>
              <a:gdLst/>
              <a:ahLst/>
              <a:cxnLst/>
              <a:rect l="l" t="t" r="r" b="b"/>
              <a:pathLst>
                <a:path w="8970" h="5215" extrusionOk="0">
                  <a:moveTo>
                    <a:pt x="4265" y="0"/>
                  </a:moveTo>
                  <a:cubicBezTo>
                    <a:pt x="2434" y="0"/>
                    <a:pt x="603" y="719"/>
                    <a:pt x="0" y="997"/>
                  </a:cubicBezTo>
                  <a:lnTo>
                    <a:pt x="0" y="5215"/>
                  </a:lnTo>
                  <a:lnTo>
                    <a:pt x="6374" y="4775"/>
                  </a:lnTo>
                  <a:lnTo>
                    <a:pt x="8390" y="3824"/>
                  </a:lnTo>
                  <a:cubicBezTo>
                    <a:pt x="8575" y="3361"/>
                    <a:pt x="8738" y="2828"/>
                    <a:pt x="8830" y="2341"/>
                  </a:cubicBezTo>
                  <a:cubicBezTo>
                    <a:pt x="8923" y="1994"/>
                    <a:pt x="8946" y="1623"/>
                    <a:pt x="8969" y="1229"/>
                  </a:cubicBezTo>
                  <a:cubicBezTo>
                    <a:pt x="7463" y="533"/>
                    <a:pt x="5933" y="0"/>
                    <a:pt x="4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2"/>
            <p:cNvSpPr/>
            <p:nvPr/>
          </p:nvSpPr>
          <p:spPr>
            <a:xfrm>
              <a:off x="2503600" y="2268275"/>
              <a:ext cx="420075" cy="136750"/>
            </a:xfrm>
            <a:custGeom>
              <a:avLst/>
              <a:gdLst/>
              <a:ahLst/>
              <a:cxnLst/>
              <a:rect l="l" t="t" r="r" b="b"/>
              <a:pathLst>
                <a:path w="16803" h="5470" extrusionOk="0">
                  <a:moveTo>
                    <a:pt x="12608" y="0"/>
                  </a:moveTo>
                  <a:cubicBezTo>
                    <a:pt x="10916" y="0"/>
                    <a:pt x="9062" y="858"/>
                    <a:pt x="9039" y="881"/>
                  </a:cubicBezTo>
                  <a:cubicBezTo>
                    <a:pt x="8946" y="904"/>
                    <a:pt x="8714" y="1066"/>
                    <a:pt x="8344" y="1206"/>
                  </a:cubicBezTo>
                  <a:cubicBezTo>
                    <a:pt x="7440" y="1576"/>
                    <a:pt x="5794" y="2109"/>
                    <a:pt x="4079" y="2109"/>
                  </a:cubicBezTo>
                  <a:cubicBezTo>
                    <a:pt x="2457" y="2109"/>
                    <a:pt x="904" y="1600"/>
                    <a:pt x="1" y="1252"/>
                  </a:cubicBezTo>
                  <a:lnTo>
                    <a:pt x="1" y="1252"/>
                  </a:lnTo>
                  <a:cubicBezTo>
                    <a:pt x="209" y="1715"/>
                    <a:pt x="441" y="2179"/>
                    <a:pt x="696" y="2619"/>
                  </a:cubicBezTo>
                  <a:cubicBezTo>
                    <a:pt x="1159" y="3338"/>
                    <a:pt x="1716" y="4010"/>
                    <a:pt x="2341" y="4589"/>
                  </a:cubicBezTo>
                  <a:lnTo>
                    <a:pt x="4728" y="5470"/>
                  </a:lnTo>
                  <a:lnTo>
                    <a:pt x="8367" y="5145"/>
                  </a:lnTo>
                  <a:lnTo>
                    <a:pt x="12631" y="4774"/>
                  </a:lnTo>
                  <a:lnTo>
                    <a:pt x="15458" y="3430"/>
                  </a:lnTo>
                  <a:cubicBezTo>
                    <a:pt x="15783" y="3036"/>
                    <a:pt x="16084" y="2596"/>
                    <a:pt x="16339" y="2133"/>
                  </a:cubicBezTo>
                  <a:cubicBezTo>
                    <a:pt x="16501" y="1808"/>
                    <a:pt x="16664" y="1484"/>
                    <a:pt x="16803" y="1182"/>
                  </a:cubicBezTo>
                  <a:lnTo>
                    <a:pt x="16107" y="881"/>
                  </a:lnTo>
                  <a:cubicBezTo>
                    <a:pt x="15621" y="626"/>
                    <a:pt x="13998" y="0"/>
                    <a:pt x="12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2"/>
            <p:cNvSpPr/>
            <p:nvPr/>
          </p:nvSpPr>
          <p:spPr>
            <a:xfrm>
              <a:off x="2712750" y="2268275"/>
              <a:ext cx="209775" cy="128075"/>
            </a:xfrm>
            <a:custGeom>
              <a:avLst/>
              <a:gdLst/>
              <a:ahLst/>
              <a:cxnLst/>
              <a:rect l="l" t="t" r="r" b="b"/>
              <a:pathLst>
                <a:path w="8391" h="5123" extrusionOk="0">
                  <a:moveTo>
                    <a:pt x="4265" y="0"/>
                  </a:moveTo>
                  <a:cubicBezTo>
                    <a:pt x="2596" y="0"/>
                    <a:pt x="742" y="858"/>
                    <a:pt x="696" y="881"/>
                  </a:cubicBezTo>
                  <a:cubicBezTo>
                    <a:pt x="627" y="904"/>
                    <a:pt x="395" y="1066"/>
                    <a:pt x="1" y="1206"/>
                  </a:cubicBezTo>
                  <a:lnTo>
                    <a:pt x="1" y="5122"/>
                  </a:lnTo>
                  <a:lnTo>
                    <a:pt x="4265" y="4728"/>
                  </a:lnTo>
                  <a:lnTo>
                    <a:pt x="7046" y="3430"/>
                  </a:lnTo>
                  <a:cubicBezTo>
                    <a:pt x="7371" y="3036"/>
                    <a:pt x="7649" y="2596"/>
                    <a:pt x="7927" y="2133"/>
                  </a:cubicBezTo>
                  <a:cubicBezTo>
                    <a:pt x="8089" y="1808"/>
                    <a:pt x="8228" y="1507"/>
                    <a:pt x="8390" y="1182"/>
                  </a:cubicBezTo>
                  <a:lnTo>
                    <a:pt x="7765" y="881"/>
                  </a:lnTo>
                  <a:cubicBezTo>
                    <a:pt x="7278" y="626"/>
                    <a:pt x="5656" y="0"/>
                    <a:pt x="4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2"/>
            <p:cNvSpPr/>
            <p:nvPr/>
          </p:nvSpPr>
          <p:spPr>
            <a:xfrm>
              <a:off x="2561550" y="2334900"/>
              <a:ext cx="327375" cy="105475"/>
            </a:xfrm>
            <a:custGeom>
              <a:avLst/>
              <a:gdLst/>
              <a:ahLst/>
              <a:cxnLst/>
              <a:rect l="l" t="t" r="r" b="b"/>
              <a:pathLst>
                <a:path w="13095" h="4219" extrusionOk="0">
                  <a:moveTo>
                    <a:pt x="10290" y="1"/>
                  </a:moveTo>
                  <a:cubicBezTo>
                    <a:pt x="9363" y="1"/>
                    <a:pt x="8088" y="464"/>
                    <a:pt x="7648" y="649"/>
                  </a:cubicBezTo>
                  <a:cubicBezTo>
                    <a:pt x="7486" y="742"/>
                    <a:pt x="6860" y="1043"/>
                    <a:pt x="6026" y="1322"/>
                  </a:cubicBezTo>
                  <a:cubicBezTo>
                    <a:pt x="4950" y="1708"/>
                    <a:pt x="3437" y="2082"/>
                    <a:pt x="1837" y="2082"/>
                  </a:cubicBezTo>
                  <a:cubicBezTo>
                    <a:pt x="1231" y="2082"/>
                    <a:pt x="612" y="2028"/>
                    <a:pt x="0" y="1901"/>
                  </a:cubicBezTo>
                  <a:lnTo>
                    <a:pt x="0" y="1901"/>
                  </a:lnTo>
                  <a:cubicBezTo>
                    <a:pt x="533" y="2364"/>
                    <a:pt x="1136" y="2805"/>
                    <a:pt x="1738" y="3129"/>
                  </a:cubicBezTo>
                  <a:cubicBezTo>
                    <a:pt x="3013" y="3778"/>
                    <a:pt x="4473" y="4218"/>
                    <a:pt x="6002" y="4218"/>
                  </a:cubicBezTo>
                  <a:cubicBezTo>
                    <a:pt x="8459" y="4218"/>
                    <a:pt x="10753" y="3176"/>
                    <a:pt x="12376" y="1576"/>
                  </a:cubicBezTo>
                  <a:cubicBezTo>
                    <a:pt x="12631" y="1322"/>
                    <a:pt x="12862" y="1043"/>
                    <a:pt x="13094" y="742"/>
                  </a:cubicBezTo>
                  <a:lnTo>
                    <a:pt x="12468" y="487"/>
                  </a:lnTo>
                  <a:cubicBezTo>
                    <a:pt x="12167" y="371"/>
                    <a:pt x="11124"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2"/>
            <p:cNvSpPr/>
            <p:nvPr/>
          </p:nvSpPr>
          <p:spPr>
            <a:xfrm>
              <a:off x="2711600" y="2334900"/>
              <a:ext cx="177325" cy="106050"/>
            </a:xfrm>
            <a:custGeom>
              <a:avLst/>
              <a:gdLst/>
              <a:ahLst/>
              <a:cxnLst/>
              <a:rect l="l" t="t" r="r" b="b"/>
              <a:pathLst>
                <a:path w="7093" h="4242" extrusionOk="0">
                  <a:moveTo>
                    <a:pt x="4265" y="1"/>
                  </a:moveTo>
                  <a:cubicBezTo>
                    <a:pt x="3338" y="1"/>
                    <a:pt x="2063" y="464"/>
                    <a:pt x="1623" y="649"/>
                  </a:cubicBezTo>
                  <a:cubicBezTo>
                    <a:pt x="1437" y="742"/>
                    <a:pt x="835" y="1043"/>
                    <a:pt x="0" y="1322"/>
                  </a:cubicBezTo>
                  <a:lnTo>
                    <a:pt x="0" y="4242"/>
                  </a:lnTo>
                  <a:cubicBezTo>
                    <a:pt x="2457" y="4242"/>
                    <a:pt x="4751" y="3199"/>
                    <a:pt x="6374" y="1623"/>
                  </a:cubicBezTo>
                  <a:cubicBezTo>
                    <a:pt x="6629" y="1345"/>
                    <a:pt x="6860" y="1067"/>
                    <a:pt x="7092" y="765"/>
                  </a:cubicBezTo>
                  <a:lnTo>
                    <a:pt x="6420" y="487"/>
                  </a:lnTo>
                  <a:cubicBezTo>
                    <a:pt x="6142" y="371"/>
                    <a:pt x="5099" y="1"/>
                    <a:pt x="4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8" name="Google Shape;1328;p62"/>
          <p:cNvSpPr txBox="1">
            <a:spLocks noGrp="1"/>
          </p:cNvSpPr>
          <p:nvPr>
            <p:ph type="title"/>
          </p:nvPr>
        </p:nvSpPr>
        <p:spPr>
          <a:xfrm>
            <a:off x="713100" y="56547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METHODOLOGY</a:t>
            </a:r>
            <a:endParaRPr sz="4000"/>
          </a:p>
        </p:txBody>
      </p:sp>
      <p:sp>
        <p:nvSpPr>
          <p:cNvPr id="1329" name="Google Shape;1329;p62"/>
          <p:cNvSpPr txBox="1"/>
          <p:nvPr/>
        </p:nvSpPr>
        <p:spPr>
          <a:xfrm>
            <a:off x="1064275" y="1651305"/>
            <a:ext cx="1810500" cy="4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accent2"/>
                </a:solidFill>
                <a:latin typeface="Cairo"/>
                <a:ea typeface="Cairo"/>
                <a:cs typeface="Cairo"/>
                <a:sym typeface="Cairo"/>
              </a:rPr>
              <a:t>Survey</a:t>
            </a:r>
            <a:endParaRPr sz="3200" b="1">
              <a:solidFill>
                <a:schemeClr val="accent2"/>
              </a:solidFill>
              <a:latin typeface="Cairo"/>
              <a:ea typeface="Cairo"/>
              <a:cs typeface="Cairo"/>
              <a:sym typeface="Cairo"/>
            </a:endParaRPr>
          </a:p>
        </p:txBody>
      </p:sp>
      <p:sp>
        <p:nvSpPr>
          <p:cNvPr id="1330" name="Google Shape;1330;p62"/>
          <p:cNvSpPr txBox="1"/>
          <p:nvPr/>
        </p:nvSpPr>
        <p:spPr>
          <a:xfrm>
            <a:off x="1060975" y="1138165"/>
            <a:ext cx="1813800" cy="49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lt2"/>
              </a:solidFill>
              <a:latin typeface="Oxygen"/>
              <a:ea typeface="Oxygen"/>
              <a:cs typeface="Oxygen"/>
              <a:sym typeface="Oxygen"/>
            </a:endParaRPr>
          </a:p>
        </p:txBody>
      </p:sp>
      <p:sp>
        <p:nvSpPr>
          <p:cNvPr id="1331" name="Google Shape;1331;p62"/>
          <p:cNvSpPr txBox="1"/>
          <p:nvPr/>
        </p:nvSpPr>
        <p:spPr>
          <a:xfrm>
            <a:off x="3669000" y="1651305"/>
            <a:ext cx="1809900" cy="4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dk1"/>
                </a:solidFill>
                <a:latin typeface="Cairo"/>
                <a:ea typeface="Cairo"/>
                <a:cs typeface="Cairo"/>
                <a:sym typeface="Cairo"/>
              </a:rPr>
              <a:t>Experts</a:t>
            </a:r>
            <a:endParaRPr sz="3200" b="1">
              <a:solidFill>
                <a:schemeClr val="dk1"/>
              </a:solidFill>
              <a:latin typeface="Cairo"/>
              <a:ea typeface="Cairo"/>
              <a:cs typeface="Cairo"/>
              <a:sym typeface="Cairo"/>
            </a:endParaRPr>
          </a:p>
        </p:txBody>
      </p:sp>
      <p:sp>
        <p:nvSpPr>
          <p:cNvPr id="1332" name="Google Shape;1332;p62"/>
          <p:cNvSpPr txBox="1"/>
          <p:nvPr/>
        </p:nvSpPr>
        <p:spPr>
          <a:xfrm>
            <a:off x="6269225" y="1651300"/>
            <a:ext cx="1997400" cy="44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accent6"/>
                </a:solidFill>
                <a:latin typeface="Cairo"/>
                <a:ea typeface="Cairo"/>
                <a:cs typeface="Cairo"/>
                <a:sym typeface="Cairo"/>
              </a:rPr>
              <a:t>Cookbook</a:t>
            </a:r>
            <a:endParaRPr sz="3200" b="1">
              <a:solidFill>
                <a:schemeClr val="accent6"/>
              </a:solidFill>
              <a:latin typeface="Cairo"/>
              <a:ea typeface="Cairo"/>
              <a:cs typeface="Cairo"/>
              <a:sym typeface="Cairo"/>
            </a:endParaRPr>
          </a:p>
        </p:txBody>
      </p:sp>
      <p:sp>
        <p:nvSpPr>
          <p:cNvPr id="1333" name="Google Shape;1333;p62"/>
          <p:cNvSpPr txBox="1"/>
          <p:nvPr/>
        </p:nvSpPr>
        <p:spPr>
          <a:xfrm>
            <a:off x="6269225" y="1138165"/>
            <a:ext cx="1813800" cy="4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2"/>
              </a:solidFill>
              <a:latin typeface="Oxygen"/>
              <a:ea typeface="Oxygen"/>
              <a:cs typeface="Oxygen"/>
              <a:sym typeface="Oxygen"/>
            </a:endParaRPr>
          </a:p>
        </p:txBody>
      </p:sp>
      <p:sp>
        <p:nvSpPr>
          <p:cNvPr id="1334" name="Google Shape;1334;p62"/>
          <p:cNvSpPr txBox="1"/>
          <p:nvPr/>
        </p:nvSpPr>
        <p:spPr>
          <a:xfrm>
            <a:off x="1064275" y="3634675"/>
            <a:ext cx="1880838" cy="44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dk2"/>
                </a:solidFill>
                <a:latin typeface="Cairo"/>
                <a:ea typeface="Cairo"/>
                <a:cs typeface="Cairo"/>
                <a:sym typeface="Cairo"/>
              </a:rPr>
              <a:t>Research</a:t>
            </a:r>
            <a:endParaRPr sz="3200" b="1" dirty="0">
              <a:solidFill>
                <a:schemeClr val="dk2"/>
              </a:solidFill>
              <a:latin typeface="Cairo"/>
              <a:ea typeface="Cairo"/>
              <a:cs typeface="Cairo"/>
              <a:sym typeface="Cairo"/>
            </a:endParaRPr>
          </a:p>
        </p:txBody>
      </p:sp>
      <p:sp>
        <p:nvSpPr>
          <p:cNvPr id="1335" name="Google Shape;1335;p62"/>
          <p:cNvSpPr txBox="1"/>
          <p:nvPr/>
        </p:nvSpPr>
        <p:spPr>
          <a:xfrm>
            <a:off x="1060975" y="4082300"/>
            <a:ext cx="1813800" cy="4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2"/>
              </a:solidFill>
              <a:latin typeface="Oxygen"/>
              <a:ea typeface="Oxygen"/>
              <a:cs typeface="Oxygen"/>
              <a:sym typeface="Oxygen"/>
            </a:endParaRPr>
          </a:p>
        </p:txBody>
      </p:sp>
      <p:sp>
        <p:nvSpPr>
          <p:cNvPr id="1336" name="Google Shape;1336;p62"/>
          <p:cNvSpPr txBox="1"/>
          <p:nvPr/>
        </p:nvSpPr>
        <p:spPr>
          <a:xfrm>
            <a:off x="3531000" y="3629975"/>
            <a:ext cx="2156400" cy="4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accent3"/>
                </a:solidFill>
                <a:latin typeface="Cairo"/>
                <a:ea typeface="Cairo"/>
                <a:cs typeface="Cairo"/>
                <a:sym typeface="Cairo"/>
              </a:rPr>
              <a:t>Interviews</a:t>
            </a:r>
            <a:endParaRPr sz="3200" b="1">
              <a:solidFill>
                <a:schemeClr val="accent3"/>
              </a:solidFill>
              <a:latin typeface="Cairo"/>
              <a:ea typeface="Cairo"/>
              <a:cs typeface="Cairo"/>
              <a:sym typeface="Cairo"/>
            </a:endParaRPr>
          </a:p>
        </p:txBody>
      </p:sp>
      <p:sp>
        <p:nvSpPr>
          <p:cNvPr id="1337" name="Google Shape;1337;p62"/>
          <p:cNvSpPr txBox="1"/>
          <p:nvPr/>
        </p:nvSpPr>
        <p:spPr>
          <a:xfrm>
            <a:off x="3665100" y="4082300"/>
            <a:ext cx="1813800" cy="4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lt2"/>
              </a:solidFill>
              <a:latin typeface="Oxygen"/>
              <a:ea typeface="Oxygen"/>
              <a:cs typeface="Oxygen"/>
              <a:sym typeface="Oxygen"/>
            </a:endParaRPr>
          </a:p>
        </p:txBody>
      </p:sp>
      <p:sp>
        <p:nvSpPr>
          <p:cNvPr id="1338" name="Google Shape;1338;p62"/>
          <p:cNvSpPr txBox="1"/>
          <p:nvPr/>
        </p:nvSpPr>
        <p:spPr>
          <a:xfrm>
            <a:off x="6546550" y="3762375"/>
            <a:ext cx="18105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b="1">
                <a:solidFill>
                  <a:schemeClr val="accent4"/>
                </a:solidFill>
                <a:latin typeface="Cairo"/>
                <a:ea typeface="Cairo"/>
                <a:cs typeface="Cairo"/>
                <a:sym typeface="Cairo"/>
              </a:rPr>
              <a:t>Action</a:t>
            </a:r>
            <a:endParaRPr sz="3200" b="1">
              <a:solidFill>
                <a:schemeClr val="accent4"/>
              </a:solidFill>
              <a:latin typeface="Cairo"/>
              <a:ea typeface="Cairo"/>
              <a:cs typeface="Cairo"/>
              <a:sym typeface="Cairo"/>
            </a:endParaRPr>
          </a:p>
        </p:txBody>
      </p:sp>
      <p:cxnSp>
        <p:nvCxnSpPr>
          <p:cNvPr id="1339" name="Google Shape;1339;p62"/>
          <p:cNvCxnSpPr>
            <a:stCxn id="1242" idx="2"/>
            <a:endCxn id="1241" idx="2"/>
          </p:cNvCxnSpPr>
          <p:nvPr/>
        </p:nvCxnSpPr>
        <p:spPr>
          <a:xfrm rot="10800000" flipH="1">
            <a:off x="1681525" y="2486550"/>
            <a:ext cx="600" cy="771600"/>
          </a:xfrm>
          <a:prstGeom prst="curvedConnector3">
            <a:avLst>
              <a:gd name="adj1" fmla="val -39687500"/>
            </a:avLst>
          </a:prstGeom>
          <a:noFill/>
          <a:ln w="19050" cap="flat" cmpd="sng">
            <a:solidFill>
              <a:schemeClr val="dk2"/>
            </a:solidFill>
            <a:prstDash val="solid"/>
            <a:round/>
            <a:headEnd type="none" w="med" len="med"/>
            <a:tailEnd type="oval" w="med" len="med"/>
          </a:ln>
        </p:spPr>
      </p:cxnSp>
      <p:cxnSp>
        <p:nvCxnSpPr>
          <p:cNvPr id="1340" name="Google Shape;1340;p62"/>
          <p:cNvCxnSpPr>
            <a:stCxn id="1241" idx="6"/>
            <a:endCxn id="1244" idx="4"/>
          </p:cNvCxnSpPr>
          <p:nvPr/>
        </p:nvCxnSpPr>
        <p:spPr>
          <a:xfrm>
            <a:off x="2254225" y="2486625"/>
            <a:ext cx="2323500" cy="1057800"/>
          </a:xfrm>
          <a:prstGeom prst="curvedConnector4">
            <a:avLst>
              <a:gd name="adj1" fmla="val 43838"/>
              <a:gd name="adj2" fmla="val 104396"/>
            </a:avLst>
          </a:prstGeom>
          <a:noFill/>
          <a:ln w="19050" cap="flat" cmpd="sng">
            <a:solidFill>
              <a:schemeClr val="accent2"/>
            </a:solidFill>
            <a:prstDash val="solid"/>
            <a:round/>
            <a:headEnd type="none" w="med" len="med"/>
            <a:tailEnd type="oval" w="med" len="med"/>
          </a:ln>
        </p:spPr>
      </p:cxnSp>
      <p:cxnSp>
        <p:nvCxnSpPr>
          <p:cNvPr id="1341" name="Google Shape;1341;p62"/>
          <p:cNvCxnSpPr>
            <a:stCxn id="1244" idx="2"/>
            <a:endCxn id="1243" idx="2"/>
          </p:cNvCxnSpPr>
          <p:nvPr/>
        </p:nvCxnSpPr>
        <p:spPr>
          <a:xfrm rot="10800000" flipH="1">
            <a:off x="4291375" y="2486550"/>
            <a:ext cx="600" cy="771600"/>
          </a:xfrm>
          <a:prstGeom prst="curvedConnector3">
            <a:avLst>
              <a:gd name="adj1" fmla="val -39687500"/>
            </a:avLst>
          </a:prstGeom>
          <a:noFill/>
          <a:ln w="19050" cap="flat" cmpd="sng">
            <a:solidFill>
              <a:schemeClr val="accent3"/>
            </a:solidFill>
            <a:prstDash val="solid"/>
            <a:round/>
            <a:headEnd type="none" w="med" len="med"/>
            <a:tailEnd type="oval" w="med" len="med"/>
          </a:ln>
        </p:spPr>
      </p:cxnSp>
      <p:cxnSp>
        <p:nvCxnSpPr>
          <p:cNvPr id="1342" name="Google Shape;1342;p62"/>
          <p:cNvCxnSpPr>
            <a:stCxn id="1243" idx="6"/>
            <a:endCxn id="1246" idx="4"/>
          </p:cNvCxnSpPr>
          <p:nvPr/>
        </p:nvCxnSpPr>
        <p:spPr>
          <a:xfrm>
            <a:off x="4864075" y="2486625"/>
            <a:ext cx="2323500" cy="1067400"/>
          </a:xfrm>
          <a:prstGeom prst="curvedConnector4">
            <a:avLst>
              <a:gd name="adj1" fmla="val 43838"/>
              <a:gd name="adj2" fmla="val 104349"/>
            </a:avLst>
          </a:prstGeom>
          <a:noFill/>
          <a:ln w="19050" cap="flat" cmpd="sng">
            <a:solidFill>
              <a:schemeClr val="dk1"/>
            </a:solidFill>
            <a:prstDash val="solid"/>
            <a:round/>
            <a:headEnd type="none" w="med" len="med"/>
            <a:tailEnd type="oval" w="med" len="med"/>
          </a:ln>
        </p:spPr>
      </p:cxnSp>
      <p:cxnSp>
        <p:nvCxnSpPr>
          <p:cNvPr id="1343" name="Google Shape;1343;p62"/>
          <p:cNvCxnSpPr>
            <a:stCxn id="1246" idx="2"/>
            <a:endCxn id="1245" idx="2"/>
          </p:cNvCxnSpPr>
          <p:nvPr/>
        </p:nvCxnSpPr>
        <p:spPr>
          <a:xfrm rot="10800000" flipH="1">
            <a:off x="6901225" y="2486475"/>
            <a:ext cx="600" cy="781200"/>
          </a:xfrm>
          <a:prstGeom prst="curvedConnector3">
            <a:avLst>
              <a:gd name="adj1" fmla="val -39687500"/>
            </a:avLst>
          </a:prstGeom>
          <a:noFill/>
          <a:ln w="19050" cap="flat" cmpd="sng">
            <a:solidFill>
              <a:schemeClr val="accent4"/>
            </a:solidFill>
            <a:prstDash val="solid"/>
            <a:round/>
            <a:headEnd type="none" w="med" len="med"/>
            <a:tailEnd type="oval" w="med" len="med"/>
          </a:ln>
        </p:spPr>
      </p:cxnSp>
      <p:grpSp>
        <p:nvGrpSpPr>
          <p:cNvPr id="1344" name="Google Shape;1344;p62"/>
          <p:cNvGrpSpPr/>
          <p:nvPr/>
        </p:nvGrpSpPr>
        <p:grpSpPr>
          <a:xfrm>
            <a:off x="2254225" y="4470967"/>
            <a:ext cx="1454837" cy="492420"/>
            <a:chOff x="3856250" y="4654742"/>
            <a:chExt cx="1454837" cy="492420"/>
          </a:xfrm>
        </p:grpSpPr>
        <p:sp>
          <p:nvSpPr>
            <p:cNvPr id="1345" name="Google Shape;1345;p62"/>
            <p:cNvSpPr/>
            <p:nvPr/>
          </p:nvSpPr>
          <p:spPr>
            <a:xfrm flipH="1">
              <a:off x="38562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2"/>
            <p:cNvSpPr/>
            <p:nvPr/>
          </p:nvSpPr>
          <p:spPr>
            <a:xfrm>
              <a:off x="39705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0"/>
        <p:cNvGrpSpPr/>
        <p:nvPr/>
      </p:nvGrpSpPr>
      <p:grpSpPr>
        <a:xfrm>
          <a:off x="0" y="0"/>
          <a:ext cx="0" cy="0"/>
          <a:chOff x="0" y="0"/>
          <a:chExt cx="0" cy="0"/>
        </a:xfrm>
      </p:grpSpPr>
      <p:grpSp>
        <p:nvGrpSpPr>
          <p:cNvPr id="1351" name="Google Shape;1351;p63"/>
          <p:cNvGrpSpPr/>
          <p:nvPr/>
        </p:nvGrpSpPr>
        <p:grpSpPr>
          <a:xfrm>
            <a:off x="4" y="1054331"/>
            <a:ext cx="1278988" cy="925483"/>
            <a:chOff x="-452546" y="1077351"/>
            <a:chExt cx="2139133" cy="1344397"/>
          </a:xfrm>
        </p:grpSpPr>
        <p:sp>
          <p:nvSpPr>
            <p:cNvPr id="1352" name="Google Shape;1352;p63"/>
            <p:cNvSpPr/>
            <p:nvPr/>
          </p:nvSpPr>
          <p:spPr>
            <a:xfrm rot="-9433449">
              <a:off x="-450064" y="1324247"/>
              <a:ext cx="1332156" cy="281142"/>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63"/>
            <p:cNvGrpSpPr/>
            <p:nvPr/>
          </p:nvGrpSpPr>
          <p:grpSpPr>
            <a:xfrm rot="8100000" flipH="1">
              <a:off x="845520" y="1450892"/>
              <a:ext cx="620734" cy="880312"/>
              <a:chOff x="10879013" y="-1062287"/>
              <a:chExt cx="381012" cy="825235"/>
            </a:xfrm>
          </p:grpSpPr>
          <p:sp>
            <p:nvSpPr>
              <p:cNvPr id="1354" name="Google Shape;1354;p6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6" name="Google Shape;1356;p63"/>
          <p:cNvSpPr txBox="1">
            <a:spLocks noGrp="1"/>
          </p:cNvSpPr>
          <p:nvPr>
            <p:ph type="title"/>
          </p:nvPr>
        </p:nvSpPr>
        <p:spPr>
          <a:xfrm>
            <a:off x="690006" y="150254"/>
            <a:ext cx="7717800" cy="572700"/>
          </a:xfrm>
          <a:prstGeom prst="rect">
            <a:avLst/>
          </a:prstGeom>
        </p:spPr>
        <p:txBody>
          <a:bodyPr spcFirstLastPara="1" wrap="square" lIns="91425" tIns="91425" rIns="91425" bIns="91425" anchor="t" anchorCtr="0">
            <a:noAutofit/>
          </a:bodyPr>
          <a:lstStyle/>
          <a:p>
            <a:pPr lvl="0"/>
            <a:r>
              <a:rPr lang="en" dirty="0" smtClean="0"/>
              <a:t>Survey </a:t>
            </a:r>
            <a:r>
              <a:rPr lang="en" dirty="0"/>
              <a:t>Takeaways and Project Implementation</a:t>
            </a:r>
            <a:endParaRPr dirty="0"/>
          </a:p>
        </p:txBody>
      </p:sp>
      <p:sp>
        <p:nvSpPr>
          <p:cNvPr id="1357" name="Google Shape;1357;p63"/>
          <p:cNvSpPr txBox="1"/>
          <p:nvPr/>
        </p:nvSpPr>
        <p:spPr>
          <a:xfrm flipH="1">
            <a:off x="4208874" y="2281350"/>
            <a:ext cx="2381400" cy="5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500" b="1">
              <a:solidFill>
                <a:schemeClr val="accent3"/>
              </a:solidFill>
              <a:latin typeface="Cairo"/>
              <a:ea typeface="Cairo"/>
              <a:cs typeface="Cairo"/>
              <a:sym typeface="Cairo"/>
            </a:endParaRPr>
          </a:p>
        </p:txBody>
      </p:sp>
      <p:sp>
        <p:nvSpPr>
          <p:cNvPr id="1358" name="Google Shape;1358;p63"/>
          <p:cNvSpPr txBox="1"/>
          <p:nvPr/>
        </p:nvSpPr>
        <p:spPr>
          <a:xfrm>
            <a:off x="1380019" y="1383525"/>
            <a:ext cx="19410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dk2"/>
                </a:solidFill>
                <a:latin typeface="Cairo"/>
                <a:ea typeface="Cairo"/>
                <a:cs typeface="Cairo"/>
                <a:sym typeface="Cairo"/>
              </a:rPr>
              <a:t>General Food Questions</a:t>
            </a:r>
            <a:endParaRPr sz="2000" b="1">
              <a:solidFill>
                <a:schemeClr val="dk2"/>
              </a:solidFill>
              <a:latin typeface="Cairo"/>
              <a:ea typeface="Cairo"/>
              <a:cs typeface="Cairo"/>
              <a:sym typeface="Cairo"/>
            </a:endParaRPr>
          </a:p>
        </p:txBody>
      </p:sp>
      <p:sp>
        <p:nvSpPr>
          <p:cNvPr id="1359" name="Google Shape;1359;p63"/>
          <p:cNvSpPr txBox="1"/>
          <p:nvPr/>
        </p:nvSpPr>
        <p:spPr>
          <a:xfrm flipH="1">
            <a:off x="4548906" y="3979303"/>
            <a:ext cx="1941000" cy="5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accent3"/>
              </a:solidFill>
              <a:latin typeface="Cairo"/>
              <a:ea typeface="Cairo"/>
              <a:cs typeface="Cairo"/>
              <a:sym typeface="Cairo"/>
            </a:endParaRPr>
          </a:p>
        </p:txBody>
      </p:sp>
      <p:sp>
        <p:nvSpPr>
          <p:cNvPr id="1360" name="Google Shape;1360;p63"/>
          <p:cNvSpPr txBox="1"/>
          <p:nvPr/>
        </p:nvSpPr>
        <p:spPr>
          <a:xfrm>
            <a:off x="1380019" y="2217398"/>
            <a:ext cx="19410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dk2"/>
                </a:solidFill>
                <a:latin typeface="Cairo"/>
                <a:ea typeface="Cairo"/>
                <a:cs typeface="Cairo"/>
                <a:sym typeface="Cairo"/>
              </a:rPr>
              <a:t>Garden to Table</a:t>
            </a:r>
            <a:endParaRPr sz="2000" b="1">
              <a:solidFill>
                <a:schemeClr val="dk2"/>
              </a:solidFill>
              <a:latin typeface="Cairo"/>
              <a:ea typeface="Cairo"/>
              <a:cs typeface="Cairo"/>
              <a:sym typeface="Cairo"/>
            </a:endParaRPr>
          </a:p>
        </p:txBody>
      </p:sp>
      <p:sp>
        <p:nvSpPr>
          <p:cNvPr id="1361" name="Google Shape;1361;p63"/>
          <p:cNvSpPr txBox="1"/>
          <p:nvPr/>
        </p:nvSpPr>
        <p:spPr>
          <a:xfrm flipH="1">
            <a:off x="5807623" y="3979300"/>
            <a:ext cx="2520300" cy="58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500" b="1">
              <a:solidFill>
                <a:schemeClr val="accent3"/>
              </a:solidFill>
              <a:latin typeface="Cairo"/>
              <a:ea typeface="Cairo"/>
              <a:cs typeface="Cairo"/>
              <a:sym typeface="Cairo"/>
            </a:endParaRPr>
          </a:p>
        </p:txBody>
      </p:sp>
      <p:sp>
        <p:nvSpPr>
          <p:cNvPr id="1362" name="Google Shape;1362;p63"/>
          <p:cNvSpPr txBox="1"/>
          <p:nvPr/>
        </p:nvSpPr>
        <p:spPr>
          <a:xfrm>
            <a:off x="1380019" y="3011533"/>
            <a:ext cx="19410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dk2"/>
                </a:solidFill>
                <a:latin typeface="Cairo"/>
                <a:ea typeface="Cairo"/>
                <a:cs typeface="Cairo"/>
                <a:sym typeface="Cairo"/>
              </a:rPr>
              <a:t>Costs/Spending</a:t>
            </a:r>
            <a:endParaRPr sz="2000" b="1">
              <a:solidFill>
                <a:schemeClr val="dk2"/>
              </a:solidFill>
              <a:latin typeface="Cairo"/>
              <a:ea typeface="Cairo"/>
              <a:cs typeface="Cairo"/>
              <a:sym typeface="Cairo"/>
            </a:endParaRPr>
          </a:p>
        </p:txBody>
      </p:sp>
      <p:grpSp>
        <p:nvGrpSpPr>
          <p:cNvPr id="1363" name="Google Shape;1363;p63"/>
          <p:cNvGrpSpPr/>
          <p:nvPr/>
        </p:nvGrpSpPr>
        <p:grpSpPr>
          <a:xfrm>
            <a:off x="2" y="1836998"/>
            <a:ext cx="1278988" cy="863037"/>
            <a:chOff x="-452546" y="2187013"/>
            <a:chExt cx="2139133" cy="1358685"/>
          </a:xfrm>
        </p:grpSpPr>
        <p:sp>
          <p:nvSpPr>
            <p:cNvPr id="1364" name="Google Shape;1364;p63"/>
            <p:cNvSpPr/>
            <p:nvPr/>
          </p:nvSpPr>
          <p:spPr>
            <a:xfrm rot="-9433449">
              <a:off x="-450064" y="2433909"/>
              <a:ext cx="1332156" cy="281142"/>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5" name="Google Shape;1365;p63"/>
            <p:cNvGrpSpPr/>
            <p:nvPr/>
          </p:nvGrpSpPr>
          <p:grpSpPr>
            <a:xfrm rot="8100000" flipH="1">
              <a:off x="845520" y="2574842"/>
              <a:ext cx="620734" cy="880312"/>
              <a:chOff x="10879013" y="-1062287"/>
              <a:chExt cx="381012" cy="825235"/>
            </a:xfrm>
          </p:grpSpPr>
          <p:sp>
            <p:nvSpPr>
              <p:cNvPr id="1366" name="Google Shape;1366;p6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8" name="Google Shape;1368;p63"/>
          <p:cNvGrpSpPr/>
          <p:nvPr/>
        </p:nvGrpSpPr>
        <p:grpSpPr>
          <a:xfrm>
            <a:off x="4" y="2667425"/>
            <a:ext cx="1278988" cy="863125"/>
            <a:chOff x="-452546" y="3296676"/>
            <a:chExt cx="2139133" cy="1353922"/>
          </a:xfrm>
        </p:grpSpPr>
        <p:sp>
          <p:nvSpPr>
            <p:cNvPr id="1369" name="Google Shape;1369;p63"/>
            <p:cNvSpPr/>
            <p:nvPr/>
          </p:nvSpPr>
          <p:spPr>
            <a:xfrm rot="-9433449">
              <a:off x="-450064" y="3543572"/>
              <a:ext cx="1332156" cy="281142"/>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0" name="Google Shape;1370;p63"/>
            <p:cNvGrpSpPr/>
            <p:nvPr/>
          </p:nvGrpSpPr>
          <p:grpSpPr>
            <a:xfrm rot="8100000" flipH="1">
              <a:off x="845520" y="3679742"/>
              <a:ext cx="620734" cy="880312"/>
              <a:chOff x="10879013" y="-1062287"/>
              <a:chExt cx="381012" cy="825235"/>
            </a:xfrm>
          </p:grpSpPr>
          <p:sp>
            <p:nvSpPr>
              <p:cNvPr id="1371" name="Google Shape;1371;p6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3" name="Google Shape;1373;p63"/>
          <p:cNvGrpSpPr/>
          <p:nvPr/>
        </p:nvGrpSpPr>
        <p:grpSpPr>
          <a:xfrm>
            <a:off x="8" y="3437657"/>
            <a:ext cx="1278988" cy="863103"/>
            <a:chOff x="-452546" y="1077351"/>
            <a:chExt cx="2139133" cy="1344397"/>
          </a:xfrm>
        </p:grpSpPr>
        <p:sp>
          <p:nvSpPr>
            <p:cNvPr id="1374" name="Google Shape;1374;p63"/>
            <p:cNvSpPr/>
            <p:nvPr/>
          </p:nvSpPr>
          <p:spPr>
            <a:xfrm rot="-9433449">
              <a:off x="-450064" y="1324247"/>
              <a:ext cx="1332156" cy="281142"/>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5" name="Google Shape;1375;p63"/>
            <p:cNvGrpSpPr/>
            <p:nvPr/>
          </p:nvGrpSpPr>
          <p:grpSpPr>
            <a:xfrm rot="8100000" flipH="1">
              <a:off x="845520" y="1450892"/>
              <a:ext cx="620734" cy="880312"/>
              <a:chOff x="10879013" y="-1062287"/>
              <a:chExt cx="381012" cy="825235"/>
            </a:xfrm>
          </p:grpSpPr>
          <p:sp>
            <p:nvSpPr>
              <p:cNvPr id="1376" name="Google Shape;1376;p6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8" name="Google Shape;1378;p63"/>
          <p:cNvGrpSpPr/>
          <p:nvPr/>
        </p:nvGrpSpPr>
        <p:grpSpPr>
          <a:xfrm>
            <a:off x="3" y="4218122"/>
            <a:ext cx="1278988" cy="925483"/>
            <a:chOff x="-452546" y="1077351"/>
            <a:chExt cx="2139133" cy="1344397"/>
          </a:xfrm>
        </p:grpSpPr>
        <p:sp>
          <p:nvSpPr>
            <p:cNvPr id="1379" name="Google Shape;1379;p63"/>
            <p:cNvSpPr/>
            <p:nvPr/>
          </p:nvSpPr>
          <p:spPr>
            <a:xfrm rot="-9433449">
              <a:off x="-450064" y="1324247"/>
              <a:ext cx="1332156" cy="281142"/>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0" name="Google Shape;1380;p63"/>
            <p:cNvGrpSpPr/>
            <p:nvPr/>
          </p:nvGrpSpPr>
          <p:grpSpPr>
            <a:xfrm rot="8100000" flipH="1">
              <a:off x="845520" y="1450892"/>
              <a:ext cx="620734" cy="880312"/>
              <a:chOff x="10879013" y="-1062287"/>
              <a:chExt cx="381012" cy="825235"/>
            </a:xfrm>
          </p:grpSpPr>
          <p:sp>
            <p:nvSpPr>
              <p:cNvPr id="1381" name="Google Shape;1381;p63"/>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3"/>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3" name="Google Shape;1383;p63"/>
          <p:cNvSpPr txBox="1"/>
          <p:nvPr/>
        </p:nvSpPr>
        <p:spPr>
          <a:xfrm>
            <a:off x="1380019" y="3805675"/>
            <a:ext cx="19410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dk2"/>
                </a:solidFill>
                <a:latin typeface="Cairo"/>
                <a:ea typeface="Cairo"/>
                <a:cs typeface="Cairo"/>
                <a:sym typeface="Cairo"/>
              </a:rPr>
              <a:t>Grocery/Food Prep</a:t>
            </a:r>
            <a:endParaRPr sz="2000" b="1">
              <a:solidFill>
                <a:schemeClr val="dk2"/>
              </a:solidFill>
              <a:latin typeface="Cairo"/>
              <a:ea typeface="Cairo"/>
              <a:cs typeface="Cairo"/>
              <a:sym typeface="Cairo"/>
            </a:endParaRPr>
          </a:p>
        </p:txBody>
      </p:sp>
      <p:sp>
        <p:nvSpPr>
          <p:cNvPr id="1384" name="Google Shape;1384;p63"/>
          <p:cNvSpPr txBox="1"/>
          <p:nvPr/>
        </p:nvSpPr>
        <p:spPr>
          <a:xfrm>
            <a:off x="1380019" y="4560100"/>
            <a:ext cx="19410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dk2"/>
                </a:solidFill>
                <a:latin typeface="Cairo"/>
                <a:ea typeface="Cairo"/>
                <a:cs typeface="Cairo"/>
                <a:sym typeface="Cairo"/>
              </a:rPr>
              <a:t>Demographics</a:t>
            </a:r>
            <a:endParaRPr sz="2000" b="1">
              <a:solidFill>
                <a:schemeClr val="dk2"/>
              </a:solidFill>
              <a:latin typeface="Cairo"/>
              <a:ea typeface="Cairo"/>
              <a:cs typeface="Cairo"/>
              <a:sym typeface="Cairo"/>
            </a:endParaRPr>
          </a:p>
        </p:txBody>
      </p:sp>
      <p:pic>
        <p:nvPicPr>
          <p:cNvPr id="38" name="Google Shape;1385;p63" descr="Forms response chart. Question title: How often do you eat out? (Not counting meals from a meal plan). Number of responses: 163 responses." title="How often do you eat out? (Not counting meals from a meal plan)"/>
          <p:cNvPicPr preferRelativeResize="0"/>
          <p:nvPr/>
        </p:nvPicPr>
        <p:blipFill>
          <a:blip r:embed="rId3">
            <a:alphaModFix/>
          </a:blip>
          <a:stretch>
            <a:fillRect/>
          </a:stretch>
        </p:blipFill>
        <p:spPr>
          <a:xfrm>
            <a:off x="3923863" y="1277313"/>
            <a:ext cx="4662292" cy="1962337"/>
          </a:xfrm>
          <a:prstGeom prst="rect">
            <a:avLst/>
          </a:prstGeom>
          <a:noFill/>
          <a:ln>
            <a:noFill/>
          </a:ln>
        </p:spPr>
      </p:pic>
      <p:pic>
        <p:nvPicPr>
          <p:cNvPr id="39" name="Google Shape;1386;p63" descr="Forms response chart. Question title: How much time do you have that you would be willing to contribute to cooking/preparing food?&#10;. Number of responses: 159 responses." title="How much time do you have that you would be willing to contribute to cooking/preparing food?&#10;"/>
          <p:cNvPicPr preferRelativeResize="0"/>
          <p:nvPr/>
        </p:nvPicPr>
        <p:blipFill>
          <a:blip r:embed="rId4">
            <a:alphaModFix/>
          </a:blip>
          <a:stretch>
            <a:fillRect/>
          </a:stretch>
        </p:blipFill>
        <p:spPr>
          <a:xfrm>
            <a:off x="3923944" y="3048206"/>
            <a:ext cx="4662211" cy="1962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65"/>
          <p:cNvSpPr txBox="1">
            <a:spLocks noGrp="1"/>
          </p:cNvSpPr>
          <p:nvPr>
            <p:ph type="ctrTitle" idx="2"/>
          </p:nvPr>
        </p:nvSpPr>
        <p:spPr>
          <a:xfrm>
            <a:off x="1628738" y="2838263"/>
            <a:ext cx="2296500" cy="832200"/>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r>
              <a:rPr lang="en">
                <a:solidFill>
                  <a:schemeClr val="accent2"/>
                </a:solidFill>
              </a:rPr>
              <a:t> Key Takeaways </a:t>
            </a:r>
            <a:endParaRPr>
              <a:solidFill>
                <a:schemeClr val="dk2"/>
              </a:solidFill>
            </a:endParaRPr>
          </a:p>
          <a:p>
            <a:pPr marL="0" lvl="0" indent="0" algn="l" rtl="0">
              <a:spcBef>
                <a:spcPts val="0"/>
              </a:spcBef>
              <a:spcAft>
                <a:spcPts val="0"/>
              </a:spcAft>
              <a:buNone/>
            </a:pPr>
            <a:r>
              <a:rPr lang="en">
                <a:solidFill>
                  <a:schemeClr val="dk2"/>
                </a:solidFill>
              </a:rPr>
              <a:t>   Themes</a:t>
            </a:r>
            <a:endParaRPr>
              <a:solidFill>
                <a:schemeClr val="dk2"/>
              </a:solidFill>
            </a:endParaRPr>
          </a:p>
        </p:txBody>
      </p:sp>
      <p:sp>
        <p:nvSpPr>
          <p:cNvPr id="1417" name="Google Shape;1417;p65"/>
          <p:cNvSpPr txBox="1">
            <a:spLocks noGrp="1"/>
          </p:cNvSpPr>
          <p:nvPr>
            <p:ph type="ctrTitle" idx="4"/>
          </p:nvPr>
        </p:nvSpPr>
        <p:spPr>
          <a:xfrm>
            <a:off x="1257175" y="1606050"/>
            <a:ext cx="2296500" cy="83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4"/>
                </a:solidFill>
              </a:rPr>
              <a:t>Who did we interview?</a:t>
            </a:r>
            <a:endParaRPr>
              <a:solidFill>
                <a:schemeClr val="dk2"/>
              </a:solidFill>
            </a:endParaRPr>
          </a:p>
        </p:txBody>
      </p:sp>
      <p:sp>
        <p:nvSpPr>
          <p:cNvPr id="1418" name="Google Shape;1418;p65"/>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Interviews </a:t>
            </a:r>
            <a:endParaRPr/>
          </a:p>
        </p:txBody>
      </p:sp>
      <p:grpSp>
        <p:nvGrpSpPr>
          <p:cNvPr id="1419" name="Google Shape;1419;p65"/>
          <p:cNvGrpSpPr/>
          <p:nvPr/>
        </p:nvGrpSpPr>
        <p:grpSpPr>
          <a:xfrm rot="5838503">
            <a:off x="-84504" y="46216"/>
            <a:ext cx="1542257" cy="1410517"/>
            <a:chOff x="13650025" y="1387863"/>
            <a:chExt cx="1542375" cy="1410625"/>
          </a:xfrm>
        </p:grpSpPr>
        <p:sp>
          <p:nvSpPr>
            <p:cNvPr id="1420" name="Google Shape;1420;p65"/>
            <p:cNvSpPr/>
            <p:nvPr/>
          </p:nvSpPr>
          <p:spPr>
            <a:xfrm>
              <a:off x="13818450" y="1387863"/>
              <a:ext cx="1373950" cy="1271000"/>
            </a:xfrm>
            <a:custGeom>
              <a:avLst/>
              <a:gdLst/>
              <a:ahLst/>
              <a:cxnLst/>
              <a:rect l="l" t="t" r="r" b="b"/>
              <a:pathLst>
                <a:path w="54958" h="50840" extrusionOk="0">
                  <a:moveTo>
                    <a:pt x="38622" y="20806"/>
                  </a:moveTo>
                  <a:cubicBezTo>
                    <a:pt x="39892" y="20806"/>
                    <a:pt x="41342" y="21628"/>
                    <a:pt x="40144" y="22708"/>
                  </a:cubicBezTo>
                  <a:cubicBezTo>
                    <a:pt x="39552" y="23261"/>
                    <a:pt x="39027" y="23984"/>
                    <a:pt x="38493" y="23984"/>
                  </a:cubicBezTo>
                  <a:cubicBezTo>
                    <a:pt x="38097" y="23984"/>
                    <a:pt x="37696" y="23588"/>
                    <a:pt x="37257" y="22433"/>
                  </a:cubicBezTo>
                  <a:cubicBezTo>
                    <a:pt x="36815" y="21269"/>
                    <a:pt x="37668" y="20806"/>
                    <a:pt x="38622" y="20806"/>
                  </a:cubicBezTo>
                  <a:close/>
                  <a:moveTo>
                    <a:pt x="22720" y="22080"/>
                  </a:moveTo>
                  <a:cubicBezTo>
                    <a:pt x="23996" y="22080"/>
                    <a:pt x="25466" y="22912"/>
                    <a:pt x="24265" y="24014"/>
                  </a:cubicBezTo>
                  <a:cubicBezTo>
                    <a:pt x="23657" y="24563"/>
                    <a:pt x="23139" y="25269"/>
                    <a:pt x="22614" y="25269"/>
                  </a:cubicBezTo>
                  <a:cubicBezTo>
                    <a:pt x="22219" y="25269"/>
                    <a:pt x="21821" y="24870"/>
                    <a:pt x="21378" y="23704"/>
                  </a:cubicBezTo>
                  <a:cubicBezTo>
                    <a:pt x="20923" y="22544"/>
                    <a:pt x="21768" y="22080"/>
                    <a:pt x="22720" y="22080"/>
                  </a:cubicBezTo>
                  <a:close/>
                  <a:moveTo>
                    <a:pt x="31968" y="26064"/>
                  </a:moveTo>
                  <a:cubicBezTo>
                    <a:pt x="33248" y="26064"/>
                    <a:pt x="34709" y="26886"/>
                    <a:pt x="33511" y="27966"/>
                  </a:cubicBezTo>
                  <a:cubicBezTo>
                    <a:pt x="32899" y="28519"/>
                    <a:pt x="32377" y="29242"/>
                    <a:pt x="31842" y="29242"/>
                  </a:cubicBezTo>
                  <a:cubicBezTo>
                    <a:pt x="31446" y="29242"/>
                    <a:pt x="31043" y="28846"/>
                    <a:pt x="30589" y="27691"/>
                  </a:cubicBezTo>
                  <a:cubicBezTo>
                    <a:pt x="30147" y="26527"/>
                    <a:pt x="31007" y="26064"/>
                    <a:pt x="31968" y="26064"/>
                  </a:cubicBezTo>
                  <a:close/>
                  <a:moveTo>
                    <a:pt x="16006" y="25536"/>
                  </a:moveTo>
                  <a:cubicBezTo>
                    <a:pt x="16280" y="25536"/>
                    <a:pt x="16678" y="25948"/>
                    <a:pt x="17151" y="26729"/>
                  </a:cubicBezTo>
                  <a:lnTo>
                    <a:pt x="17185" y="26729"/>
                  </a:lnTo>
                  <a:cubicBezTo>
                    <a:pt x="17915" y="27902"/>
                    <a:pt x="18264" y="29689"/>
                    <a:pt x="17126" y="29689"/>
                  </a:cubicBezTo>
                  <a:cubicBezTo>
                    <a:pt x="17030" y="29689"/>
                    <a:pt x="16924" y="29677"/>
                    <a:pt x="16807" y="29650"/>
                  </a:cubicBezTo>
                  <a:cubicBezTo>
                    <a:pt x="15261" y="29307"/>
                    <a:pt x="15639" y="26110"/>
                    <a:pt x="15639" y="26110"/>
                  </a:cubicBezTo>
                  <a:cubicBezTo>
                    <a:pt x="15694" y="25723"/>
                    <a:pt x="15822" y="25536"/>
                    <a:pt x="16006" y="25536"/>
                  </a:cubicBezTo>
                  <a:close/>
                  <a:moveTo>
                    <a:pt x="25047" y="30677"/>
                  </a:moveTo>
                  <a:cubicBezTo>
                    <a:pt x="27433" y="30677"/>
                    <a:pt x="29264" y="36594"/>
                    <a:pt x="27259" y="36594"/>
                  </a:cubicBezTo>
                  <a:cubicBezTo>
                    <a:pt x="27033" y="36594"/>
                    <a:pt x="26758" y="36519"/>
                    <a:pt x="26431" y="36352"/>
                  </a:cubicBezTo>
                  <a:cubicBezTo>
                    <a:pt x="24540" y="35424"/>
                    <a:pt x="20657" y="34084"/>
                    <a:pt x="23853" y="31197"/>
                  </a:cubicBezTo>
                  <a:cubicBezTo>
                    <a:pt x="24256" y="30833"/>
                    <a:pt x="24659" y="30677"/>
                    <a:pt x="25047" y="30677"/>
                  </a:cubicBezTo>
                  <a:close/>
                  <a:moveTo>
                    <a:pt x="13409" y="38046"/>
                  </a:moveTo>
                  <a:cubicBezTo>
                    <a:pt x="13625" y="38046"/>
                    <a:pt x="13947" y="38172"/>
                    <a:pt x="14401" y="38483"/>
                  </a:cubicBezTo>
                  <a:cubicBezTo>
                    <a:pt x="15536" y="39274"/>
                    <a:pt x="18938" y="42745"/>
                    <a:pt x="16670" y="42951"/>
                  </a:cubicBezTo>
                  <a:cubicBezTo>
                    <a:pt x="16625" y="42955"/>
                    <a:pt x="16581" y="42956"/>
                    <a:pt x="16537" y="42956"/>
                  </a:cubicBezTo>
                  <a:cubicBezTo>
                    <a:pt x="14318" y="42956"/>
                    <a:pt x="13095" y="38793"/>
                    <a:pt x="13095" y="38793"/>
                  </a:cubicBezTo>
                  <a:cubicBezTo>
                    <a:pt x="12988" y="38386"/>
                    <a:pt x="13054" y="38046"/>
                    <a:pt x="13409" y="38046"/>
                  </a:cubicBezTo>
                  <a:close/>
                  <a:moveTo>
                    <a:pt x="31960" y="0"/>
                  </a:moveTo>
                  <a:cubicBezTo>
                    <a:pt x="31208" y="0"/>
                    <a:pt x="30457" y="146"/>
                    <a:pt x="29765" y="436"/>
                  </a:cubicBezTo>
                  <a:cubicBezTo>
                    <a:pt x="26878" y="1880"/>
                    <a:pt x="25056" y="883"/>
                    <a:pt x="24506" y="3873"/>
                  </a:cubicBezTo>
                  <a:cubicBezTo>
                    <a:pt x="23928" y="6819"/>
                    <a:pt x="22307" y="17337"/>
                    <a:pt x="21417" y="17337"/>
                  </a:cubicBezTo>
                  <a:cubicBezTo>
                    <a:pt x="21247" y="17337"/>
                    <a:pt x="21105" y="16958"/>
                    <a:pt x="21000" y="16074"/>
                  </a:cubicBezTo>
                  <a:cubicBezTo>
                    <a:pt x="20347" y="10575"/>
                    <a:pt x="22788" y="2395"/>
                    <a:pt x="23441" y="1158"/>
                  </a:cubicBezTo>
                  <a:cubicBezTo>
                    <a:pt x="23609" y="850"/>
                    <a:pt x="23366" y="638"/>
                    <a:pt x="22819" y="638"/>
                  </a:cubicBezTo>
                  <a:cubicBezTo>
                    <a:pt x="22023" y="638"/>
                    <a:pt x="20586" y="1084"/>
                    <a:pt x="18835" y="2326"/>
                  </a:cubicBezTo>
                  <a:cubicBezTo>
                    <a:pt x="17563" y="3254"/>
                    <a:pt x="16051" y="3254"/>
                    <a:pt x="15364" y="4010"/>
                  </a:cubicBezTo>
                  <a:cubicBezTo>
                    <a:pt x="13716" y="5808"/>
                    <a:pt x="13687" y="17710"/>
                    <a:pt x="13024" y="17710"/>
                  </a:cubicBezTo>
                  <a:cubicBezTo>
                    <a:pt x="12927" y="17710"/>
                    <a:pt x="12815" y="17452"/>
                    <a:pt x="12683" y="16865"/>
                  </a:cubicBezTo>
                  <a:cubicBezTo>
                    <a:pt x="11652" y="12294"/>
                    <a:pt x="12477" y="6794"/>
                    <a:pt x="12477" y="6794"/>
                  </a:cubicBezTo>
                  <a:cubicBezTo>
                    <a:pt x="12477" y="6794"/>
                    <a:pt x="12466" y="6793"/>
                    <a:pt x="12444" y="6793"/>
                  </a:cubicBezTo>
                  <a:cubicBezTo>
                    <a:pt x="12248" y="6793"/>
                    <a:pt x="11181" y="6932"/>
                    <a:pt x="9418" y="9716"/>
                  </a:cubicBezTo>
                  <a:cubicBezTo>
                    <a:pt x="8902" y="10541"/>
                    <a:pt x="7905" y="11056"/>
                    <a:pt x="7424" y="12294"/>
                  </a:cubicBezTo>
                  <a:cubicBezTo>
                    <a:pt x="5671" y="16762"/>
                    <a:pt x="10586" y="20783"/>
                    <a:pt x="10793" y="24151"/>
                  </a:cubicBezTo>
                  <a:cubicBezTo>
                    <a:pt x="10831" y="24687"/>
                    <a:pt x="10723" y="24919"/>
                    <a:pt x="10515" y="24919"/>
                  </a:cubicBezTo>
                  <a:cubicBezTo>
                    <a:pt x="9413" y="24919"/>
                    <a:pt x="5500" y="18428"/>
                    <a:pt x="5500" y="15971"/>
                  </a:cubicBezTo>
                  <a:cubicBezTo>
                    <a:pt x="5500" y="15971"/>
                    <a:pt x="4709" y="16109"/>
                    <a:pt x="3987" y="18171"/>
                  </a:cubicBezTo>
                  <a:cubicBezTo>
                    <a:pt x="3781" y="18755"/>
                    <a:pt x="3197" y="19442"/>
                    <a:pt x="3059" y="20336"/>
                  </a:cubicBezTo>
                  <a:cubicBezTo>
                    <a:pt x="2578" y="23945"/>
                    <a:pt x="7184" y="26557"/>
                    <a:pt x="7046" y="28413"/>
                  </a:cubicBezTo>
                  <a:cubicBezTo>
                    <a:pt x="7017" y="28733"/>
                    <a:pt x="6873" y="28872"/>
                    <a:pt x="6652" y="28872"/>
                  </a:cubicBezTo>
                  <a:cubicBezTo>
                    <a:pt x="5593" y="28872"/>
                    <a:pt x="2770" y="25662"/>
                    <a:pt x="2372" y="23842"/>
                  </a:cubicBezTo>
                  <a:cubicBezTo>
                    <a:pt x="2372" y="23842"/>
                    <a:pt x="0" y="24048"/>
                    <a:pt x="1135" y="28550"/>
                  </a:cubicBezTo>
                  <a:cubicBezTo>
                    <a:pt x="2189" y="32736"/>
                    <a:pt x="5768" y="35822"/>
                    <a:pt x="8116" y="35822"/>
                  </a:cubicBezTo>
                  <a:cubicBezTo>
                    <a:pt x="8294" y="35822"/>
                    <a:pt x="8465" y="35804"/>
                    <a:pt x="8627" y="35768"/>
                  </a:cubicBezTo>
                  <a:cubicBezTo>
                    <a:pt x="9615" y="35542"/>
                    <a:pt x="10429" y="35409"/>
                    <a:pt x="10969" y="35409"/>
                  </a:cubicBezTo>
                  <a:cubicBezTo>
                    <a:pt x="11745" y="35409"/>
                    <a:pt x="11956" y="35684"/>
                    <a:pt x="11308" y="36352"/>
                  </a:cubicBezTo>
                  <a:cubicBezTo>
                    <a:pt x="11308" y="36352"/>
                    <a:pt x="8249" y="38999"/>
                    <a:pt x="14676" y="43948"/>
                  </a:cubicBezTo>
                  <a:cubicBezTo>
                    <a:pt x="19061" y="47338"/>
                    <a:pt x="24261" y="50840"/>
                    <a:pt x="28318" y="50840"/>
                  </a:cubicBezTo>
                  <a:cubicBezTo>
                    <a:pt x="28745" y="50840"/>
                    <a:pt x="29159" y="50801"/>
                    <a:pt x="29558" y="50719"/>
                  </a:cubicBezTo>
                  <a:cubicBezTo>
                    <a:pt x="31311" y="50341"/>
                    <a:pt x="33133" y="50719"/>
                    <a:pt x="34164" y="49997"/>
                  </a:cubicBezTo>
                  <a:cubicBezTo>
                    <a:pt x="32617" y="48897"/>
                    <a:pt x="26946" y="46182"/>
                    <a:pt x="23990" y="43501"/>
                  </a:cubicBezTo>
                  <a:cubicBezTo>
                    <a:pt x="21221" y="40978"/>
                    <a:pt x="20935" y="40046"/>
                    <a:pt x="21830" y="40046"/>
                  </a:cubicBezTo>
                  <a:cubicBezTo>
                    <a:pt x="23056" y="40046"/>
                    <a:pt x="26497" y="41796"/>
                    <a:pt x="28802" y="43604"/>
                  </a:cubicBezTo>
                  <a:cubicBezTo>
                    <a:pt x="31184" y="45495"/>
                    <a:pt x="33478" y="48596"/>
                    <a:pt x="36424" y="48596"/>
                  </a:cubicBezTo>
                  <a:cubicBezTo>
                    <a:pt x="37602" y="48596"/>
                    <a:pt x="38883" y="48101"/>
                    <a:pt x="40316" y="46835"/>
                  </a:cubicBezTo>
                  <a:cubicBezTo>
                    <a:pt x="41072" y="46182"/>
                    <a:pt x="42585" y="46320"/>
                    <a:pt x="44028" y="44429"/>
                  </a:cubicBezTo>
                  <a:cubicBezTo>
                    <a:pt x="41966" y="44223"/>
                    <a:pt x="39938" y="43639"/>
                    <a:pt x="38082" y="42642"/>
                  </a:cubicBezTo>
                  <a:cubicBezTo>
                    <a:pt x="35720" y="41336"/>
                    <a:pt x="34077" y="38839"/>
                    <a:pt x="35732" y="38839"/>
                  </a:cubicBezTo>
                  <a:cubicBezTo>
                    <a:pt x="36124" y="38839"/>
                    <a:pt x="36702" y="38979"/>
                    <a:pt x="37498" y="39308"/>
                  </a:cubicBezTo>
                  <a:cubicBezTo>
                    <a:pt x="40146" y="40403"/>
                    <a:pt x="42488" y="41469"/>
                    <a:pt x="44168" y="41469"/>
                  </a:cubicBezTo>
                  <a:cubicBezTo>
                    <a:pt x="45126" y="41469"/>
                    <a:pt x="45869" y="41122"/>
                    <a:pt x="46331" y="40236"/>
                  </a:cubicBezTo>
                  <a:cubicBezTo>
                    <a:pt x="47843" y="37349"/>
                    <a:pt x="49871" y="37521"/>
                    <a:pt x="50318" y="34118"/>
                  </a:cubicBezTo>
                  <a:lnTo>
                    <a:pt x="50318" y="34118"/>
                  </a:lnTo>
                  <a:cubicBezTo>
                    <a:pt x="50317" y="34118"/>
                    <a:pt x="48790" y="35158"/>
                    <a:pt x="46097" y="35158"/>
                  </a:cubicBezTo>
                  <a:cubicBezTo>
                    <a:pt x="44812" y="35158"/>
                    <a:pt x="43261" y="34921"/>
                    <a:pt x="41485" y="34221"/>
                  </a:cubicBezTo>
                  <a:cubicBezTo>
                    <a:pt x="36711" y="32353"/>
                    <a:pt x="33241" y="29974"/>
                    <a:pt x="35513" y="29974"/>
                  </a:cubicBezTo>
                  <a:cubicBezTo>
                    <a:pt x="35875" y="29974"/>
                    <a:pt x="36381" y="30034"/>
                    <a:pt x="37051" y="30166"/>
                  </a:cubicBezTo>
                  <a:cubicBezTo>
                    <a:pt x="39546" y="30653"/>
                    <a:pt x="43933" y="32684"/>
                    <a:pt x="47428" y="32684"/>
                  </a:cubicBezTo>
                  <a:cubicBezTo>
                    <a:pt x="49854" y="32684"/>
                    <a:pt x="51849" y="31705"/>
                    <a:pt x="52483" y="28550"/>
                  </a:cubicBezTo>
                  <a:cubicBezTo>
                    <a:pt x="52689" y="27451"/>
                    <a:pt x="54098" y="26523"/>
                    <a:pt x="53927" y="24323"/>
                  </a:cubicBezTo>
                  <a:lnTo>
                    <a:pt x="53927" y="24323"/>
                  </a:lnTo>
                  <a:cubicBezTo>
                    <a:pt x="53033" y="25423"/>
                    <a:pt x="51727" y="26110"/>
                    <a:pt x="50318" y="26179"/>
                  </a:cubicBezTo>
                  <a:cubicBezTo>
                    <a:pt x="50287" y="26180"/>
                    <a:pt x="50255" y="26180"/>
                    <a:pt x="50223" y="26180"/>
                  </a:cubicBezTo>
                  <a:cubicBezTo>
                    <a:pt x="47922" y="26180"/>
                    <a:pt x="43390" y="23769"/>
                    <a:pt x="46915" y="23498"/>
                  </a:cubicBezTo>
                  <a:cubicBezTo>
                    <a:pt x="50490" y="23189"/>
                    <a:pt x="53927" y="23120"/>
                    <a:pt x="53755" y="19511"/>
                  </a:cubicBezTo>
                  <a:cubicBezTo>
                    <a:pt x="53548" y="15937"/>
                    <a:pt x="53411" y="13497"/>
                    <a:pt x="54167" y="11812"/>
                  </a:cubicBezTo>
                  <a:cubicBezTo>
                    <a:pt x="54958" y="10128"/>
                    <a:pt x="54236" y="10266"/>
                    <a:pt x="53033" y="10163"/>
                  </a:cubicBezTo>
                  <a:cubicBezTo>
                    <a:pt x="51796" y="10060"/>
                    <a:pt x="49630" y="7585"/>
                    <a:pt x="48771" y="7207"/>
                  </a:cubicBezTo>
                  <a:cubicBezTo>
                    <a:pt x="48730" y="7188"/>
                    <a:pt x="48681" y="7179"/>
                    <a:pt x="48626" y="7179"/>
                  </a:cubicBezTo>
                  <a:cubicBezTo>
                    <a:pt x="47584" y="7179"/>
                    <a:pt x="44192" y="10461"/>
                    <a:pt x="42103" y="12843"/>
                  </a:cubicBezTo>
                  <a:cubicBezTo>
                    <a:pt x="41474" y="13573"/>
                    <a:pt x="41036" y="13887"/>
                    <a:pt x="40770" y="13887"/>
                  </a:cubicBezTo>
                  <a:cubicBezTo>
                    <a:pt x="40120" y="13887"/>
                    <a:pt x="40491" y="12017"/>
                    <a:pt x="41588" y="9750"/>
                  </a:cubicBezTo>
                  <a:cubicBezTo>
                    <a:pt x="43134" y="6588"/>
                    <a:pt x="47396" y="5179"/>
                    <a:pt x="47396" y="5179"/>
                  </a:cubicBezTo>
                  <a:cubicBezTo>
                    <a:pt x="47396" y="5179"/>
                    <a:pt x="44862" y="3220"/>
                    <a:pt x="42374" y="3220"/>
                  </a:cubicBezTo>
                  <a:cubicBezTo>
                    <a:pt x="42352" y="3220"/>
                    <a:pt x="42331" y="3220"/>
                    <a:pt x="42310" y="3220"/>
                  </a:cubicBezTo>
                  <a:cubicBezTo>
                    <a:pt x="39766" y="3220"/>
                    <a:pt x="35607" y="12225"/>
                    <a:pt x="35058" y="14115"/>
                  </a:cubicBezTo>
                  <a:cubicBezTo>
                    <a:pt x="34945" y="14530"/>
                    <a:pt x="34813" y="14723"/>
                    <a:pt x="34690" y="14723"/>
                  </a:cubicBezTo>
                  <a:cubicBezTo>
                    <a:pt x="34249" y="14723"/>
                    <a:pt x="33905" y="12273"/>
                    <a:pt x="34817" y="8650"/>
                  </a:cubicBezTo>
                  <a:cubicBezTo>
                    <a:pt x="35470" y="5970"/>
                    <a:pt x="36879" y="3564"/>
                    <a:pt x="38873" y="1708"/>
                  </a:cubicBezTo>
                  <a:cubicBezTo>
                    <a:pt x="38873" y="1708"/>
                    <a:pt x="38064" y="1130"/>
                    <a:pt x="37375" y="1130"/>
                  </a:cubicBezTo>
                  <a:cubicBezTo>
                    <a:pt x="37224" y="1130"/>
                    <a:pt x="37078" y="1158"/>
                    <a:pt x="36948" y="1227"/>
                  </a:cubicBezTo>
                  <a:cubicBezTo>
                    <a:pt x="36054" y="1639"/>
                    <a:pt x="35470" y="1020"/>
                    <a:pt x="34233" y="2258"/>
                  </a:cubicBezTo>
                  <a:cubicBezTo>
                    <a:pt x="32308" y="4148"/>
                    <a:pt x="29868" y="11847"/>
                    <a:pt x="29765" y="16521"/>
                  </a:cubicBezTo>
                  <a:cubicBezTo>
                    <a:pt x="29732" y="18011"/>
                    <a:pt x="29520" y="18665"/>
                    <a:pt x="29281" y="18665"/>
                  </a:cubicBezTo>
                  <a:cubicBezTo>
                    <a:pt x="28764" y="18665"/>
                    <a:pt x="28119" y="15617"/>
                    <a:pt x="28871" y="11366"/>
                  </a:cubicBezTo>
                  <a:cubicBezTo>
                    <a:pt x="30005" y="5179"/>
                    <a:pt x="32102" y="1261"/>
                    <a:pt x="33167" y="127"/>
                  </a:cubicBezTo>
                  <a:cubicBezTo>
                    <a:pt x="32770" y="42"/>
                    <a:pt x="32365" y="0"/>
                    <a:pt x="3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5"/>
            <p:cNvSpPr/>
            <p:nvPr/>
          </p:nvSpPr>
          <p:spPr>
            <a:xfrm>
              <a:off x="13650025" y="1682313"/>
              <a:ext cx="1486525" cy="1116175"/>
            </a:xfrm>
            <a:custGeom>
              <a:avLst/>
              <a:gdLst/>
              <a:ahLst/>
              <a:cxnLst/>
              <a:rect l="l" t="t" r="r" b="b"/>
              <a:pathLst>
                <a:path w="59461" h="44647" extrusionOk="0">
                  <a:moveTo>
                    <a:pt x="59461" y="0"/>
                  </a:moveTo>
                  <a:lnTo>
                    <a:pt x="58636" y="241"/>
                  </a:lnTo>
                  <a:cubicBezTo>
                    <a:pt x="58120" y="378"/>
                    <a:pt x="57330" y="653"/>
                    <a:pt x="56367" y="997"/>
                  </a:cubicBezTo>
                  <a:cubicBezTo>
                    <a:pt x="55371" y="1340"/>
                    <a:pt x="54202" y="1787"/>
                    <a:pt x="52827" y="2303"/>
                  </a:cubicBezTo>
                  <a:cubicBezTo>
                    <a:pt x="51487" y="2853"/>
                    <a:pt x="50009" y="3506"/>
                    <a:pt x="48394" y="4331"/>
                  </a:cubicBezTo>
                  <a:cubicBezTo>
                    <a:pt x="46813" y="5121"/>
                    <a:pt x="45094" y="6049"/>
                    <a:pt x="43376" y="7149"/>
                  </a:cubicBezTo>
                  <a:cubicBezTo>
                    <a:pt x="42929" y="7390"/>
                    <a:pt x="42516" y="7699"/>
                    <a:pt x="42070" y="8008"/>
                  </a:cubicBezTo>
                  <a:cubicBezTo>
                    <a:pt x="41657" y="8317"/>
                    <a:pt x="41176" y="8558"/>
                    <a:pt x="40763" y="8902"/>
                  </a:cubicBezTo>
                  <a:lnTo>
                    <a:pt x="39457" y="9864"/>
                  </a:lnTo>
                  <a:cubicBezTo>
                    <a:pt x="39045" y="10208"/>
                    <a:pt x="38598" y="10552"/>
                    <a:pt x="38151" y="10861"/>
                  </a:cubicBezTo>
                  <a:cubicBezTo>
                    <a:pt x="36330" y="12098"/>
                    <a:pt x="34371" y="13301"/>
                    <a:pt x="32377" y="14470"/>
                  </a:cubicBezTo>
                  <a:lnTo>
                    <a:pt x="26294" y="18113"/>
                  </a:lnTo>
                  <a:cubicBezTo>
                    <a:pt x="22273" y="20519"/>
                    <a:pt x="18389" y="23131"/>
                    <a:pt x="14677" y="25949"/>
                  </a:cubicBezTo>
                  <a:cubicBezTo>
                    <a:pt x="11412" y="28424"/>
                    <a:pt x="8456" y="31208"/>
                    <a:pt x="5809" y="34335"/>
                  </a:cubicBezTo>
                  <a:cubicBezTo>
                    <a:pt x="4744" y="35573"/>
                    <a:pt x="3782" y="36879"/>
                    <a:pt x="2922" y="38288"/>
                  </a:cubicBezTo>
                  <a:cubicBezTo>
                    <a:pt x="2544" y="38907"/>
                    <a:pt x="2201" y="39491"/>
                    <a:pt x="1926" y="40041"/>
                  </a:cubicBezTo>
                  <a:cubicBezTo>
                    <a:pt x="1616" y="40591"/>
                    <a:pt x="1376" y="41106"/>
                    <a:pt x="1135" y="41587"/>
                  </a:cubicBezTo>
                  <a:lnTo>
                    <a:pt x="620" y="42893"/>
                  </a:lnTo>
                  <a:cubicBezTo>
                    <a:pt x="448" y="43237"/>
                    <a:pt x="379" y="43581"/>
                    <a:pt x="276" y="43856"/>
                  </a:cubicBezTo>
                  <a:lnTo>
                    <a:pt x="1" y="44646"/>
                  </a:lnTo>
                  <a:lnTo>
                    <a:pt x="310" y="43856"/>
                  </a:lnTo>
                  <a:cubicBezTo>
                    <a:pt x="448" y="43615"/>
                    <a:pt x="551" y="43271"/>
                    <a:pt x="723" y="42928"/>
                  </a:cubicBezTo>
                  <a:lnTo>
                    <a:pt x="1307" y="41690"/>
                  </a:lnTo>
                  <a:cubicBezTo>
                    <a:pt x="1548" y="41209"/>
                    <a:pt x="1857" y="40728"/>
                    <a:pt x="2132" y="40178"/>
                  </a:cubicBezTo>
                  <a:cubicBezTo>
                    <a:pt x="2441" y="39628"/>
                    <a:pt x="2819" y="39078"/>
                    <a:pt x="3232" y="38460"/>
                  </a:cubicBezTo>
                  <a:cubicBezTo>
                    <a:pt x="3610" y="37841"/>
                    <a:pt x="4091" y="37222"/>
                    <a:pt x="4572" y="36604"/>
                  </a:cubicBezTo>
                  <a:cubicBezTo>
                    <a:pt x="4847" y="36294"/>
                    <a:pt x="5088" y="35985"/>
                    <a:pt x="5363" y="35641"/>
                  </a:cubicBezTo>
                  <a:lnTo>
                    <a:pt x="6222" y="34679"/>
                  </a:lnTo>
                  <a:cubicBezTo>
                    <a:pt x="7494" y="33236"/>
                    <a:pt x="8834" y="31895"/>
                    <a:pt x="10243" y="30623"/>
                  </a:cubicBezTo>
                  <a:cubicBezTo>
                    <a:pt x="11755" y="29283"/>
                    <a:pt x="13440" y="27943"/>
                    <a:pt x="15192" y="26602"/>
                  </a:cubicBezTo>
                  <a:cubicBezTo>
                    <a:pt x="18904" y="23818"/>
                    <a:pt x="22754" y="21275"/>
                    <a:pt x="26741" y="18903"/>
                  </a:cubicBezTo>
                  <a:lnTo>
                    <a:pt x="32824" y="15226"/>
                  </a:lnTo>
                  <a:cubicBezTo>
                    <a:pt x="34817" y="14023"/>
                    <a:pt x="36777" y="12820"/>
                    <a:pt x="38598" y="11514"/>
                  </a:cubicBezTo>
                  <a:cubicBezTo>
                    <a:pt x="39079" y="11170"/>
                    <a:pt x="39526" y="10861"/>
                    <a:pt x="39939" y="10517"/>
                  </a:cubicBezTo>
                  <a:lnTo>
                    <a:pt x="41245" y="9520"/>
                  </a:lnTo>
                  <a:cubicBezTo>
                    <a:pt x="41657" y="9177"/>
                    <a:pt x="42104" y="8902"/>
                    <a:pt x="42516" y="8592"/>
                  </a:cubicBezTo>
                  <a:cubicBezTo>
                    <a:pt x="42963" y="8283"/>
                    <a:pt x="43376" y="7974"/>
                    <a:pt x="43822" y="7733"/>
                  </a:cubicBezTo>
                  <a:cubicBezTo>
                    <a:pt x="45506" y="6599"/>
                    <a:pt x="47156" y="5637"/>
                    <a:pt x="48737" y="4812"/>
                  </a:cubicBezTo>
                  <a:cubicBezTo>
                    <a:pt x="50284" y="3953"/>
                    <a:pt x="51762" y="3265"/>
                    <a:pt x="53068" y="2646"/>
                  </a:cubicBezTo>
                  <a:cubicBezTo>
                    <a:pt x="54374" y="2062"/>
                    <a:pt x="55542" y="1581"/>
                    <a:pt x="56505" y="1169"/>
                  </a:cubicBezTo>
                  <a:cubicBezTo>
                    <a:pt x="57467" y="791"/>
                    <a:pt x="58223" y="481"/>
                    <a:pt x="58739" y="309"/>
                  </a:cubicBezTo>
                  <a:lnTo>
                    <a:pt x="59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5"/>
            <p:cNvSpPr/>
            <p:nvPr/>
          </p:nvSpPr>
          <p:spPr>
            <a:xfrm>
              <a:off x="14644175" y="1934913"/>
              <a:ext cx="362625" cy="170150"/>
            </a:xfrm>
            <a:custGeom>
              <a:avLst/>
              <a:gdLst/>
              <a:ahLst/>
              <a:cxnLst/>
              <a:rect l="l" t="t" r="r" b="b"/>
              <a:pathLst>
                <a:path w="14505" h="6806" extrusionOk="0">
                  <a:moveTo>
                    <a:pt x="1" y="1"/>
                  </a:moveTo>
                  <a:lnTo>
                    <a:pt x="1" y="1"/>
                  </a:lnTo>
                  <a:cubicBezTo>
                    <a:pt x="69" y="241"/>
                    <a:pt x="207" y="448"/>
                    <a:pt x="344" y="654"/>
                  </a:cubicBezTo>
                  <a:cubicBezTo>
                    <a:pt x="688" y="1169"/>
                    <a:pt x="1101" y="1650"/>
                    <a:pt x="1582" y="2063"/>
                  </a:cubicBezTo>
                  <a:cubicBezTo>
                    <a:pt x="1891" y="2338"/>
                    <a:pt x="2235" y="2613"/>
                    <a:pt x="2544" y="2853"/>
                  </a:cubicBezTo>
                  <a:cubicBezTo>
                    <a:pt x="2957" y="3128"/>
                    <a:pt x="3335" y="3403"/>
                    <a:pt x="3747" y="3644"/>
                  </a:cubicBezTo>
                  <a:cubicBezTo>
                    <a:pt x="4606" y="4125"/>
                    <a:pt x="5534" y="4572"/>
                    <a:pt x="6462" y="5019"/>
                  </a:cubicBezTo>
                  <a:cubicBezTo>
                    <a:pt x="6943" y="5225"/>
                    <a:pt x="7425" y="5397"/>
                    <a:pt x="7906" y="5569"/>
                  </a:cubicBezTo>
                  <a:cubicBezTo>
                    <a:pt x="8387" y="5775"/>
                    <a:pt x="8868" y="5912"/>
                    <a:pt x="9315" y="6050"/>
                  </a:cubicBezTo>
                  <a:cubicBezTo>
                    <a:pt x="10174" y="6325"/>
                    <a:pt x="11068" y="6531"/>
                    <a:pt x="11927" y="6668"/>
                  </a:cubicBezTo>
                  <a:cubicBezTo>
                    <a:pt x="12546" y="6737"/>
                    <a:pt x="13164" y="6806"/>
                    <a:pt x="13817" y="6806"/>
                  </a:cubicBezTo>
                  <a:lnTo>
                    <a:pt x="14505" y="6806"/>
                  </a:lnTo>
                  <a:lnTo>
                    <a:pt x="13817" y="6668"/>
                  </a:lnTo>
                  <a:cubicBezTo>
                    <a:pt x="13577" y="6634"/>
                    <a:pt x="13336" y="6600"/>
                    <a:pt x="13027" y="6531"/>
                  </a:cubicBezTo>
                  <a:cubicBezTo>
                    <a:pt x="12718" y="6462"/>
                    <a:pt x="12374" y="6393"/>
                    <a:pt x="11996" y="6290"/>
                  </a:cubicBezTo>
                  <a:cubicBezTo>
                    <a:pt x="11274" y="6084"/>
                    <a:pt x="10415" y="5809"/>
                    <a:pt x="9521" y="5500"/>
                  </a:cubicBezTo>
                  <a:cubicBezTo>
                    <a:pt x="8628" y="5191"/>
                    <a:pt x="7665" y="4812"/>
                    <a:pt x="6737" y="4400"/>
                  </a:cubicBezTo>
                  <a:cubicBezTo>
                    <a:pt x="6290" y="4194"/>
                    <a:pt x="5809" y="3953"/>
                    <a:pt x="5362" y="3747"/>
                  </a:cubicBezTo>
                  <a:cubicBezTo>
                    <a:pt x="4916" y="3575"/>
                    <a:pt x="4469" y="3335"/>
                    <a:pt x="4022" y="3128"/>
                  </a:cubicBezTo>
                  <a:cubicBezTo>
                    <a:pt x="3266" y="2716"/>
                    <a:pt x="2510" y="2269"/>
                    <a:pt x="1822" y="1788"/>
                  </a:cubicBezTo>
                  <a:cubicBezTo>
                    <a:pt x="1307" y="1410"/>
                    <a:pt x="860" y="997"/>
                    <a:pt x="413" y="585"/>
                  </a:cubicBezTo>
                  <a:cubicBezTo>
                    <a:pt x="276" y="413"/>
                    <a:pt x="104" y="20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5"/>
            <p:cNvSpPr/>
            <p:nvPr/>
          </p:nvSpPr>
          <p:spPr>
            <a:xfrm>
              <a:off x="14754175" y="1540538"/>
              <a:ext cx="98825" cy="305050"/>
            </a:xfrm>
            <a:custGeom>
              <a:avLst/>
              <a:gdLst/>
              <a:ahLst/>
              <a:cxnLst/>
              <a:rect l="l" t="t" r="r" b="b"/>
              <a:pathLst>
                <a:path w="3953" h="12202" extrusionOk="0">
                  <a:moveTo>
                    <a:pt x="3953" y="0"/>
                  </a:moveTo>
                  <a:lnTo>
                    <a:pt x="3575" y="412"/>
                  </a:lnTo>
                  <a:lnTo>
                    <a:pt x="3162" y="928"/>
                  </a:lnTo>
                  <a:cubicBezTo>
                    <a:pt x="2990" y="1134"/>
                    <a:pt x="2818" y="1375"/>
                    <a:pt x="2681" y="1615"/>
                  </a:cubicBezTo>
                  <a:cubicBezTo>
                    <a:pt x="2509" y="1856"/>
                    <a:pt x="2303" y="2165"/>
                    <a:pt x="2131" y="2475"/>
                  </a:cubicBezTo>
                  <a:cubicBezTo>
                    <a:pt x="1925" y="2784"/>
                    <a:pt x="1753" y="3128"/>
                    <a:pt x="1581" y="3437"/>
                  </a:cubicBezTo>
                  <a:cubicBezTo>
                    <a:pt x="1409" y="3815"/>
                    <a:pt x="1237" y="4159"/>
                    <a:pt x="1066" y="4537"/>
                  </a:cubicBezTo>
                  <a:cubicBezTo>
                    <a:pt x="928" y="4915"/>
                    <a:pt x="756" y="5293"/>
                    <a:pt x="653" y="5705"/>
                  </a:cubicBezTo>
                  <a:cubicBezTo>
                    <a:pt x="516" y="6083"/>
                    <a:pt x="378" y="6496"/>
                    <a:pt x="309" y="6908"/>
                  </a:cubicBezTo>
                  <a:cubicBezTo>
                    <a:pt x="206" y="7286"/>
                    <a:pt x="138" y="7699"/>
                    <a:pt x="69" y="8111"/>
                  </a:cubicBezTo>
                  <a:cubicBezTo>
                    <a:pt x="34" y="8455"/>
                    <a:pt x="0" y="8833"/>
                    <a:pt x="0" y="9245"/>
                  </a:cubicBezTo>
                  <a:cubicBezTo>
                    <a:pt x="0" y="9555"/>
                    <a:pt x="34" y="9898"/>
                    <a:pt x="103" y="10242"/>
                  </a:cubicBezTo>
                  <a:cubicBezTo>
                    <a:pt x="138" y="10552"/>
                    <a:pt x="172" y="10826"/>
                    <a:pt x="275" y="11101"/>
                  </a:cubicBezTo>
                  <a:cubicBezTo>
                    <a:pt x="309" y="11308"/>
                    <a:pt x="413" y="11514"/>
                    <a:pt x="481" y="11720"/>
                  </a:cubicBezTo>
                  <a:cubicBezTo>
                    <a:pt x="550" y="11858"/>
                    <a:pt x="619" y="11995"/>
                    <a:pt x="687" y="12098"/>
                  </a:cubicBezTo>
                  <a:cubicBezTo>
                    <a:pt x="735" y="12146"/>
                    <a:pt x="750" y="12177"/>
                    <a:pt x="754" y="12192"/>
                  </a:cubicBezTo>
                  <a:lnTo>
                    <a:pt x="754" y="12192"/>
                  </a:lnTo>
                  <a:cubicBezTo>
                    <a:pt x="719" y="12023"/>
                    <a:pt x="652" y="11854"/>
                    <a:pt x="619" y="11686"/>
                  </a:cubicBezTo>
                  <a:cubicBezTo>
                    <a:pt x="584" y="11514"/>
                    <a:pt x="550" y="11273"/>
                    <a:pt x="516" y="11033"/>
                  </a:cubicBezTo>
                  <a:cubicBezTo>
                    <a:pt x="481" y="10792"/>
                    <a:pt x="481" y="10517"/>
                    <a:pt x="481" y="10242"/>
                  </a:cubicBezTo>
                  <a:cubicBezTo>
                    <a:pt x="481" y="9933"/>
                    <a:pt x="516" y="9589"/>
                    <a:pt x="550" y="9245"/>
                  </a:cubicBezTo>
                  <a:cubicBezTo>
                    <a:pt x="550" y="8902"/>
                    <a:pt x="619" y="8558"/>
                    <a:pt x="687" y="8180"/>
                  </a:cubicBezTo>
                  <a:lnTo>
                    <a:pt x="825" y="7630"/>
                  </a:lnTo>
                  <a:cubicBezTo>
                    <a:pt x="859" y="7458"/>
                    <a:pt x="928" y="7252"/>
                    <a:pt x="962" y="7080"/>
                  </a:cubicBezTo>
                  <a:cubicBezTo>
                    <a:pt x="1066" y="6668"/>
                    <a:pt x="1169" y="6290"/>
                    <a:pt x="1306" y="5912"/>
                  </a:cubicBezTo>
                  <a:cubicBezTo>
                    <a:pt x="1409" y="5534"/>
                    <a:pt x="1581" y="5155"/>
                    <a:pt x="1719" y="4812"/>
                  </a:cubicBezTo>
                  <a:cubicBezTo>
                    <a:pt x="1890" y="4434"/>
                    <a:pt x="2028" y="4056"/>
                    <a:pt x="2165" y="3712"/>
                  </a:cubicBezTo>
                  <a:cubicBezTo>
                    <a:pt x="2303" y="3368"/>
                    <a:pt x="2440" y="3025"/>
                    <a:pt x="2578" y="2715"/>
                  </a:cubicBezTo>
                  <a:cubicBezTo>
                    <a:pt x="2750" y="2406"/>
                    <a:pt x="2887" y="2097"/>
                    <a:pt x="3025" y="1822"/>
                  </a:cubicBezTo>
                  <a:cubicBezTo>
                    <a:pt x="3162" y="1547"/>
                    <a:pt x="3300" y="1306"/>
                    <a:pt x="3403" y="1100"/>
                  </a:cubicBezTo>
                  <a:lnTo>
                    <a:pt x="3678" y="516"/>
                  </a:lnTo>
                  <a:lnTo>
                    <a:pt x="3953" y="0"/>
                  </a:lnTo>
                  <a:close/>
                  <a:moveTo>
                    <a:pt x="754" y="12192"/>
                  </a:moveTo>
                  <a:cubicBezTo>
                    <a:pt x="755" y="12195"/>
                    <a:pt x="756" y="12198"/>
                    <a:pt x="756" y="12201"/>
                  </a:cubicBezTo>
                  <a:cubicBezTo>
                    <a:pt x="756" y="12201"/>
                    <a:pt x="756" y="12198"/>
                    <a:pt x="754" y="12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5"/>
            <p:cNvSpPr/>
            <p:nvPr/>
          </p:nvSpPr>
          <p:spPr>
            <a:xfrm>
              <a:off x="14611525" y="1611838"/>
              <a:ext cx="49875" cy="310225"/>
            </a:xfrm>
            <a:custGeom>
              <a:avLst/>
              <a:gdLst/>
              <a:ahLst/>
              <a:cxnLst/>
              <a:rect l="l" t="t" r="r" b="b"/>
              <a:pathLst>
                <a:path w="1995" h="12409" extrusionOk="0">
                  <a:moveTo>
                    <a:pt x="997" y="1"/>
                  </a:moveTo>
                  <a:lnTo>
                    <a:pt x="997" y="1"/>
                  </a:lnTo>
                  <a:cubicBezTo>
                    <a:pt x="997" y="1"/>
                    <a:pt x="929" y="207"/>
                    <a:pt x="826" y="516"/>
                  </a:cubicBezTo>
                  <a:lnTo>
                    <a:pt x="619" y="1135"/>
                  </a:lnTo>
                  <a:cubicBezTo>
                    <a:pt x="551" y="1375"/>
                    <a:pt x="482" y="1650"/>
                    <a:pt x="447" y="1925"/>
                  </a:cubicBezTo>
                  <a:cubicBezTo>
                    <a:pt x="379" y="2200"/>
                    <a:pt x="310" y="2544"/>
                    <a:pt x="241" y="2888"/>
                  </a:cubicBezTo>
                  <a:cubicBezTo>
                    <a:pt x="173" y="3231"/>
                    <a:pt x="138" y="3575"/>
                    <a:pt x="104" y="3953"/>
                  </a:cubicBezTo>
                  <a:cubicBezTo>
                    <a:pt x="69" y="4331"/>
                    <a:pt x="35" y="4709"/>
                    <a:pt x="35" y="5122"/>
                  </a:cubicBezTo>
                  <a:cubicBezTo>
                    <a:pt x="1" y="5534"/>
                    <a:pt x="35" y="5912"/>
                    <a:pt x="35" y="6325"/>
                  </a:cubicBezTo>
                  <a:cubicBezTo>
                    <a:pt x="35" y="6737"/>
                    <a:pt x="104" y="7150"/>
                    <a:pt x="138" y="7528"/>
                  </a:cubicBezTo>
                  <a:cubicBezTo>
                    <a:pt x="173" y="7940"/>
                    <a:pt x="241" y="8318"/>
                    <a:pt x="310" y="8696"/>
                  </a:cubicBezTo>
                  <a:cubicBezTo>
                    <a:pt x="413" y="9040"/>
                    <a:pt x="482" y="9384"/>
                    <a:pt x="619" y="9727"/>
                  </a:cubicBezTo>
                  <a:cubicBezTo>
                    <a:pt x="688" y="10071"/>
                    <a:pt x="826" y="10346"/>
                    <a:pt x="929" y="10655"/>
                  </a:cubicBezTo>
                  <a:cubicBezTo>
                    <a:pt x="1135" y="11102"/>
                    <a:pt x="1341" y="11549"/>
                    <a:pt x="1616" y="11961"/>
                  </a:cubicBezTo>
                  <a:cubicBezTo>
                    <a:pt x="1719" y="12099"/>
                    <a:pt x="1857" y="12271"/>
                    <a:pt x="1994" y="12408"/>
                  </a:cubicBezTo>
                  <a:cubicBezTo>
                    <a:pt x="1994" y="12408"/>
                    <a:pt x="1891" y="12236"/>
                    <a:pt x="1754" y="11893"/>
                  </a:cubicBezTo>
                  <a:cubicBezTo>
                    <a:pt x="1719" y="11721"/>
                    <a:pt x="1650" y="11515"/>
                    <a:pt x="1582" y="11308"/>
                  </a:cubicBezTo>
                  <a:cubicBezTo>
                    <a:pt x="1479" y="11068"/>
                    <a:pt x="1410" y="10827"/>
                    <a:pt x="1341" y="10518"/>
                  </a:cubicBezTo>
                  <a:cubicBezTo>
                    <a:pt x="1272" y="10243"/>
                    <a:pt x="1204" y="9934"/>
                    <a:pt x="1135" y="9590"/>
                  </a:cubicBezTo>
                  <a:cubicBezTo>
                    <a:pt x="1066" y="9281"/>
                    <a:pt x="1032" y="8937"/>
                    <a:pt x="963" y="8559"/>
                  </a:cubicBezTo>
                  <a:cubicBezTo>
                    <a:pt x="894" y="8215"/>
                    <a:pt x="860" y="7837"/>
                    <a:pt x="826" y="7459"/>
                  </a:cubicBezTo>
                  <a:cubicBezTo>
                    <a:pt x="757" y="7081"/>
                    <a:pt x="757" y="6668"/>
                    <a:pt x="757" y="6290"/>
                  </a:cubicBezTo>
                  <a:cubicBezTo>
                    <a:pt x="757" y="5912"/>
                    <a:pt x="688" y="5500"/>
                    <a:pt x="722" y="5122"/>
                  </a:cubicBezTo>
                  <a:cubicBezTo>
                    <a:pt x="722" y="4744"/>
                    <a:pt x="722" y="4366"/>
                    <a:pt x="722" y="3988"/>
                  </a:cubicBezTo>
                  <a:cubicBezTo>
                    <a:pt x="722" y="3644"/>
                    <a:pt x="757" y="3266"/>
                    <a:pt x="757" y="2922"/>
                  </a:cubicBezTo>
                  <a:cubicBezTo>
                    <a:pt x="757" y="2613"/>
                    <a:pt x="826" y="2269"/>
                    <a:pt x="826" y="1994"/>
                  </a:cubicBezTo>
                  <a:cubicBezTo>
                    <a:pt x="860" y="1410"/>
                    <a:pt x="929" y="894"/>
                    <a:pt x="963" y="551"/>
                  </a:cubicBez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5"/>
            <p:cNvSpPr/>
            <p:nvPr/>
          </p:nvSpPr>
          <p:spPr>
            <a:xfrm>
              <a:off x="14449125" y="1494988"/>
              <a:ext cx="80800" cy="518150"/>
            </a:xfrm>
            <a:custGeom>
              <a:avLst/>
              <a:gdLst/>
              <a:ahLst/>
              <a:cxnLst/>
              <a:rect l="l" t="t" r="r" b="b"/>
              <a:pathLst>
                <a:path w="3232" h="20726" extrusionOk="0">
                  <a:moveTo>
                    <a:pt x="2269" y="0"/>
                  </a:moveTo>
                  <a:cubicBezTo>
                    <a:pt x="2269" y="1"/>
                    <a:pt x="2132" y="310"/>
                    <a:pt x="1891" y="860"/>
                  </a:cubicBezTo>
                  <a:lnTo>
                    <a:pt x="1444" y="1822"/>
                  </a:lnTo>
                  <a:cubicBezTo>
                    <a:pt x="1272" y="2269"/>
                    <a:pt x="1135" y="2681"/>
                    <a:pt x="1032" y="3128"/>
                  </a:cubicBezTo>
                  <a:cubicBezTo>
                    <a:pt x="860" y="3644"/>
                    <a:pt x="723" y="4159"/>
                    <a:pt x="585" y="4709"/>
                  </a:cubicBezTo>
                  <a:cubicBezTo>
                    <a:pt x="482" y="5293"/>
                    <a:pt x="345" y="5878"/>
                    <a:pt x="241" y="6496"/>
                  </a:cubicBezTo>
                  <a:cubicBezTo>
                    <a:pt x="173" y="7149"/>
                    <a:pt x="70" y="7802"/>
                    <a:pt x="35" y="8455"/>
                  </a:cubicBezTo>
                  <a:cubicBezTo>
                    <a:pt x="1" y="9143"/>
                    <a:pt x="1" y="9830"/>
                    <a:pt x="35" y="10483"/>
                  </a:cubicBezTo>
                  <a:cubicBezTo>
                    <a:pt x="104" y="11171"/>
                    <a:pt x="104" y="11858"/>
                    <a:pt x="241" y="12511"/>
                  </a:cubicBezTo>
                  <a:cubicBezTo>
                    <a:pt x="276" y="12855"/>
                    <a:pt x="310" y="13198"/>
                    <a:pt x="379" y="13508"/>
                  </a:cubicBezTo>
                  <a:lnTo>
                    <a:pt x="585" y="14470"/>
                  </a:lnTo>
                  <a:cubicBezTo>
                    <a:pt x="688" y="15089"/>
                    <a:pt x="929" y="15673"/>
                    <a:pt x="1066" y="16223"/>
                  </a:cubicBezTo>
                  <a:cubicBezTo>
                    <a:pt x="1238" y="16773"/>
                    <a:pt x="1444" y="17288"/>
                    <a:pt x="1651" y="17770"/>
                  </a:cubicBezTo>
                  <a:cubicBezTo>
                    <a:pt x="1754" y="18010"/>
                    <a:pt x="1857" y="18216"/>
                    <a:pt x="1926" y="18423"/>
                  </a:cubicBezTo>
                  <a:lnTo>
                    <a:pt x="2235" y="19007"/>
                  </a:lnTo>
                  <a:cubicBezTo>
                    <a:pt x="2441" y="19385"/>
                    <a:pt x="2613" y="19694"/>
                    <a:pt x="2750" y="19935"/>
                  </a:cubicBezTo>
                  <a:cubicBezTo>
                    <a:pt x="2922" y="20210"/>
                    <a:pt x="3060" y="20485"/>
                    <a:pt x="3232" y="20725"/>
                  </a:cubicBezTo>
                  <a:lnTo>
                    <a:pt x="3128" y="20519"/>
                  </a:lnTo>
                  <a:cubicBezTo>
                    <a:pt x="3060" y="20382"/>
                    <a:pt x="2957" y="20175"/>
                    <a:pt x="2853" y="19900"/>
                  </a:cubicBezTo>
                  <a:cubicBezTo>
                    <a:pt x="2716" y="19626"/>
                    <a:pt x="2579" y="19316"/>
                    <a:pt x="2441" y="18904"/>
                  </a:cubicBezTo>
                  <a:cubicBezTo>
                    <a:pt x="2304" y="18526"/>
                    <a:pt x="2132" y="18113"/>
                    <a:pt x="1994" y="17632"/>
                  </a:cubicBezTo>
                  <a:cubicBezTo>
                    <a:pt x="1857" y="17151"/>
                    <a:pt x="1719" y="16635"/>
                    <a:pt x="1547" y="16085"/>
                  </a:cubicBezTo>
                  <a:cubicBezTo>
                    <a:pt x="1376" y="15536"/>
                    <a:pt x="1238" y="14951"/>
                    <a:pt x="1169" y="14333"/>
                  </a:cubicBezTo>
                  <a:lnTo>
                    <a:pt x="998" y="13405"/>
                  </a:lnTo>
                  <a:lnTo>
                    <a:pt x="860" y="12442"/>
                  </a:lnTo>
                  <a:cubicBezTo>
                    <a:pt x="757" y="11789"/>
                    <a:pt x="757" y="11136"/>
                    <a:pt x="723" y="10483"/>
                  </a:cubicBezTo>
                  <a:cubicBezTo>
                    <a:pt x="688" y="9796"/>
                    <a:pt x="723" y="9143"/>
                    <a:pt x="723" y="8490"/>
                  </a:cubicBezTo>
                  <a:cubicBezTo>
                    <a:pt x="723" y="7871"/>
                    <a:pt x="826" y="7218"/>
                    <a:pt x="860" y="6599"/>
                  </a:cubicBezTo>
                  <a:cubicBezTo>
                    <a:pt x="894" y="5981"/>
                    <a:pt x="1032" y="5396"/>
                    <a:pt x="1101" y="4812"/>
                  </a:cubicBezTo>
                  <a:cubicBezTo>
                    <a:pt x="1101" y="4675"/>
                    <a:pt x="1135" y="4537"/>
                    <a:pt x="1169" y="4400"/>
                  </a:cubicBezTo>
                  <a:lnTo>
                    <a:pt x="1238" y="3987"/>
                  </a:lnTo>
                  <a:lnTo>
                    <a:pt x="1410" y="3231"/>
                  </a:lnTo>
                  <a:cubicBezTo>
                    <a:pt x="1547" y="2750"/>
                    <a:pt x="1582" y="2303"/>
                    <a:pt x="1719" y="1891"/>
                  </a:cubicBezTo>
                  <a:lnTo>
                    <a:pt x="2029" y="894"/>
                  </a:lnTo>
                  <a:cubicBezTo>
                    <a:pt x="2166" y="344"/>
                    <a:pt x="2269" y="1"/>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5"/>
            <p:cNvSpPr/>
            <p:nvPr/>
          </p:nvSpPr>
          <p:spPr>
            <a:xfrm>
              <a:off x="14240325" y="1523338"/>
              <a:ext cx="123775" cy="590325"/>
            </a:xfrm>
            <a:custGeom>
              <a:avLst/>
              <a:gdLst/>
              <a:ahLst/>
              <a:cxnLst/>
              <a:rect l="l" t="t" r="r" b="b"/>
              <a:pathLst>
                <a:path w="4951" h="23613" extrusionOk="0">
                  <a:moveTo>
                    <a:pt x="1513" y="1"/>
                  </a:moveTo>
                  <a:cubicBezTo>
                    <a:pt x="1513" y="1"/>
                    <a:pt x="1410" y="379"/>
                    <a:pt x="1204" y="1032"/>
                  </a:cubicBezTo>
                  <a:lnTo>
                    <a:pt x="895" y="2200"/>
                  </a:lnTo>
                  <a:cubicBezTo>
                    <a:pt x="826" y="2441"/>
                    <a:pt x="757" y="2681"/>
                    <a:pt x="688" y="2956"/>
                  </a:cubicBezTo>
                  <a:lnTo>
                    <a:pt x="551" y="3747"/>
                  </a:lnTo>
                  <a:cubicBezTo>
                    <a:pt x="448" y="4331"/>
                    <a:pt x="345" y="4950"/>
                    <a:pt x="242" y="5637"/>
                  </a:cubicBezTo>
                  <a:cubicBezTo>
                    <a:pt x="138" y="6290"/>
                    <a:pt x="104" y="6978"/>
                    <a:pt x="35" y="7734"/>
                  </a:cubicBezTo>
                  <a:cubicBezTo>
                    <a:pt x="1" y="8078"/>
                    <a:pt x="1" y="8456"/>
                    <a:pt x="1" y="8834"/>
                  </a:cubicBezTo>
                  <a:cubicBezTo>
                    <a:pt x="1" y="9212"/>
                    <a:pt x="1" y="9590"/>
                    <a:pt x="1" y="9968"/>
                  </a:cubicBezTo>
                  <a:cubicBezTo>
                    <a:pt x="1" y="10380"/>
                    <a:pt x="1" y="10758"/>
                    <a:pt x="70" y="11136"/>
                  </a:cubicBezTo>
                  <a:cubicBezTo>
                    <a:pt x="70" y="11514"/>
                    <a:pt x="104" y="11927"/>
                    <a:pt x="138" y="12305"/>
                  </a:cubicBezTo>
                  <a:cubicBezTo>
                    <a:pt x="242" y="13095"/>
                    <a:pt x="379" y="13852"/>
                    <a:pt x="516" y="14608"/>
                  </a:cubicBezTo>
                  <a:lnTo>
                    <a:pt x="791" y="15708"/>
                  </a:lnTo>
                  <a:lnTo>
                    <a:pt x="929" y="16257"/>
                  </a:lnTo>
                  <a:lnTo>
                    <a:pt x="1101" y="16807"/>
                  </a:lnTo>
                  <a:lnTo>
                    <a:pt x="1444" y="17838"/>
                  </a:lnTo>
                  <a:lnTo>
                    <a:pt x="1823" y="18766"/>
                  </a:lnTo>
                  <a:cubicBezTo>
                    <a:pt x="2063" y="19385"/>
                    <a:pt x="2338" y="19935"/>
                    <a:pt x="2647" y="20485"/>
                  </a:cubicBezTo>
                  <a:cubicBezTo>
                    <a:pt x="2957" y="21001"/>
                    <a:pt x="3232" y="21482"/>
                    <a:pt x="3507" y="21860"/>
                  </a:cubicBezTo>
                  <a:cubicBezTo>
                    <a:pt x="3816" y="22238"/>
                    <a:pt x="4022" y="22582"/>
                    <a:pt x="4228" y="22822"/>
                  </a:cubicBezTo>
                  <a:cubicBezTo>
                    <a:pt x="4469" y="23097"/>
                    <a:pt x="4675" y="23372"/>
                    <a:pt x="4950" y="23613"/>
                  </a:cubicBezTo>
                  <a:cubicBezTo>
                    <a:pt x="4950" y="23613"/>
                    <a:pt x="4881" y="23544"/>
                    <a:pt x="4778" y="23406"/>
                  </a:cubicBezTo>
                  <a:cubicBezTo>
                    <a:pt x="4641" y="23235"/>
                    <a:pt x="4503" y="23028"/>
                    <a:pt x="4332" y="22753"/>
                  </a:cubicBezTo>
                  <a:cubicBezTo>
                    <a:pt x="4160" y="22478"/>
                    <a:pt x="3919" y="22135"/>
                    <a:pt x="3713" y="21722"/>
                  </a:cubicBezTo>
                  <a:cubicBezTo>
                    <a:pt x="3507" y="21275"/>
                    <a:pt x="3266" y="20829"/>
                    <a:pt x="2991" y="20313"/>
                  </a:cubicBezTo>
                  <a:lnTo>
                    <a:pt x="2647" y="19488"/>
                  </a:lnTo>
                  <a:lnTo>
                    <a:pt x="2476" y="19041"/>
                  </a:lnTo>
                  <a:lnTo>
                    <a:pt x="2304" y="18595"/>
                  </a:lnTo>
                  <a:lnTo>
                    <a:pt x="1960" y="17667"/>
                  </a:lnTo>
                  <a:lnTo>
                    <a:pt x="1651" y="16636"/>
                  </a:lnTo>
                  <a:lnTo>
                    <a:pt x="1513" y="16120"/>
                  </a:lnTo>
                  <a:lnTo>
                    <a:pt x="1410" y="15570"/>
                  </a:lnTo>
                  <a:lnTo>
                    <a:pt x="1135" y="14470"/>
                  </a:lnTo>
                  <a:cubicBezTo>
                    <a:pt x="1032" y="13749"/>
                    <a:pt x="895" y="12992"/>
                    <a:pt x="826" y="12236"/>
                  </a:cubicBezTo>
                  <a:lnTo>
                    <a:pt x="723" y="11102"/>
                  </a:lnTo>
                  <a:cubicBezTo>
                    <a:pt x="688" y="10724"/>
                    <a:pt x="654" y="10346"/>
                    <a:pt x="654" y="9968"/>
                  </a:cubicBezTo>
                  <a:cubicBezTo>
                    <a:pt x="654" y="9212"/>
                    <a:pt x="585" y="8456"/>
                    <a:pt x="654" y="7734"/>
                  </a:cubicBezTo>
                  <a:cubicBezTo>
                    <a:pt x="723" y="7046"/>
                    <a:pt x="723" y="6325"/>
                    <a:pt x="757" y="5672"/>
                  </a:cubicBezTo>
                  <a:lnTo>
                    <a:pt x="963" y="3816"/>
                  </a:lnTo>
                  <a:cubicBezTo>
                    <a:pt x="963" y="3541"/>
                    <a:pt x="998" y="3266"/>
                    <a:pt x="1032" y="2991"/>
                  </a:cubicBezTo>
                  <a:cubicBezTo>
                    <a:pt x="1066" y="2750"/>
                    <a:pt x="1101" y="2510"/>
                    <a:pt x="1135" y="2269"/>
                  </a:cubicBezTo>
                  <a:lnTo>
                    <a:pt x="1341" y="1066"/>
                  </a:lnTo>
                  <a:cubicBezTo>
                    <a:pt x="1444" y="379"/>
                    <a:pt x="1513"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5"/>
            <p:cNvSpPr/>
            <p:nvPr/>
          </p:nvSpPr>
          <p:spPr>
            <a:xfrm>
              <a:off x="14064200" y="1695188"/>
              <a:ext cx="160700" cy="503550"/>
            </a:xfrm>
            <a:custGeom>
              <a:avLst/>
              <a:gdLst/>
              <a:ahLst/>
              <a:cxnLst/>
              <a:rect l="l" t="t" r="r" b="b"/>
              <a:pathLst>
                <a:path w="6428" h="20142" extrusionOk="0">
                  <a:moveTo>
                    <a:pt x="0" y="1"/>
                  </a:moveTo>
                  <a:cubicBezTo>
                    <a:pt x="0" y="241"/>
                    <a:pt x="0" y="482"/>
                    <a:pt x="0" y="688"/>
                  </a:cubicBezTo>
                  <a:cubicBezTo>
                    <a:pt x="0" y="860"/>
                    <a:pt x="0" y="1032"/>
                    <a:pt x="35" y="1204"/>
                  </a:cubicBezTo>
                  <a:lnTo>
                    <a:pt x="103" y="1753"/>
                  </a:lnTo>
                  <a:cubicBezTo>
                    <a:pt x="172" y="2235"/>
                    <a:pt x="275" y="2681"/>
                    <a:pt x="378" y="3128"/>
                  </a:cubicBezTo>
                  <a:cubicBezTo>
                    <a:pt x="653" y="4262"/>
                    <a:pt x="997" y="5362"/>
                    <a:pt x="1375" y="6428"/>
                  </a:cubicBezTo>
                  <a:cubicBezTo>
                    <a:pt x="1822" y="7631"/>
                    <a:pt x="2269" y="8868"/>
                    <a:pt x="2681" y="10140"/>
                  </a:cubicBezTo>
                  <a:cubicBezTo>
                    <a:pt x="2784" y="10449"/>
                    <a:pt x="2853" y="10793"/>
                    <a:pt x="2956" y="11102"/>
                  </a:cubicBezTo>
                  <a:cubicBezTo>
                    <a:pt x="3025" y="11411"/>
                    <a:pt x="3093" y="11721"/>
                    <a:pt x="3128" y="12030"/>
                  </a:cubicBezTo>
                  <a:cubicBezTo>
                    <a:pt x="3197" y="12305"/>
                    <a:pt x="3231" y="12717"/>
                    <a:pt x="3300" y="13027"/>
                  </a:cubicBezTo>
                  <a:cubicBezTo>
                    <a:pt x="3403" y="13336"/>
                    <a:pt x="3471" y="13645"/>
                    <a:pt x="3540" y="13955"/>
                  </a:cubicBezTo>
                  <a:cubicBezTo>
                    <a:pt x="3918" y="15089"/>
                    <a:pt x="4331" y="16154"/>
                    <a:pt x="4846" y="17185"/>
                  </a:cubicBezTo>
                  <a:cubicBezTo>
                    <a:pt x="5259" y="18113"/>
                    <a:pt x="5706" y="18835"/>
                    <a:pt x="5980" y="19351"/>
                  </a:cubicBezTo>
                  <a:cubicBezTo>
                    <a:pt x="6255" y="19832"/>
                    <a:pt x="6427" y="20141"/>
                    <a:pt x="6427" y="20141"/>
                  </a:cubicBezTo>
                  <a:lnTo>
                    <a:pt x="6049" y="19282"/>
                  </a:lnTo>
                  <a:cubicBezTo>
                    <a:pt x="5843" y="18766"/>
                    <a:pt x="5534" y="17976"/>
                    <a:pt x="5156" y="17048"/>
                  </a:cubicBezTo>
                  <a:cubicBezTo>
                    <a:pt x="4812" y="16120"/>
                    <a:pt x="4399" y="14986"/>
                    <a:pt x="4090" y="13817"/>
                  </a:cubicBezTo>
                  <a:cubicBezTo>
                    <a:pt x="4021" y="13508"/>
                    <a:pt x="3953" y="13199"/>
                    <a:pt x="3884" y="12889"/>
                  </a:cubicBezTo>
                  <a:cubicBezTo>
                    <a:pt x="3850" y="12752"/>
                    <a:pt x="3815" y="12580"/>
                    <a:pt x="3815" y="12442"/>
                  </a:cubicBezTo>
                  <a:lnTo>
                    <a:pt x="3746" y="11927"/>
                  </a:lnTo>
                  <a:cubicBezTo>
                    <a:pt x="3712" y="11618"/>
                    <a:pt x="3643" y="11274"/>
                    <a:pt x="3575" y="10930"/>
                  </a:cubicBezTo>
                  <a:cubicBezTo>
                    <a:pt x="3471" y="10586"/>
                    <a:pt x="3403" y="10277"/>
                    <a:pt x="3300" y="9933"/>
                  </a:cubicBezTo>
                  <a:cubicBezTo>
                    <a:pt x="3093" y="9280"/>
                    <a:pt x="2853" y="8662"/>
                    <a:pt x="2612" y="8043"/>
                  </a:cubicBezTo>
                  <a:cubicBezTo>
                    <a:pt x="2372" y="7424"/>
                    <a:pt x="2131" y="6806"/>
                    <a:pt x="1890" y="6221"/>
                  </a:cubicBezTo>
                  <a:cubicBezTo>
                    <a:pt x="1444" y="5053"/>
                    <a:pt x="1031" y="3953"/>
                    <a:pt x="722" y="3025"/>
                  </a:cubicBezTo>
                  <a:cubicBezTo>
                    <a:pt x="619" y="2785"/>
                    <a:pt x="550" y="2544"/>
                    <a:pt x="481" y="2338"/>
                  </a:cubicBezTo>
                  <a:cubicBezTo>
                    <a:pt x="447" y="2131"/>
                    <a:pt x="344" y="1891"/>
                    <a:pt x="309" y="1719"/>
                  </a:cubicBezTo>
                  <a:lnTo>
                    <a:pt x="172" y="1169"/>
                  </a:lnTo>
                  <a:lnTo>
                    <a:pt x="103" y="688"/>
                  </a:lnTo>
                  <a:cubicBezTo>
                    <a:pt x="69" y="482"/>
                    <a:pt x="35" y="24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5"/>
            <p:cNvSpPr/>
            <p:nvPr/>
          </p:nvSpPr>
          <p:spPr>
            <a:xfrm>
              <a:off x="13934450" y="1909138"/>
              <a:ext cx="247475" cy="307625"/>
            </a:xfrm>
            <a:custGeom>
              <a:avLst/>
              <a:gdLst/>
              <a:ahLst/>
              <a:cxnLst/>
              <a:rect l="l" t="t" r="r" b="b"/>
              <a:pathLst>
                <a:path w="9899" h="12305" extrusionOk="0">
                  <a:moveTo>
                    <a:pt x="0" y="1"/>
                  </a:moveTo>
                  <a:lnTo>
                    <a:pt x="241" y="654"/>
                  </a:lnTo>
                  <a:cubicBezTo>
                    <a:pt x="310" y="860"/>
                    <a:pt x="447" y="1100"/>
                    <a:pt x="550" y="1375"/>
                  </a:cubicBezTo>
                  <a:cubicBezTo>
                    <a:pt x="688" y="1650"/>
                    <a:pt x="860" y="1960"/>
                    <a:pt x="1066" y="2269"/>
                  </a:cubicBezTo>
                  <a:cubicBezTo>
                    <a:pt x="1238" y="2578"/>
                    <a:pt x="1478" y="2922"/>
                    <a:pt x="1719" y="3300"/>
                  </a:cubicBezTo>
                  <a:cubicBezTo>
                    <a:pt x="1925" y="3644"/>
                    <a:pt x="2200" y="4022"/>
                    <a:pt x="2475" y="4400"/>
                  </a:cubicBezTo>
                  <a:cubicBezTo>
                    <a:pt x="3059" y="5122"/>
                    <a:pt x="3678" y="5912"/>
                    <a:pt x="4297" y="6668"/>
                  </a:cubicBezTo>
                  <a:cubicBezTo>
                    <a:pt x="4950" y="7424"/>
                    <a:pt x="5603" y="8181"/>
                    <a:pt x="6256" y="8834"/>
                  </a:cubicBezTo>
                  <a:cubicBezTo>
                    <a:pt x="6943" y="9487"/>
                    <a:pt x="7527" y="10105"/>
                    <a:pt x="8043" y="10621"/>
                  </a:cubicBezTo>
                  <a:cubicBezTo>
                    <a:pt x="9143" y="11686"/>
                    <a:pt x="9899" y="12305"/>
                    <a:pt x="9899" y="12305"/>
                  </a:cubicBezTo>
                  <a:cubicBezTo>
                    <a:pt x="9899" y="12305"/>
                    <a:pt x="9315" y="11514"/>
                    <a:pt x="8352" y="10380"/>
                  </a:cubicBezTo>
                  <a:cubicBezTo>
                    <a:pt x="7871" y="9796"/>
                    <a:pt x="7321" y="9143"/>
                    <a:pt x="6737" y="8421"/>
                  </a:cubicBezTo>
                  <a:lnTo>
                    <a:pt x="4846" y="6222"/>
                  </a:lnTo>
                  <a:lnTo>
                    <a:pt x="2990" y="3988"/>
                  </a:lnTo>
                  <a:cubicBezTo>
                    <a:pt x="2716" y="3644"/>
                    <a:pt x="2406" y="3300"/>
                    <a:pt x="2131" y="2956"/>
                  </a:cubicBezTo>
                  <a:cubicBezTo>
                    <a:pt x="1856" y="2647"/>
                    <a:pt x="1616" y="2338"/>
                    <a:pt x="1375" y="2028"/>
                  </a:cubicBezTo>
                  <a:cubicBezTo>
                    <a:pt x="1169" y="1753"/>
                    <a:pt x="963" y="1479"/>
                    <a:pt x="791" y="1238"/>
                  </a:cubicBezTo>
                  <a:cubicBezTo>
                    <a:pt x="619" y="997"/>
                    <a:pt x="447" y="791"/>
                    <a:pt x="344" y="585"/>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5"/>
            <p:cNvSpPr/>
            <p:nvPr/>
          </p:nvSpPr>
          <p:spPr>
            <a:xfrm>
              <a:off x="13880325" y="2081838"/>
              <a:ext cx="274975" cy="162425"/>
            </a:xfrm>
            <a:custGeom>
              <a:avLst/>
              <a:gdLst/>
              <a:ahLst/>
              <a:cxnLst/>
              <a:rect l="l" t="t" r="r" b="b"/>
              <a:pathLst>
                <a:path w="10999" h="6497" extrusionOk="0">
                  <a:moveTo>
                    <a:pt x="0" y="1"/>
                  </a:moveTo>
                  <a:lnTo>
                    <a:pt x="0" y="1"/>
                  </a:lnTo>
                  <a:cubicBezTo>
                    <a:pt x="0" y="1"/>
                    <a:pt x="69" y="207"/>
                    <a:pt x="241" y="551"/>
                  </a:cubicBezTo>
                  <a:cubicBezTo>
                    <a:pt x="309" y="757"/>
                    <a:pt x="412" y="929"/>
                    <a:pt x="516" y="1135"/>
                  </a:cubicBezTo>
                  <a:cubicBezTo>
                    <a:pt x="653" y="1341"/>
                    <a:pt x="791" y="1582"/>
                    <a:pt x="997" y="1857"/>
                  </a:cubicBezTo>
                  <a:cubicBezTo>
                    <a:pt x="1169" y="2132"/>
                    <a:pt x="1409" y="2372"/>
                    <a:pt x="1650" y="2647"/>
                  </a:cubicBezTo>
                  <a:cubicBezTo>
                    <a:pt x="1925" y="2922"/>
                    <a:pt x="2200" y="3197"/>
                    <a:pt x="2509" y="3438"/>
                  </a:cubicBezTo>
                  <a:cubicBezTo>
                    <a:pt x="2818" y="3678"/>
                    <a:pt x="3162" y="3919"/>
                    <a:pt x="3506" y="4160"/>
                  </a:cubicBezTo>
                  <a:cubicBezTo>
                    <a:pt x="3849" y="4400"/>
                    <a:pt x="4193" y="4572"/>
                    <a:pt x="4571" y="4778"/>
                  </a:cubicBezTo>
                  <a:cubicBezTo>
                    <a:pt x="4949" y="4985"/>
                    <a:pt x="5327" y="5156"/>
                    <a:pt x="5740" y="5294"/>
                  </a:cubicBezTo>
                  <a:cubicBezTo>
                    <a:pt x="6118" y="5466"/>
                    <a:pt x="6496" y="5603"/>
                    <a:pt x="6874" y="5741"/>
                  </a:cubicBezTo>
                  <a:cubicBezTo>
                    <a:pt x="7252" y="5878"/>
                    <a:pt x="7596" y="5981"/>
                    <a:pt x="7939" y="6050"/>
                  </a:cubicBezTo>
                  <a:cubicBezTo>
                    <a:pt x="8283" y="6153"/>
                    <a:pt x="8627" y="6222"/>
                    <a:pt x="8936" y="6291"/>
                  </a:cubicBezTo>
                  <a:cubicBezTo>
                    <a:pt x="9624" y="6428"/>
                    <a:pt x="10311" y="6497"/>
                    <a:pt x="10998" y="6497"/>
                  </a:cubicBezTo>
                  <a:lnTo>
                    <a:pt x="10448" y="6325"/>
                  </a:lnTo>
                  <a:lnTo>
                    <a:pt x="9830" y="6153"/>
                  </a:lnTo>
                  <a:lnTo>
                    <a:pt x="9005" y="5878"/>
                  </a:lnTo>
                  <a:cubicBezTo>
                    <a:pt x="8455" y="5672"/>
                    <a:pt x="7768" y="5466"/>
                    <a:pt x="7046" y="5156"/>
                  </a:cubicBezTo>
                  <a:cubicBezTo>
                    <a:pt x="6702" y="5019"/>
                    <a:pt x="6358" y="4847"/>
                    <a:pt x="5980" y="4675"/>
                  </a:cubicBezTo>
                  <a:cubicBezTo>
                    <a:pt x="5602" y="4538"/>
                    <a:pt x="5259" y="4332"/>
                    <a:pt x="4881" y="4160"/>
                  </a:cubicBezTo>
                  <a:cubicBezTo>
                    <a:pt x="4537" y="3988"/>
                    <a:pt x="4193" y="3782"/>
                    <a:pt x="3849" y="3575"/>
                  </a:cubicBezTo>
                  <a:cubicBezTo>
                    <a:pt x="3471" y="3369"/>
                    <a:pt x="3162" y="3129"/>
                    <a:pt x="2853" y="2922"/>
                  </a:cubicBezTo>
                  <a:cubicBezTo>
                    <a:pt x="2578" y="2716"/>
                    <a:pt x="2268" y="2510"/>
                    <a:pt x="1993" y="2269"/>
                  </a:cubicBezTo>
                  <a:cubicBezTo>
                    <a:pt x="1753" y="2029"/>
                    <a:pt x="1512" y="1823"/>
                    <a:pt x="1306" y="1616"/>
                  </a:cubicBezTo>
                  <a:cubicBezTo>
                    <a:pt x="1065" y="1376"/>
                    <a:pt x="894" y="1169"/>
                    <a:pt x="722" y="998"/>
                  </a:cubicBezTo>
                  <a:cubicBezTo>
                    <a:pt x="550" y="791"/>
                    <a:pt x="447" y="620"/>
                    <a:pt x="344" y="48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5"/>
            <p:cNvSpPr/>
            <p:nvPr/>
          </p:nvSpPr>
          <p:spPr>
            <a:xfrm>
              <a:off x="14167300" y="2236513"/>
              <a:ext cx="377225" cy="381525"/>
            </a:xfrm>
            <a:custGeom>
              <a:avLst/>
              <a:gdLst/>
              <a:ahLst/>
              <a:cxnLst/>
              <a:rect l="l" t="t" r="r" b="b"/>
              <a:pathLst>
                <a:path w="15089" h="15261" extrusionOk="0">
                  <a:moveTo>
                    <a:pt x="1" y="0"/>
                  </a:moveTo>
                  <a:lnTo>
                    <a:pt x="2131" y="2681"/>
                  </a:lnTo>
                  <a:cubicBezTo>
                    <a:pt x="2784" y="3506"/>
                    <a:pt x="3506" y="4434"/>
                    <a:pt x="4262" y="5500"/>
                  </a:cubicBezTo>
                  <a:cubicBezTo>
                    <a:pt x="4640" y="5981"/>
                    <a:pt x="5019" y="6531"/>
                    <a:pt x="5362" y="7115"/>
                  </a:cubicBezTo>
                  <a:cubicBezTo>
                    <a:pt x="5534" y="7390"/>
                    <a:pt x="5706" y="7665"/>
                    <a:pt x="5878" y="7974"/>
                  </a:cubicBezTo>
                  <a:lnTo>
                    <a:pt x="6290" y="8868"/>
                  </a:lnTo>
                  <a:cubicBezTo>
                    <a:pt x="6634" y="9487"/>
                    <a:pt x="7012" y="10105"/>
                    <a:pt x="7459" y="10655"/>
                  </a:cubicBezTo>
                  <a:cubicBezTo>
                    <a:pt x="7906" y="11171"/>
                    <a:pt x="8352" y="11652"/>
                    <a:pt x="8868" y="12099"/>
                  </a:cubicBezTo>
                  <a:cubicBezTo>
                    <a:pt x="9349" y="12545"/>
                    <a:pt x="9830" y="12923"/>
                    <a:pt x="10380" y="13267"/>
                  </a:cubicBezTo>
                  <a:cubicBezTo>
                    <a:pt x="10827" y="13576"/>
                    <a:pt x="11308" y="13886"/>
                    <a:pt x="11824" y="14126"/>
                  </a:cubicBezTo>
                  <a:cubicBezTo>
                    <a:pt x="12236" y="14333"/>
                    <a:pt x="12683" y="14539"/>
                    <a:pt x="13130" y="14676"/>
                  </a:cubicBezTo>
                  <a:cubicBezTo>
                    <a:pt x="13508" y="14848"/>
                    <a:pt x="13886" y="14951"/>
                    <a:pt x="14161" y="15054"/>
                  </a:cubicBezTo>
                  <a:cubicBezTo>
                    <a:pt x="14436" y="15123"/>
                    <a:pt x="14676" y="15157"/>
                    <a:pt x="14848" y="15192"/>
                  </a:cubicBezTo>
                  <a:lnTo>
                    <a:pt x="15089" y="15261"/>
                  </a:lnTo>
                  <a:lnTo>
                    <a:pt x="14230" y="14917"/>
                  </a:lnTo>
                  <a:cubicBezTo>
                    <a:pt x="13955" y="14779"/>
                    <a:pt x="13611" y="14642"/>
                    <a:pt x="13233" y="14436"/>
                  </a:cubicBezTo>
                  <a:cubicBezTo>
                    <a:pt x="12889" y="14264"/>
                    <a:pt x="12477" y="14023"/>
                    <a:pt x="12030" y="13783"/>
                  </a:cubicBezTo>
                  <a:cubicBezTo>
                    <a:pt x="11583" y="13508"/>
                    <a:pt x="11136" y="13198"/>
                    <a:pt x="10690" y="12855"/>
                  </a:cubicBezTo>
                  <a:cubicBezTo>
                    <a:pt x="10208" y="12477"/>
                    <a:pt x="9727" y="12099"/>
                    <a:pt x="9280" y="11652"/>
                  </a:cubicBezTo>
                  <a:cubicBezTo>
                    <a:pt x="8352" y="10758"/>
                    <a:pt x="7562" y="9727"/>
                    <a:pt x="6943" y="8559"/>
                  </a:cubicBezTo>
                  <a:lnTo>
                    <a:pt x="6462" y="7631"/>
                  </a:lnTo>
                  <a:cubicBezTo>
                    <a:pt x="6290" y="7321"/>
                    <a:pt x="6118" y="7012"/>
                    <a:pt x="5912" y="6737"/>
                  </a:cubicBezTo>
                  <a:cubicBezTo>
                    <a:pt x="5568" y="6153"/>
                    <a:pt x="5122" y="5637"/>
                    <a:pt x="4744" y="5122"/>
                  </a:cubicBezTo>
                  <a:cubicBezTo>
                    <a:pt x="3953" y="4090"/>
                    <a:pt x="3128" y="3197"/>
                    <a:pt x="2441" y="2441"/>
                  </a:cubicBezTo>
                  <a:cubicBezTo>
                    <a:pt x="1719" y="1685"/>
                    <a:pt x="1100" y="1066"/>
                    <a:pt x="688" y="653"/>
                  </a:cubicBezTo>
                  <a:cubicBezTo>
                    <a:pt x="276" y="241"/>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5"/>
            <p:cNvSpPr/>
            <p:nvPr/>
          </p:nvSpPr>
          <p:spPr>
            <a:xfrm>
              <a:off x="14261825" y="2175513"/>
              <a:ext cx="499225" cy="359175"/>
            </a:xfrm>
            <a:custGeom>
              <a:avLst/>
              <a:gdLst/>
              <a:ahLst/>
              <a:cxnLst/>
              <a:rect l="l" t="t" r="r" b="b"/>
              <a:pathLst>
                <a:path w="19969" h="14367" extrusionOk="0">
                  <a:moveTo>
                    <a:pt x="0" y="0"/>
                  </a:moveTo>
                  <a:lnTo>
                    <a:pt x="172" y="241"/>
                  </a:lnTo>
                  <a:cubicBezTo>
                    <a:pt x="275" y="378"/>
                    <a:pt x="378" y="619"/>
                    <a:pt x="584" y="894"/>
                  </a:cubicBezTo>
                  <a:cubicBezTo>
                    <a:pt x="825" y="1238"/>
                    <a:pt x="1100" y="1547"/>
                    <a:pt x="1375" y="1856"/>
                  </a:cubicBezTo>
                  <a:cubicBezTo>
                    <a:pt x="1719" y="2234"/>
                    <a:pt x="2097" y="2612"/>
                    <a:pt x="2544" y="2956"/>
                  </a:cubicBezTo>
                  <a:cubicBezTo>
                    <a:pt x="3025" y="3368"/>
                    <a:pt x="3506" y="3747"/>
                    <a:pt x="4056" y="4125"/>
                  </a:cubicBezTo>
                  <a:cubicBezTo>
                    <a:pt x="4606" y="4503"/>
                    <a:pt x="5224" y="4846"/>
                    <a:pt x="5843" y="5224"/>
                  </a:cubicBezTo>
                  <a:cubicBezTo>
                    <a:pt x="6462" y="5602"/>
                    <a:pt x="7080" y="6015"/>
                    <a:pt x="7733" y="6427"/>
                  </a:cubicBezTo>
                  <a:cubicBezTo>
                    <a:pt x="8352" y="6840"/>
                    <a:pt x="8936" y="7287"/>
                    <a:pt x="9486" y="7802"/>
                  </a:cubicBezTo>
                  <a:cubicBezTo>
                    <a:pt x="9761" y="8077"/>
                    <a:pt x="10036" y="8352"/>
                    <a:pt x="10277" y="8627"/>
                  </a:cubicBezTo>
                  <a:cubicBezTo>
                    <a:pt x="10517" y="8902"/>
                    <a:pt x="10792" y="9211"/>
                    <a:pt x="11102" y="9486"/>
                  </a:cubicBezTo>
                  <a:cubicBezTo>
                    <a:pt x="11342" y="9761"/>
                    <a:pt x="11652" y="10002"/>
                    <a:pt x="11961" y="10242"/>
                  </a:cubicBezTo>
                  <a:cubicBezTo>
                    <a:pt x="12236" y="10517"/>
                    <a:pt x="12545" y="10724"/>
                    <a:pt x="12854" y="10930"/>
                  </a:cubicBezTo>
                  <a:cubicBezTo>
                    <a:pt x="13404" y="11342"/>
                    <a:pt x="14023" y="11720"/>
                    <a:pt x="14642" y="12064"/>
                  </a:cubicBezTo>
                  <a:cubicBezTo>
                    <a:pt x="15226" y="12408"/>
                    <a:pt x="15776" y="12683"/>
                    <a:pt x="16326" y="12923"/>
                  </a:cubicBezTo>
                  <a:cubicBezTo>
                    <a:pt x="17494" y="13508"/>
                    <a:pt x="18732" y="13989"/>
                    <a:pt x="19969" y="14367"/>
                  </a:cubicBezTo>
                  <a:cubicBezTo>
                    <a:pt x="19969" y="14367"/>
                    <a:pt x="19625" y="14195"/>
                    <a:pt x="19007" y="13886"/>
                  </a:cubicBezTo>
                  <a:cubicBezTo>
                    <a:pt x="18388" y="13611"/>
                    <a:pt x="17529" y="13164"/>
                    <a:pt x="16532" y="12580"/>
                  </a:cubicBezTo>
                  <a:cubicBezTo>
                    <a:pt x="16051" y="12305"/>
                    <a:pt x="15501" y="11961"/>
                    <a:pt x="14951" y="11617"/>
                  </a:cubicBezTo>
                  <a:cubicBezTo>
                    <a:pt x="14367" y="11273"/>
                    <a:pt x="13817" y="10861"/>
                    <a:pt x="13233" y="10414"/>
                  </a:cubicBezTo>
                  <a:cubicBezTo>
                    <a:pt x="12648" y="10002"/>
                    <a:pt x="12064" y="9521"/>
                    <a:pt x="11548" y="9005"/>
                  </a:cubicBezTo>
                  <a:cubicBezTo>
                    <a:pt x="11273" y="8730"/>
                    <a:pt x="11067" y="8455"/>
                    <a:pt x="10792" y="8146"/>
                  </a:cubicBezTo>
                  <a:cubicBezTo>
                    <a:pt x="10517" y="7871"/>
                    <a:pt x="10277" y="7562"/>
                    <a:pt x="9967" y="7287"/>
                  </a:cubicBezTo>
                  <a:cubicBezTo>
                    <a:pt x="9383" y="6771"/>
                    <a:pt x="8764" y="6256"/>
                    <a:pt x="8111" y="5843"/>
                  </a:cubicBezTo>
                  <a:cubicBezTo>
                    <a:pt x="7458" y="5431"/>
                    <a:pt x="6771" y="5053"/>
                    <a:pt x="6152" y="4674"/>
                  </a:cubicBezTo>
                  <a:cubicBezTo>
                    <a:pt x="5499" y="4331"/>
                    <a:pt x="4915" y="3987"/>
                    <a:pt x="4331" y="3643"/>
                  </a:cubicBezTo>
                  <a:cubicBezTo>
                    <a:pt x="3746" y="3334"/>
                    <a:pt x="3231" y="2990"/>
                    <a:pt x="2784" y="2647"/>
                  </a:cubicBezTo>
                  <a:cubicBezTo>
                    <a:pt x="2337" y="2337"/>
                    <a:pt x="1959" y="2028"/>
                    <a:pt x="1547" y="1650"/>
                  </a:cubicBezTo>
                  <a:cubicBezTo>
                    <a:pt x="1272" y="1375"/>
                    <a:pt x="963" y="1100"/>
                    <a:pt x="688" y="791"/>
                  </a:cubicBezTo>
                  <a:cubicBezTo>
                    <a:pt x="275" y="275"/>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5"/>
            <p:cNvSpPr/>
            <p:nvPr/>
          </p:nvSpPr>
          <p:spPr>
            <a:xfrm>
              <a:off x="14439675" y="2068113"/>
              <a:ext cx="531050" cy="283550"/>
            </a:xfrm>
            <a:custGeom>
              <a:avLst/>
              <a:gdLst/>
              <a:ahLst/>
              <a:cxnLst/>
              <a:rect l="l" t="t" r="r" b="b"/>
              <a:pathLst>
                <a:path w="21242" h="11342" extrusionOk="0">
                  <a:moveTo>
                    <a:pt x="1" y="0"/>
                  </a:moveTo>
                  <a:lnTo>
                    <a:pt x="104" y="275"/>
                  </a:lnTo>
                  <a:cubicBezTo>
                    <a:pt x="138" y="344"/>
                    <a:pt x="173" y="447"/>
                    <a:pt x="207" y="584"/>
                  </a:cubicBezTo>
                  <a:lnTo>
                    <a:pt x="448" y="997"/>
                  </a:lnTo>
                  <a:cubicBezTo>
                    <a:pt x="654" y="1375"/>
                    <a:pt x="894" y="1718"/>
                    <a:pt x="1135" y="2028"/>
                  </a:cubicBezTo>
                  <a:cubicBezTo>
                    <a:pt x="1513" y="2440"/>
                    <a:pt x="1891" y="2818"/>
                    <a:pt x="2269" y="3162"/>
                  </a:cubicBezTo>
                  <a:lnTo>
                    <a:pt x="2991" y="3746"/>
                  </a:lnTo>
                  <a:cubicBezTo>
                    <a:pt x="3231" y="3953"/>
                    <a:pt x="3506" y="4159"/>
                    <a:pt x="3781" y="4331"/>
                  </a:cubicBezTo>
                  <a:cubicBezTo>
                    <a:pt x="4331" y="4743"/>
                    <a:pt x="4916" y="5121"/>
                    <a:pt x="5500" y="5534"/>
                  </a:cubicBezTo>
                  <a:cubicBezTo>
                    <a:pt x="6119" y="5912"/>
                    <a:pt x="6772" y="6324"/>
                    <a:pt x="7425" y="6702"/>
                  </a:cubicBezTo>
                  <a:lnTo>
                    <a:pt x="9384" y="7905"/>
                  </a:lnTo>
                  <a:cubicBezTo>
                    <a:pt x="10071" y="8317"/>
                    <a:pt x="10724" y="8730"/>
                    <a:pt x="11411" y="9108"/>
                  </a:cubicBezTo>
                  <a:cubicBezTo>
                    <a:pt x="12065" y="9452"/>
                    <a:pt x="12752" y="9795"/>
                    <a:pt x="13474" y="10070"/>
                  </a:cubicBezTo>
                  <a:cubicBezTo>
                    <a:pt x="13817" y="10173"/>
                    <a:pt x="14161" y="10311"/>
                    <a:pt x="14505" y="10414"/>
                  </a:cubicBezTo>
                  <a:lnTo>
                    <a:pt x="15501" y="10723"/>
                  </a:lnTo>
                  <a:cubicBezTo>
                    <a:pt x="16155" y="10895"/>
                    <a:pt x="16773" y="11033"/>
                    <a:pt x="17357" y="11101"/>
                  </a:cubicBezTo>
                  <a:cubicBezTo>
                    <a:pt x="18285" y="11273"/>
                    <a:pt x="19213" y="11342"/>
                    <a:pt x="20176" y="11342"/>
                  </a:cubicBezTo>
                  <a:cubicBezTo>
                    <a:pt x="20519" y="11308"/>
                    <a:pt x="20898" y="11308"/>
                    <a:pt x="21241" y="11239"/>
                  </a:cubicBezTo>
                  <a:cubicBezTo>
                    <a:pt x="21241" y="11239"/>
                    <a:pt x="20829" y="11239"/>
                    <a:pt x="20176" y="11170"/>
                  </a:cubicBezTo>
                  <a:cubicBezTo>
                    <a:pt x="19248" y="11067"/>
                    <a:pt x="18320" y="10895"/>
                    <a:pt x="17426" y="10689"/>
                  </a:cubicBezTo>
                  <a:cubicBezTo>
                    <a:pt x="16842" y="10552"/>
                    <a:pt x="16258" y="10380"/>
                    <a:pt x="15639" y="10208"/>
                  </a:cubicBezTo>
                  <a:lnTo>
                    <a:pt x="14677" y="9864"/>
                  </a:lnTo>
                  <a:lnTo>
                    <a:pt x="13714" y="9452"/>
                  </a:lnTo>
                  <a:cubicBezTo>
                    <a:pt x="13027" y="9177"/>
                    <a:pt x="12374" y="8833"/>
                    <a:pt x="11721" y="8489"/>
                  </a:cubicBezTo>
                  <a:cubicBezTo>
                    <a:pt x="11068" y="8111"/>
                    <a:pt x="10449" y="7699"/>
                    <a:pt x="9762" y="7286"/>
                  </a:cubicBezTo>
                  <a:lnTo>
                    <a:pt x="5844" y="4984"/>
                  </a:lnTo>
                  <a:cubicBezTo>
                    <a:pt x="5225" y="4606"/>
                    <a:pt x="4606" y="4227"/>
                    <a:pt x="4056" y="3884"/>
                  </a:cubicBezTo>
                  <a:cubicBezTo>
                    <a:pt x="3506" y="3506"/>
                    <a:pt x="2991" y="3162"/>
                    <a:pt x="2544" y="2818"/>
                  </a:cubicBezTo>
                  <a:cubicBezTo>
                    <a:pt x="2132" y="2509"/>
                    <a:pt x="1719" y="2165"/>
                    <a:pt x="1341" y="1822"/>
                  </a:cubicBezTo>
                  <a:cubicBezTo>
                    <a:pt x="1032" y="1547"/>
                    <a:pt x="791" y="1237"/>
                    <a:pt x="551" y="928"/>
                  </a:cubicBezTo>
                  <a:lnTo>
                    <a:pt x="310" y="550"/>
                  </a:lnTo>
                  <a:cubicBezTo>
                    <a:pt x="241" y="412"/>
                    <a:pt x="173" y="309"/>
                    <a:pt x="138" y="24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5"/>
            <p:cNvSpPr/>
            <p:nvPr/>
          </p:nvSpPr>
          <p:spPr>
            <a:xfrm>
              <a:off x="14804850" y="1827513"/>
              <a:ext cx="268125" cy="60825"/>
            </a:xfrm>
            <a:custGeom>
              <a:avLst/>
              <a:gdLst/>
              <a:ahLst/>
              <a:cxnLst/>
              <a:rect l="l" t="t" r="r" b="b"/>
              <a:pathLst>
                <a:path w="10725" h="2433" extrusionOk="0">
                  <a:moveTo>
                    <a:pt x="1" y="1"/>
                  </a:moveTo>
                  <a:lnTo>
                    <a:pt x="1" y="1"/>
                  </a:lnTo>
                  <a:cubicBezTo>
                    <a:pt x="448" y="344"/>
                    <a:pt x="963" y="654"/>
                    <a:pt x="1479" y="894"/>
                  </a:cubicBezTo>
                  <a:cubicBezTo>
                    <a:pt x="2029" y="1169"/>
                    <a:pt x="2579" y="1410"/>
                    <a:pt x="3129" y="1616"/>
                  </a:cubicBezTo>
                  <a:cubicBezTo>
                    <a:pt x="3472" y="1719"/>
                    <a:pt x="3782" y="1822"/>
                    <a:pt x="4125" y="1925"/>
                  </a:cubicBezTo>
                  <a:cubicBezTo>
                    <a:pt x="4435" y="1994"/>
                    <a:pt x="4778" y="2097"/>
                    <a:pt x="5122" y="2166"/>
                  </a:cubicBezTo>
                  <a:cubicBezTo>
                    <a:pt x="5466" y="2200"/>
                    <a:pt x="5809" y="2269"/>
                    <a:pt x="6153" y="2303"/>
                  </a:cubicBezTo>
                  <a:cubicBezTo>
                    <a:pt x="6497" y="2372"/>
                    <a:pt x="6840" y="2372"/>
                    <a:pt x="7184" y="2406"/>
                  </a:cubicBezTo>
                  <a:cubicBezTo>
                    <a:pt x="7339" y="2424"/>
                    <a:pt x="7493" y="2432"/>
                    <a:pt x="7652" y="2432"/>
                  </a:cubicBezTo>
                  <a:cubicBezTo>
                    <a:pt x="7811" y="2432"/>
                    <a:pt x="7975" y="2424"/>
                    <a:pt x="8147" y="2406"/>
                  </a:cubicBezTo>
                  <a:cubicBezTo>
                    <a:pt x="8421" y="2406"/>
                    <a:pt x="8696" y="2406"/>
                    <a:pt x="9006" y="2372"/>
                  </a:cubicBezTo>
                  <a:cubicBezTo>
                    <a:pt x="9418" y="2338"/>
                    <a:pt x="9831" y="2269"/>
                    <a:pt x="10243" y="2166"/>
                  </a:cubicBezTo>
                  <a:cubicBezTo>
                    <a:pt x="10552" y="2097"/>
                    <a:pt x="10724" y="2063"/>
                    <a:pt x="10724" y="2063"/>
                  </a:cubicBezTo>
                  <a:lnTo>
                    <a:pt x="10243" y="2028"/>
                  </a:lnTo>
                  <a:lnTo>
                    <a:pt x="9693" y="2028"/>
                  </a:lnTo>
                  <a:lnTo>
                    <a:pt x="8971" y="1960"/>
                  </a:lnTo>
                  <a:cubicBezTo>
                    <a:pt x="8731" y="1960"/>
                    <a:pt x="8456" y="1925"/>
                    <a:pt x="8147" y="1891"/>
                  </a:cubicBezTo>
                  <a:cubicBezTo>
                    <a:pt x="7872" y="1856"/>
                    <a:pt x="7562" y="1822"/>
                    <a:pt x="7253" y="1788"/>
                  </a:cubicBezTo>
                  <a:cubicBezTo>
                    <a:pt x="6600" y="1685"/>
                    <a:pt x="5947" y="1582"/>
                    <a:pt x="5294" y="1444"/>
                  </a:cubicBezTo>
                  <a:cubicBezTo>
                    <a:pt x="4606" y="1307"/>
                    <a:pt x="3953" y="1169"/>
                    <a:pt x="3335" y="1032"/>
                  </a:cubicBezTo>
                  <a:cubicBezTo>
                    <a:pt x="2716" y="894"/>
                    <a:pt x="2132" y="688"/>
                    <a:pt x="1651" y="550"/>
                  </a:cubicBezTo>
                  <a:cubicBezTo>
                    <a:pt x="654" y="24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65"/>
          <p:cNvGrpSpPr/>
          <p:nvPr/>
        </p:nvGrpSpPr>
        <p:grpSpPr>
          <a:xfrm rot="833586">
            <a:off x="-404357" y="3642228"/>
            <a:ext cx="2012378" cy="2221505"/>
            <a:chOff x="-175823" y="1731815"/>
            <a:chExt cx="2012473" cy="2221609"/>
          </a:xfrm>
        </p:grpSpPr>
        <p:sp>
          <p:nvSpPr>
            <p:cNvPr id="1435" name="Google Shape;1435;p65"/>
            <p:cNvSpPr/>
            <p:nvPr/>
          </p:nvSpPr>
          <p:spPr>
            <a:xfrm rot="-5441991">
              <a:off x="-557846" y="2133051"/>
              <a:ext cx="1976698" cy="1188597"/>
            </a:xfrm>
            <a:custGeom>
              <a:avLst/>
              <a:gdLst/>
              <a:ahLst/>
              <a:cxnLst/>
              <a:rect l="l" t="t" r="r" b="b"/>
              <a:pathLst>
                <a:path w="43700" h="26277" extrusionOk="0">
                  <a:moveTo>
                    <a:pt x="19535" y="18890"/>
                  </a:moveTo>
                  <a:cubicBezTo>
                    <a:pt x="19533" y="18890"/>
                    <a:pt x="19531" y="18891"/>
                    <a:pt x="19528" y="18891"/>
                  </a:cubicBezTo>
                  <a:lnTo>
                    <a:pt x="19528" y="18891"/>
                  </a:lnTo>
                  <a:cubicBezTo>
                    <a:pt x="19528" y="18891"/>
                    <a:pt x="19529" y="18892"/>
                    <a:pt x="19529" y="18892"/>
                  </a:cubicBezTo>
                  <a:cubicBezTo>
                    <a:pt x="19531" y="18892"/>
                    <a:pt x="19533" y="18891"/>
                    <a:pt x="19535" y="18890"/>
                  </a:cubicBezTo>
                  <a:close/>
                  <a:moveTo>
                    <a:pt x="26769" y="22294"/>
                  </a:moveTo>
                  <a:cubicBezTo>
                    <a:pt x="26768" y="22294"/>
                    <a:pt x="26766" y="22294"/>
                    <a:pt x="26765" y="22294"/>
                  </a:cubicBezTo>
                  <a:cubicBezTo>
                    <a:pt x="26765" y="22294"/>
                    <a:pt x="26765" y="22294"/>
                    <a:pt x="26764" y="22294"/>
                  </a:cubicBezTo>
                  <a:lnTo>
                    <a:pt x="26764" y="22294"/>
                  </a:lnTo>
                  <a:cubicBezTo>
                    <a:pt x="26765" y="22295"/>
                    <a:pt x="26766" y="22295"/>
                    <a:pt x="26766" y="22295"/>
                  </a:cubicBezTo>
                  <a:cubicBezTo>
                    <a:pt x="26767" y="22295"/>
                    <a:pt x="26768" y="22294"/>
                    <a:pt x="26769" y="22294"/>
                  </a:cubicBezTo>
                  <a:close/>
                  <a:moveTo>
                    <a:pt x="13017" y="1"/>
                  </a:moveTo>
                  <a:cubicBezTo>
                    <a:pt x="11472" y="1"/>
                    <a:pt x="9607" y="308"/>
                    <a:pt x="7954" y="1382"/>
                  </a:cubicBezTo>
                  <a:cubicBezTo>
                    <a:pt x="6161" y="2537"/>
                    <a:pt x="4428" y="3844"/>
                    <a:pt x="2817" y="5272"/>
                  </a:cubicBezTo>
                  <a:lnTo>
                    <a:pt x="2088" y="5880"/>
                  </a:lnTo>
                  <a:cubicBezTo>
                    <a:pt x="1480" y="5820"/>
                    <a:pt x="902" y="5789"/>
                    <a:pt x="294" y="5789"/>
                  </a:cubicBezTo>
                  <a:cubicBezTo>
                    <a:pt x="285" y="5788"/>
                    <a:pt x="277" y="5787"/>
                    <a:pt x="268" y="5787"/>
                  </a:cubicBezTo>
                  <a:cubicBezTo>
                    <a:pt x="47" y="5787"/>
                    <a:pt x="0" y="6155"/>
                    <a:pt x="264" y="6184"/>
                  </a:cubicBezTo>
                  <a:cubicBezTo>
                    <a:pt x="872" y="6275"/>
                    <a:pt x="1449" y="6336"/>
                    <a:pt x="2057" y="6427"/>
                  </a:cubicBezTo>
                  <a:lnTo>
                    <a:pt x="2148" y="6519"/>
                  </a:lnTo>
                  <a:cubicBezTo>
                    <a:pt x="2270" y="6671"/>
                    <a:pt x="2452" y="6914"/>
                    <a:pt x="2635" y="7157"/>
                  </a:cubicBezTo>
                  <a:cubicBezTo>
                    <a:pt x="3455" y="8251"/>
                    <a:pt x="4793" y="10196"/>
                    <a:pt x="6252" y="12324"/>
                  </a:cubicBezTo>
                  <a:cubicBezTo>
                    <a:pt x="8487" y="15559"/>
                    <a:pt x="12003" y="16461"/>
                    <a:pt x="12311" y="16461"/>
                  </a:cubicBezTo>
                  <a:cubicBezTo>
                    <a:pt x="12317" y="16461"/>
                    <a:pt x="12322" y="16461"/>
                    <a:pt x="12326" y="16460"/>
                  </a:cubicBezTo>
                  <a:lnTo>
                    <a:pt x="12326" y="16460"/>
                  </a:lnTo>
                  <a:cubicBezTo>
                    <a:pt x="12326" y="16460"/>
                    <a:pt x="12326" y="16460"/>
                    <a:pt x="12326" y="16460"/>
                  </a:cubicBezTo>
                  <a:cubicBezTo>
                    <a:pt x="12328" y="16460"/>
                    <a:pt x="12330" y="16459"/>
                    <a:pt x="12331" y="16458"/>
                  </a:cubicBezTo>
                  <a:lnTo>
                    <a:pt x="12331" y="16458"/>
                  </a:lnTo>
                  <a:cubicBezTo>
                    <a:pt x="12330" y="16459"/>
                    <a:pt x="12328" y="16459"/>
                    <a:pt x="12326" y="16460"/>
                  </a:cubicBezTo>
                  <a:lnTo>
                    <a:pt x="12326" y="16460"/>
                  </a:lnTo>
                  <a:cubicBezTo>
                    <a:pt x="12200" y="16447"/>
                    <a:pt x="10986" y="13362"/>
                    <a:pt x="8683" y="9953"/>
                  </a:cubicBezTo>
                  <a:cubicBezTo>
                    <a:pt x="7620" y="8434"/>
                    <a:pt x="6161" y="7309"/>
                    <a:pt x="4428" y="6701"/>
                  </a:cubicBezTo>
                  <a:lnTo>
                    <a:pt x="4428" y="6701"/>
                  </a:lnTo>
                  <a:cubicBezTo>
                    <a:pt x="5492" y="6853"/>
                    <a:pt x="6556" y="7035"/>
                    <a:pt x="7620" y="7218"/>
                  </a:cubicBezTo>
                  <a:cubicBezTo>
                    <a:pt x="8531" y="7400"/>
                    <a:pt x="9413" y="7582"/>
                    <a:pt x="10325" y="7765"/>
                  </a:cubicBezTo>
                  <a:cubicBezTo>
                    <a:pt x="10446" y="7947"/>
                    <a:pt x="10629" y="8221"/>
                    <a:pt x="10842" y="8586"/>
                  </a:cubicBezTo>
                  <a:cubicBezTo>
                    <a:pt x="11510" y="9771"/>
                    <a:pt x="12665" y="11838"/>
                    <a:pt x="13881" y="14118"/>
                  </a:cubicBezTo>
                  <a:cubicBezTo>
                    <a:pt x="15811" y="17622"/>
                    <a:pt x="19250" y="18892"/>
                    <a:pt x="19521" y="18892"/>
                  </a:cubicBezTo>
                  <a:cubicBezTo>
                    <a:pt x="19523" y="18892"/>
                    <a:pt x="19526" y="18892"/>
                    <a:pt x="19528" y="18891"/>
                  </a:cubicBezTo>
                  <a:lnTo>
                    <a:pt x="19528" y="18891"/>
                  </a:lnTo>
                  <a:cubicBezTo>
                    <a:pt x="19382" y="18870"/>
                    <a:pt x="18468" y="15665"/>
                    <a:pt x="16556" y="12020"/>
                  </a:cubicBezTo>
                  <a:cubicBezTo>
                    <a:pt x="15644" y="10409"/>
                    <a:pt x="14276" y="9133"/>
                    <a:pt x="12635" y="8342"/>
                  </a:cubicBezTo>
                  <a:lnTo>
                    <a:pt x="12635" y="8342"/>
                  </a:lnTo>
                  <a:cubicBezTo>
                    <a:pt x="13395" y="8525"/>
                    <a:pt x="14124" y="8707"/>
                    <a:pt x="14884" y="8920"/>
                  </a:cubicBezTo>
                  <a:cubicBezTo>
                    <a:pt x="16191" y="9315"/>
                    <a:pt x="17498" y="9710"/>
                    <a:pt x="18775" y="10166"/>
                  </a:cubicBezTo>
                  <a:lnTo>
                    <a:pt x="18775" y="10196"/>
                  </a:lnTo>
                  <a:lnTo>
                    <a:pt x="18805" y="10257"/>
                  </a:lnTo>
                  <a:cubicBezTo>
                    <a:pt x="18927" y="10470"/>
                    <a:pt x="19048" y="10713"/>
                    <a:pt x="19200" y="11017"/>
                  </a:cubicBezTo>
                  <a:cubicBezTo>
                    <a:pt x="19747" y="12294"/>
                    <a:pt x="20659" y="14482"/>
                    <a:pt x="21662" y="16884"/>
                  </a:cubicBezTo>
                  <a:cubicBezTo>
                    <a:pt x="23197" y="20615"/>
                    <a:pt x="26580" y="22291"/>
                    <a:pt x="26764" y="22294"/>
                  </a:cubicBezTo>
                  <a:lnTo>
                    <a:pt x="26764" y="22294"/>
                  </a:lnTo>
                  <a:cubicBezTo>
                    <a:pt x="26660" y="22252"/>
                    <a:pt x="26076" y="18951"/>
                    <a:pt x="24550" y="15121"/>
                  </a:cubicBezTo>
                  <a:cubicBezTo>
                    <a:pt x="23821" y="13388"/>
                    <a:pt x="22574" y="11929"/>
                    <a:pt x="20994" y="10956"/>
                  </a:cubicBezTo>
                  <a:lnTo>
                    <a:pt x="20994" y="10956"/>
                  </a:lnTo>
                  <a:cubicBezTo>
                    <a:pt x="22878" y="11655"/>
                    <a:pt x="24732" y="12446"/>
                    <a:pt x="26556" y="13297"/>
                  </a:cubicBezTo>
                  <a:lnTo>
                    <a:pt x="26647" y="13510"/>
                  </a:lnTo>
                  <a:cubicBezTo>
                    <a:pt x="26708" y="13692"/>
                    <a:pt x="26830" y="13966"/>
                    <a:pt x="26921" y="14270"/>
                  </a:cubicBezTo>
                  <a:cubicBezTo>
                    <a:pt x="27346" y="15577"/>
                    <a:pt x="28046" y="17856"/>
                    <a:pt x="28775" y="20349"/>
                  </a:cubicBezTo>
                  <a:cubicBezTo>
                    <a:pt x="29949" y="24231"/>
                    <a:pt x="33150" y="26266"/>
                    <a:pt x="33330" y="26276"/>
                  </a:cubicBezTo>
                  <a:lnTo>
                    <a:pt x="33330" y="26276"/>
                  </a:lnTo>
                  <a:cubicBezTo>
                    <a:pt x="33235" y="26229"/>
                    <a:pt x="32981" y="22868"/>
                    <a:pt x="31815" y="18890"/>
                  </a:cubicBezTo>
                  <a:cubicBezTo>
                    <a:pt x="31267" y="17066"/>
                    <a:pt x="30112" y="15455"/>
                    <a:pt x="28593" y="14300"/>
                  </a:cubicBezTo>
                  <a:lnTo>
                    <a:pt x="28593" y="14300"/>
                  </a:lnTo>
                  <a:lnTo>
                    <a:pt x="28745" y="14361"/>
                  </a:lnTo>
                  <a:cubicBezTo>
                    <a:pt x="29505" y="14756"/>
                    <a:pt x="30295" y="15181"/>
                    <a:pt x="31055" y="15607"/>
                  </a:cubicBezTo>
                  <a:cubicBezTo>
                    <a:pt x="31176" y="15759"/>
                    <a:pt x="31328" y="15941"/>
                    <a:pt x="31511" y="16154"/>
                  </a:cubicBezTo>
                  <a:lnTo>
                    <a:pt x="31602" y="16245"/>
                  </a:lnTo>
                  <a:cubicBezTo>
                    <a:pt x="33030" y="17917"/>
                    <a:pt x="34702" y="19437"/>
                    <a:pt x="36526" y="20713"/>
                  </a:cubicBezTo>
                  <a:cubicBezTo>
                    <a:pt x="38745" y="22172"/>
                    <a:pt x="41146" y="23297"/>
                    <a:pt x="43699" y="24026"/>
                  </a:cubicBezTo>
                  <a:cubicBezTo>
                    <a:pt x="42423" y="21564"/>
                    <a:pt x="40569" y="19437"/>
                    <a:pt x="38289" y="17856"/>
                  </a:cubicBezTo>
                  <a:cubicBezTo>
                    <a:pt x="36526" y="16671"/>
                    <a:pt x="34550" y="15850"/>
                    <a:pt x="32483" y="15425"/>
                  </a:cubicBezTo>
                  <a:cubicBezTo>
                    <a:pt x="31906" y="15333"/>
                    <a:pt x="31480" y="15273"/>
                    <a:pt x="31176" y="15242"/>
                  </a:cubicBezTo>
                  <a:lnTo>
                    <a:pt x="29748" y="14482"/>
                  </a:lnTo>
                  <a:cubicBezTo>
                    <a:pt x="29322" y="14270"/>
                    <a:pt x="28927" y="14057"/>
                    <a:pt x="28501" y="13844"/>
                  </a:cubicBezTo>
                  <a:lnTo>
                    <a:pt x="28501" y="13844"/>
                  </a:lnTo>
                  <a:cubicBezTo>
                    <a:pt x="29630" y="14208"/>
                    <a:pt x="30802" y="14387"/>
                    <a:pt x="31978" y="14387"/>
                  </a:cubicBezTo>
                  <a:cubicBezTo>
                    <a:pt x="32767" y="14387"/>
                    <a:pt x="33557" y="14306"/>
                    <a:pt x="34337" y="14148"/>
                  </a:cubicBezTo>
                  <a:cubicBezTo>
                    <a:pt x="38094" y="13244"/>
                    <a:pt x="41351" y="12524"/>
                    <a:pt x="41794" y="12524"/>
                  </a:cubicBezTo>
                  <a:cubicBezTo>
                    <a:pt x="41828" y="12524"/>
                    <a:pt x="41845" y="12528"/>
                    <a:pt x="41845" y="12537"/>
                  </a:cubicBezTo>
                  <a:cubicBezTo>
                    <a:pt x="41871" y="12408"/>
                    <a:pt x="38971" y="10336"/>
                    <a:pt x="35552" y="10336"/>
                  </a:cubicBezTo>
                  <a:cubicBezTo>
                    <a:pt x="34936" y="10336"/>
                    <a:pt x="34304" y="10404"/>
                    <a:pt x="33669" y="10561"/>
                  </a:cubicBezTo>
                  <a:cubicBezTo>
                    <a:pt x="31602" y="11078"/>
                    <a:pt x="29596" y="11747"/>
                    <a:pt x="27620" y="12567"/>
                  </a:cubicBezTo>
                  <a:lnTo>
                    <a:pt x="26951" y="12841"/>
                  </a:lnTo>
                  <a:lnTo>
                    <a:pt x="26678" y="12932"/>
                  </a:lnTo>
                  <a:cubicBezTo>
                    <a:pt x="25431" y="12355"/>
                    <a:pt x="24216" y="11807"/>
                    <a:pt x="22939" y="11291"/>
                  </a:cubicBezTo>
                  <a:cubicBezTo>
                    <a:pt x="22270" y="10987"/>
                    <a:pt x="21571" y="10713"/>
                    <a:pt x="20842" y="10440"/>
                  </a:cubicBezTo>
                  <a:lnTo>
                    <a:pt x="20842" y="10440"/>
                  </a:lnTo>
                  <a:cubicBezTo>
                    <a:pt x="21582" y="10592"/>
                    <a:pt x="22332" y="10668"/>
                    <a:pt x="23080" y="10668"/>
                  </a:cubicBezTo>
                  <a:cubicBezTo>
                    <a:pt x="24267" y="10668"/>
                    <a:pt x="25449" y="10478"/>
                    <a:pt x="26587" y="10105"/>
                  </a:cubicBezTo>
                  <a:cubicBezTo>
                    <a:pt x="30321" y="8773"/>
                    <a:pt x="33532" y="7635"/>
                    <a:pt x="33855" y="7635"/>
                  </a:cubicBezTo>
                  <a:cubicBezTo>
                    <a:pt x="33871" y="7635"/>
                    <a:pt x="33880" y="7637"/>
                    <a:pt x="33881" y="7643"/>
                  </a:cubicBezTo>
                  <a:cubicBezTo>
                    <a:pt x="33881" y="7550"/>
                    <a:pt x="31375" y="6124"/>
                    <a:pt x="28388" y="6124"/>
                  </a:cubicBezTo>
                  <a:cubicBezTo>
                    <a:pt x="27469" y="6124"/>
                    <a:pt x="26504" y="6259"/>
                    <a:pt x="25553" y="6610"/>
                  </a:cubicBezTo>
                  <a:cubicBezTo>
                    <a:pt x="23577" y="7370"/>
                    <a:pt x="21632" y="8251"/>
                    <a:pt x="19778" y="9285"/>
                  </a:cubicBezTo>
                  <a:lnTo>
                    <a:pt x="19109" y="9619"/>
                  </a:lnTo>
                  <a:lnTo>
                    <a:pt x="18927" y="9710"/>
                  </a:lnTo>
                  <a:lnTo>
                    <a:pt x="18866" y="9710"/>
                  </a:lnTo>
                  <a:cubicBezTo>
                    <a:pt x="16799" y="8981"/>
                    <a:pt x="14671" y="8373"/>
                    <a:pt x="12544" y="7826"/>
                  </a:cubicBezTo>
                  <a:lnTo>
                    <a:pt x="12544" y="7826"/>
                  </a:lnTo>
                  <a:cubicBezTo>
                    <a:pt x="12794" y="7842"/>
                    <a:pt x="13045" y="7850"/>
                    <a:pt x="13295" y="7850"/>
                  </a:cubicBezTo>
                  <a:cubicBezTo>
                    <a:pt x="14933" y="7850"/>
                    <a:pt x="16573" y="7504"/>
                    <a:pt x="18076" y="6792"/>
                  </a:cubicBezTo>
                  <a:cubicBezTo>
                    <a:pt x="21707" y="4991"/>
                    <a:pt x="24823" y="3506"/>
                    <a:pt x="25026" y="3506"/>
                  </a:cubicBezTo>
                  <a:cubicBezTo>
                    <a:pt x="25032" y="3506"/>
                    <a:pt x="25035" y="3507"/>
                    <a:pt x="25036" y="3509"/>
                  </a:cubicBezTo>
                  <a:cubicBezTo>
                    <a:pt x="25036" y="3429"/>
                    <a:pt x="23058" y="2573"/>
                    <a:pt x="20599" y="2573"/>
                  </a:cubicBezTo>
                  <a:cubicBezTo>
                    <a:pt x="19350" y="2573"/>
                    <a:pt x="17978" y="2794"/>
                    <a:pt x="16678" y="3449"/>
                  </a:cubicBezTo>
                  <a:cubicBezTo>
                    <a:pt x="14763" y="4421"/>
                    <a:pt x="12939" y="5516"/>
                    <a:pt x="11176" y="6762"/>
                  </a:cubicBezTo>
                  <a:lnTo>
                    <a:pt x="10538" y="7187"/>
                  </a:lnTo>
                  <a:lnTo>
                    <a:pt x="10386" y="7279"/>
                  </a:lnTo>
                  <a:cubicBezTo>
                    <a:pt x="9808" y="7157"/>
                    <a:pt x="9231" y="7035"/>
                    <a:pt x="8653" y="6914"/>
                  </a:cubicBezTo>
                  <a:cubicBezTo>
                    <a:pt x="7316" y="6640"/>
                    <a:pt x="5978" y="6397"/>
                    <a:pt x="4610" y="6215"/>
                  </a:cubicBezTo>
                  <a:lnTo>
                    <a:pt x="4306" y="6184"/>
                  </a:lnTo>
                  <a:cubicBezTo>
                    <a:pt x="6191" y="6093"/>
                    <a:pt x="8045" y="5516"/>
                    <a:pt x="9656" y="4543"/>
                  </a:cubicBezTo>
                  <a:cubicBezTo>
                    <a:pt x="13103" y="2363"/>
                    <a:pt x="16065" y="525"/>
                    <a:pt x="16271" y="525"/>
                  </a:cubicBezTo>
                  <a:cubicBezTo>
                    <a:pt x="16278" y="525"/>
                    <a:pt x="16281" y="527"/>
                    <a:pt x="16282" y="531"/>
                  </a:cubicBezTo>
                  <a:cubicBezTo>
                    <a:pt x="16282" y="448"/>
                    <a:pt x="14882" y="1"/>
                    <a:pt x="13017" y="1"/>
                  </a:cubicBezTo>
                  <a:close/>
                  <a:moveTo>
                    <a:pt x="33334" y="26276"/>
                  </a:moveTo>
                  <a:cubicBezTo>
                    <a:pt x="33333" y="26276"/>
                    <a:pt x="33332" y="26276"/>
                    <a:pt x="33331" y="26276"/>
                  </a:cubicBezTo>
                  <a:cubicBezTo>
                    <a:pt x="33331" y="26276"/>
                    <a:pt x="33330" y="26276"/>
                    <a:pt x="33330" y="26276"/>
                  </a:cubicBezTo>
                  <a:lnTo>
                    <a:pt x="33330" y="26276"/>
                  </a:lnTo>
                  <a:cubicBezTo>
                    <a:pt x="33331" y="26276"/>
                    <a:pt x="33331" y="26277"/>
                    <a:pt x="33332" y="26277"/>
                  </a:cubicBezTo>
                  <a:cubicBezTo>
                    <a:pt x="33333" y="26277"/>
                    <a:pt x="33334" y="26276"/>
                    <a:pt x="33334" y="262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65"/>
            <p:cNvGrpSpPr/>
            <p:nvPr/>
          </p:nvGrpSpPr>
          <p:grpSpPr>
            <a:xfrm rot="7550920" flipH="1">
              <a:off x="-6517" y="2479502"/>
              <a:ext cx="1860701" cy="907909"/>
              <a:chOff x="10083475" y="3839575"/>
              <a:chExt cx="1221925" cy="596225"/>
            </a:xfrm>
          </p:grpSpPr>
          <p:sp>
            <p:nvSpPr>
              <p:cNvPr id="1437" name="Google Shape;1437;p65"/>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5"/>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9" name="Google Shape;1439;p65"/>
          <p:cNvGrpSpPr/>
          <p:nvPr/>
        </p:nvGrpSpPr>
        <p:grpSpPr>
          <a:xfrm>
            <a:off x="6742075" y="4651092"/>
            <a:ext cx="1454837" cy="492420"/>
            <a:chOff x="3856250" y="4654742"/>
            <a:chExt cx="1454837" cy="492420"/>
          </a:xfrm>
        </p:grpSpPr>
        <p:sp>
          <p:nvSpPr>
            <p:cNvPr id="1440" name="Google Shape;1440;p65"/>
            <p:cNvSpPr/>
            <p:nvPr/>
          </p:nvSpPr>
          <p:spPr>
            <a:xfrm flipH="1">
              <a:off x="38562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5"/>
            <p:cNvSpPr/>
            <p:nvPr/>
          </p:nvSpPr>
          <p:spPr>
            <a:xfrm>
              <a:off x="3970550" y="4654742"/>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65"/>
          <p:cNvSpPr txBox="1"/>
          <p:nvPr/>
        </p:nvSpPr>
        <p:spPr>
          <a:xfrm>
            <a:off x="3963525" y="1599600"/>
            <a:ext cx="41892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a:latin typeface="Oxygen"/>
                <a:ea typeface="Oxygen"/>
                <a:cs typeface="Oxygen"/>
                <a:sym typeface="Oxygen"/>
              </a:rPr>
              <a:t>“The way to save planet Earth is from the mouth of a cow”</a:t>
            </a:r>
            <a:endParaRPr sz="1300" b="1">
              <a:latin typeface="Oxygen"/>
              <a:ea typeface="Oxygen"/>
              <a:cs typeface="Oxygen"/>
              <a:sym typeface="Oxygen"/>
            </a:endParaRPr>
          </a:p>
          <a:p>
            <a:pPr marL="457200" lvl="0" indent="-311150" algn="l" rtl="0">
              <a:lnSpc>
                <a:spcPct val="115000"/>
              </a:lnSpc>
              <a:spcBef>
                <a:spcPts val="0"/>
              </a:spcBef>
              <a:spcAft>
                <a:spcPts val="0"/>
              </a:spcAft>
              <a:buSzPts val="1300"/>
              <a:buFont typeface="Oxygen"/>
              <a:buChar char="-"/>
            </a:pPr>
            <a:r>
              <a:rPr lang="en" sz="1300" b="1">
                <a:latin typeface="Oxygen"/>
                <a:ea typeface="Oxygen"/>
                <a:cs typeface="Oxygen"/>
                <a:sym typeface="Oxygen"/>
              </a:rPr>
              <a:t>Bart Morris, Oxbow Cattle </a:t>
            </a:r>
            <a:endParaRPr sz="1300" b="1">
              <a:latin typeface="Oxygen"/>
              <a:ea typeface="Oxygen"/>
              <a:cs typeface="Oxygen"/>
              <a:sym typeface="Oxygen"/>
            </a:endParaRPr>
          </a:p>
        </p:txBody>
      </p:sp>
      <p:sp>
        <p:nvSpPr>
          <p:cNvPr id="1443" name="Google Shape;1443;p65"/>
          <p:cNvSpPr txBox="1"/>
          <p:nvPr/>
        </p:nvSpPr>
        <p:spPr>
          <a:xfrm>
            <a:off x="3963525" y="3827250"/>
            <a:ext cx="40515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a:latin typeface="Oxygen"/>
                <a:ea typeface="Oxygen"/>
                <a:cs typeface="Oxygen"/>
                <a:sym typeface="Oxygen"/>
              </a:rPr>
              <a:t>“Ranchers have just been mining the land and taking from it, now ranchers are realizing if you take care of the land it will take care of you” </a:t>
            </a:r>
            <a:endParaRPr sz="1300" b="1">
              <a:latin typeface="Oxygen"/>
              <a:ea typeface="Oxygen"/>
              <a:cs typeface="Oxygen"/>
              <a:sym typeface="Oxygen"/>
            </a:endParaRPr>
          </a:p>
          <a:p>
            <a:pPr marL="457200" lvl="0" indent="-311150" algn="l" rtl="0">
              <a:lnSpc>
                <a:spcPct val="115000"/>
              </a:lnSpc>
              <a:spcBef>
                <a:spcPts val="0"/>
              </a:spcBef>
              <a:spcAft>
                <a:spcPts val="0"/>
              </a:spcAft>
              <a:buSzPts val="1300"/>
              <a:buFont typeface="Oxygen"/>
              <a:buChar char="-"/>
            </a:pPr>
            <a:r>
              <a:rPr lang="en" sz="1300" b="1">
                <a:latin typeface="Oxygen"/>
                <a:ea typeface="Oxygen"/>
                <a:cs typeface="Oxygen"/>
                <a:sym typeface="Oxygen"/>
              </a:rPr>
              <a:t>Bart Morris, Oxbow Cattle</a:t>
            </a:r>
            <a:endParaRPr sz="1600" b="1">
              <a:latin typeface="Oxygen"/>
              <a:ea typeface="Oxygen"/>
              <a:cs typeface="Oxygen"/>
              <a:sym typeface="Oxygen"/>
            </a:endParaRPr>
          </a:p>
        </p:txBody>
      </p:sp>
      <p:sp>
        <p:nvSpPr>
          <p:cNvPr id="1444" name="Google Shape;1444;p65"/>
          <p:cNvSpPr txBox="1"/>
          <p:nvPr/>
        </p:nvSpPr>
        <p:spPr>
          <a:xfrm>
            <a:off x="3963525" y="2643375"/>
            <a:ext cx="38697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Oxygen"/>
                <a:ea typeface="Oxygen"/>
                <a:cs typeface="Oxygen"/>
                <a:sym typeface="Oxygen"/>
              </a:rPr>
              <a:t>“Sustainable foods look different in different places and in different cultural and political and economic contexts”</a:t>
            </a:r>
            <a:endParaRPr sz="1300" b="1">
              <a:latin typeface="Oxygen"/>
              <a:ea typeface="Oxygen"/>
              <a:cs typeface="Oxygen"/>
              <a:sym typeface="Oxygen"/>
            </a:endParaRPr>
          </a:p>
          <a:p>
            <a:pPr marL="457200" lvl="0" indent="-311150" algn="l" rtl="0">
              <a:spcBef>
                <a:spcPts val="0"/>
              </a:spcBef>
              <a:spcAft>
                <a:spcPts val="0"/>
              </a:spcAft>
              <a:buSzPts val="1300"/>
              <a:buFont typeface="Oxygen"/>
              <a:buChar char="-"/>
            </a:pPr>
            <a:r>
              <a:rPr lang="en" sz="1300" b="1">
                <a:latin typeface="Oxygen"/>
                <a:ea typeface="Oxygen"/>
                <a:cs typeface="Oxygen"/>
                <a:sym typeface="Oxygen"/>
              </a:rPr>
              <a:t>Caroline Stephens, Peas Farm Lecturer</a:t>
            </a:r>
            <a:endParaRPr sz="1600" b="1">
              <a:latin typeface="Oxygen"/>
              <a:ea typeface="Oxygen"/>
              <a:cs typeface="Oxygen"/>
              <a:sym typeface="Oxyge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66"/>
          <p:cNvSpPr/>
          <p:nvPr/>
        </p:nvSpPr>
        <p:spPr>
          <a:xfrm flipH="1">
            <a:off x="2671493" y="4601490"/>
            <a:ext cx="1090189" cy="439686"/>
          </a:xfrm>
          <a:custGeom>
            <a:avLst/>
            <a:gdLst/>
            <a:ahLst/>
            <a:cxnLst/>
            <a:rect l="l" t="t" r="r" b="b"/>
            <a:pathLst>
              <a:path w="27661" h="11156" extrusionOk="0">
                <a:moveTo>
                  <a:pt x="15411" y="0"/>
                </a:moveTo>
                <a:cubicBezTo>
                  <a:pt x="14256" y="0"/>
                  <a:pt x="13192" y="790"/>
                  <a:pt x="12463" y="2037"/>
                </a:cubicBezTo>
                <a:cubicBezTo>
                  <a:pt x="11916" y="1763"/>
                  <a:pt x="11308" y="1641"/>
                  <a:pt x="10730" y="1611"/>
                </a:cubicBezTo>
                <a:cubicBezTo>
                  <a:pt x="8663" y="1611"/>
                  <a:pt x="6900" y="3313"/>
                  <a:pt x="6171" y="5684"/>
                </a:cubicBezTo>
                <a:cubicBezTo>
                  <a:pt x="5654" y="5471"/>
                  <a:pt x="5107" y="5350"/>
                  <a:pt x="4560" y="5350"/>
                </a:cubicBezTo>
                <a:cubicBezTo>
                  <a:pt x="3375" y="5380"/>
                  <a:pt x="2219" y="5897"/>
                  <a:pt x="1429" y="6839"/>
                </a:cubicBezTo>
                <a:cubicBezTo>
                  <a:pt x="1" y="8420"/>
                  <a:pt x="1064" y="11155"/>
                  <a:pt x="3101" y="11155"/>
                </a:cubicBezTo>
                <a:lnTo>
                  <a:pt x="24408" y="11155"/>
                </a:lnTo>
                <a:cubicBezTo>
                  <a:pt x="27144" y="11155"/>
                  <a:pt x="27661" y="6809"/>
                  <a:pt x="25016" y="6140"/>
                </a:cubicBezTo>
                <a:cubicBezTo>
                  <a:pt x="24834" y="6110"/>
                  <a:pt x="24652" y="6079"/>
                  <a:pt x="24469" y="6049"/>
                </a:cubicBezTo>
                <a:cubicBezTo>
                  <a:pt x="23952" y="3374"/>
                  <a:pt x="22402" y="1398"/>
                  <a:pt x="20548" y="1398"/>
                </a:cubicBezTo>
                <a:cubicBezTo>
                  <a:pt x="19788" y="1398"/>
                  <a:pt x="19059" y="1733"/>
                  <a:pt x="18512" y="2280"/>
                </a:cubicBezTo>
                <a:cubicBezTo>
                  <a:pt x="17752" y="882"/>
                  <a:pt x="16657" y="0"/>
                  <a:pt x="15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6"/>
          <p:cNvSpPr/>
          <p:nvPr/>
        </p:nvSpPr>
        <p:spPr>
          <a:xfrm flipH="1">
            <a:off x="1033281" y="761539"/>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6"/>
          <p:cNvSpPr txBox="1">
            <a:spLocks noGrp="1"/>
          </p:cNvSpPr>
          <p:nvPr>
            <p:ph type="title"/>
          </p:nvPr>
        </p:nvSpPr>
        <p:spPr>
          <a:xfrm>
            <a:off x="724188" y="649750"/>
            <a:ext cx="5065500"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Cooking with a Conscience</a:t>
            </a:r>
            <a:endParaRPr sz="6000"/>
          </a:p>
        </p:txBody>
      </p:sp>
      <p:sp>
        <p:nvSpPr>
          <p:cNvPr id="1452" name="Google Shape;1452;p66"/>
          <p:cNvSpPr txBox="1">
            <a:spLocks noGrp="1"/>
          </p:cNvSpPr>
          <p:nvPr>
            <p:ph type="subTitle" idx="1"/>
          </p:nvPr>
        </p:nvSpPr>
        <p:spPr>
          <a:xfrm>
            <a:off x="724200" y="2463150"/>
            <a:ext cx="5065500" cy="220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cookbook</a:t>
            </a:r>
            <a:endParaRPr/>
          </a:p>
          <a:p>
            <a:pPr marL="0" lvl="0" indent="0" algn="l" rtl="0">
              <a:spcBef>
                <a:spcPts val="0"/>
              </a:spcBef>
              <a:spcAft>
                <a:spcPts val="0"/>
              </a:spcAft>
              <a:buNone/>
            </a:pPr>
            <a:r>
              <a:rPr lang="en"/>
              <a:t>	Designed based on what we learned</a:t>
            </a:r>
            <a:endParaRPr/>
          </a:p>
          <a:p>
            <a:pPr marL="0" lvl="0" indent="0" algn="l" rtl="0">
              <a:spcBef>
                <a:spcPts val="0"/>
              </a:spcBef>
              <a:spcAft>
                <a:spcPts val="0"/>
              </a:spcAft>
              <a:buNone/>
            </a:pPr>
            <a:r>
              <a:rPr lang="en"/>
              <a:t>	Accessible, easy to use, free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53" name="Google Shape;1453;p66"/>
          <p:cNvSpPr/>
          <p:nvPr/>
        </p:nvSpPr>
        <p:spPr>
          <a:xfrm>
            <a:off x="4370800" y="157329"/>
            <a:ext cx="1340537" cy="492420"/>
          </a:xfrm>
          <a:custGeom>
            <a:avLst/>
            <a:gdLst/>
            <a:ahLst/>
            <a:cxnLst/>
            <a:rect l="l" t="t" r="r" b="b"/>
            <a:pathLst>
              <a:path w="34013" h="12494" extrusionOk="0">
                <a:moveTo>
                  <a:pt x="18967" y="1"/>
                </a:moveTo>
                <a:cubicBezTo>
                  <a:pt x="17508" y="1"/>
                  <a:pt x="16232" y="882"/>
                  <a:pt x="15320" y="2281"/>
                </a:cubicBezTo>
                <a:cubicBezTo>
                  <a:pt x="14651" y="1977"/>
                  <a:pt x="13921" y="1825"/>
                  <a:pt x="13162" y="1825"/>
                </a:cubicBezTo>
                <a:cubicBezTo>
                  <a:pt x="10639" y="1825"/>
                  <a:pt x="8450" y="3709"/>
                  <a:pt x="7569" y="6384"/>
                </a:cubicBezTo>
                <a:cubicBezTo>
                  <a:pt x="6961" y="6110"/>
                  <a:pt x="6292" y="5989"/>
                  <a:pt x="5623" y="5989"/>
                </a:cubicBezTo>
                <a:cubicBezTo>
                  <a:pt x="4164" y="6019"/>
                  <a:pt x="2766" y="6627"/>
                  <a:pt x="1763" y="7661"/>
                </a:cubicBezTo>
                <a:cubicBezTo>
                  <a:pt x="0" y="9484"/>
                  <a:pt x="1277" y="12494"/>
                  <a:pt x="3800" y="12494"/>
                </a:cubicBezTo>
                <a:lnTo>
                  <a:pt x="30062" y="12494"/>
                </a:lnTo>
                <a:cubicBezTo>
                  <a:pt x="33375" y="12494"/>
                  <a:pt x="34013" y="7630"/>
                  <a:pt x="30761" y="6901"/>
                </a:cubicBezTo>
                <a:cubicBezTo>
                  <a:pt x="30548" y="6840"/>
                  <a:pt x="30305" y="6810"/>
                  <a:pt x="30092" y="6779"/>
                </a:cubicBezTo>
                <a:cubicBezTo>
                  <a:pt x="29484" y="3740"/>
                  <a:pt x="27569" y="1551"/>
                  <a:pt x="25289" y="1551"/>
                </a:cubicBezTo>
                <a:cubicBezTo>
                  <a:pt x="24347" y="1582"/>
                  <a:pt x="23435" y="1916"/>
                  <a:pt x="22767" y="2554"/>
                </a:cubicBezTo>
                <a:cubicBezTo>
                  <a:pt x="21824" y="974"/>
                  <a:pt x="20487" y="1"/>
                  <a:pt x="18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6"/>
          <p:cNvSpPr/>
          <p:nvPr/>
        </p:nvSpPr>
        <p:spPr>
          <a:xfrm>
            <a:off x="-317924" y="870626"/>
            <a:ext cx="1196432" cy="439695"/>
          </a:xfrm>
          <a:custGeom>
            <a:avLst/>
            <a:gdLst/>
            <a:ahLst/>
            <a:cxnLst/>
            <a:rect l="l" t="t" r="r" b="b"/>
            <a:pathLst>
              <a:path w="26718" h="9819" extrusionOk="0">
                <a:moveTo>
                  <a:pt x="11824" y="0"/>
                </a:moveTo>
                <a:cubicBezTo>
                  <a:pt x="10639" y="0"/>
                  <a:pt x="9544" y="760"/>
                  <a:pt x="8815" y="2006"/>
                </a:cubicBezTo>
                <a:cubicBezTo>
                  <a:pt x="8268" y="1520"/>
                  <a:pt x="7569" y="1216"/>
                  <a:pt x="6839" y="1216"/>
                </a:cubicBezTo>
                <a:cubicBezTo>
                  <a:pt x="5046" y="1216"/>
                  <a:pt x="3556" y="2949"/>
                  <a:pt x="3070" y="5320"/>
                </a:cubicBezTo>
                <a:cubicBezTo>
                  <a:pt x="2888" y="5350"/>
                  <a:pt x="2705" y="5380"/>
                  <a:pt x="2553" y="5411"/>
                </a:cubicBezTo>
                <a:cubicBezTo>
                  <a:pt x="0" y="6019"/>
                  <a:pt x="486" y="9818"/>
                  <a:pt x="3101" y="9818"/>
                </a:cubicBezTo>
                <a:lnTo>
                  <a:pt x="23739" y="9818"/>
                </a:lnTo>
                <a:cubicBezTo>
                  <a:pt x="25715" y="9818"/>
                  <a:pt x="26718" y="7417"/>
                  <a:pt x="25320" y="6019"/>
                </a:cubicBezTo>
                <a:cubicBezTo>
                  <a:pt x="24529" y="5198"/>
                  <a:pt x="23435" y="4712"/>
                  <a:pt x="22280" y="4681"/>
                </a:cubicBezTo>
                <a:cubicBezTo>
                  <a:pt x="21763" y="4712"/>
                  <a:pt x="21247" y="4803"/>
                  <a:pt x="20760" y="5016"/>
                </a:cubicBezTo>
                <a:cubicBezTo>
                  <a:pt x="20061" y="2888"/>
                  <a:pt x="18359" y="1429"/>
                  <a:pt x="16383" y="1429"/>
                </a:cubicBezTo>
                <a:cubicBezTo>
                  <a:pt x="15776" y="1429"/>
                  <a:pt x="15228" y="1550"/>
                  <a:pt x="14681" y="1794"/>
                </a:cubicBezTo>
                <a:cubicBezTo>
                  <a:pt x="13982" y="669"/>
                  <a:pt x="12979" y="0"/>
                  <a:pt x="11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6">
            <a:hlinkClick r:id="" action="ppaction://hlinkshowjump?jump=previousslide"/>
          </p:cNvPr>
          <p:cNvSpPr/>
          <p:nvPr/>
        </p:nvSpPr>
        <p:spPr>
          <a:xfrm>
            <a:off x="4199677"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6">
            <a:hlinkClick r:id="" action="ppaction://hlinkshowjump?jump=nextslide"/>
          </p:cNvPr>
          <p:cNvSpPr/>
          <p:nvPr/>
        </p:nvSpPr>
        <p:spPr>
          <a:xfrm flipH="1">
            <a:off x="4773109" y="4827056"/>
            <a:ext cx="173290" cy="233516"/>
          </a:xfrm>
          <a:custGeom>
            <a:avLst/>
            <a:gdLst/>
            <a:ahLst/>
            <a:cxnLst/>
            <a:rect l="l" t="t" r="r" b="b"/>
            <a:pathLst>
              <a:path w="3176" h="4279" extrusionOk="0">
                <a:moveTo>
                  <a:pt x="2651" y="0"/>
                </a:moveTo>
                <a:cubicBezTo>
                  <a:pt x="2535" y="0"/>
                  <a:pt x="2423" y="36"/>
                  <a:pt x="2342" y="104"/>
                </a:cubicBezTo>
                <a:lnTo>
                  <a:pt x="186" y="1703"/>
                </a:lnTo>
                <a:cubicBezTo>
                  <a:pt x="47" y="1795"/>
                  <a:pt x="1" y="1958"/>
                  <a:pt x="1" y="2143"/>
                </a:cubicBezTo>
                <a:cubicBezTo>
                  <a:pt x="1" y="2305"/>
                  <a:pt x="70" y="2467"/>
                  <a:pt x="186" y="2583"/>
                </a:cubicBezTo>
                <a:lnTo>
                  <a:pt x="2342" y="4159"/>
                </a:lnTo>
                <a:cubicBezTo>
                  <a:pt x="2430" y="4233"/>
                  <a:pt x="2555" y="4278"/>
                  <a:pt x="2682" y="4278"/>
                </a:cubicBezTo>
                <a:cubicBezTo>
                  <a:pt x="2755" y="4278"/>
                  <a:pt x="2830" y="4263"/>
                  <a:pt x="2898" y="4229"/>
                </a:cubicBezTo>
                <a:cubicBezTo>
                  <a:pt x="3060" y="4136"/>
                  <a:pt x="3176" y="3951"/>
                  <a:pt x="3176" y="3765"/>
                </a:cubicBezTo>
                <a:lnTo>
                  <a:pt x="3176" y="590"/>
                </a:lnTo>
                <a:cubicBezTo>
                  <a:pt x="3176" y="312"/>
                  <a:pt x="3060" y="150"/>
                  <a:pt x="2898" y="57"/>
                </a:cubicBezTo>
                <a:cubicBezTo>
                  <a:pt x="2820" y="19"/>
                  <a:pt x="2735" y="0"/>
                  <a:pt x="2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7" name="Google Shape;1457;p66"/>
          <p:cNvGrpSpPr/>
          <p:nvPr/>
        </p:nvGrpSpPr>
        <p:grpSpPr>
          <a:xfrm rot="-1667100">
            <a:off x="5383511" y="3669901"/>
            <a:ext cx="1860850" cy="907981"/>
            <a:chOff x="10083475" y="3839575"/>
            <a:chExt cx="1221925" cy="596225"/>
          </a:xfrm>
        </p:grpSpPr>
        <p:sp>
          <p:nvSpPr>
            <p:cNvPr id="1458" name="Google Shape;1458;p66"/>
            <p:cNvSpPr/>
            <p:nvPr/>
          </p:nvSpPr>
          <p:spPr>
            <a:xfrm>
              <a:off x="10144250" y="3839575"/>
              <a:ext cx="1161150" cy="596225"/>
            </a:xfrm>
            <a:custGeom>
              <a:avLst/>
              <a:gdLst/>
              <a:ahLst/>
              <a:cxnLst/>
              <a:rect l="l" t="t" r="r" b="b"/>
              <a:pathLst>
                <a:path w="46446" h="23849" extrusionOk="0">
                  <a:moveTo>
                    <a:pt x="17876" y="1"/>
                  </a:moveTo>
                  <a:cubicBezTo>
                    <a:pt x="16386" y="1"/>
                    <a:pt x="14900" y="446"/>
                    <a:pt x="13648" y="1320"/>
                  </a:cubicBezTo>
                  <a:cubicBezTo>
                    <a:pt x="13192" y="1716"/>
                    <a:pt x="12676" y="2050"/>
                    <a:pt x="12129" y="2384"/>
                  </a:cubicBezTo>
                  <a:cubicBezTo>
                    <a:pt x="10730" y="3023"/>
                    <a:pt x="9059" y="2627"/>
                    <a:pt x="7569" y="2901"/>
                  </a:cubicBezTo>
                  <a:cubicBezTo>
                    <a:pt x="6110" y="3235"/>
                    <a:pt x="4803" y="4056"/>
                    <a:pt x="3861" y="5211"/>
                  </a:cubicBezTo>
                  <a:cubicBezTo>
                    <a:pt x="2888" y="6366"/>
                    <a:pt x="2189" y="7703"/>
                    <a:pt x="1429" y="9011"/>
                  </a:cubicBezTo>
                  <a:cubicBezTo>
                    <a:pt x="92" y="11290"/>
                    <a:pt x="1" y="13539"/>
                    <a:pt x="1247" y="15941"/>
                  </a:cubicBezTo>
                  <a:cubicBezTo>
                    <a:pt x="1976" y="17369"/>
                    <a:pt x="2736" y="18767"/>
                    <a:pt x="3861" y="19983"/>
                  </a:cubicBezTo>
                  <a:cubicBezTo>
                    <a:pt x="5016" y="21290"/>
                    <a:pt x="6597" y="22172"/>
                    <a:pt x="8329" y="22445"/>
                  </a:cubicBezTo>
                  <a:cubicBezTo>
                    <a:pt x="8723" y="22503"/>
                    <a:pt x="9119" y="22523"/>
                    <a:pt x="9514" y="22523"/>
                  </a:cubicBezTo>
                  <a:cubicBezTo>
                    <a:pt x="10431" y="22523"/>
                    <a:pt x="11348" y="22415"/>
                    <a:pt x="12246" y="22415"/>
                  </a:cubicBezTo>
                  <a:cubicBezTo>
                    <a:pt x="12813" y="22415"/>
                    <a:pt x="13373" y="22458"/>
                    <a:pt x="13922" y="22597"/>
                  </a:cubicBezTo>
                  <a:cubicBezTo>
                    <a:pt x="14651" y="22810"/>
                    <a:pt x="15351" y="23053"/>
                    <a:pt x="16019" y="23357"/>
                  </a:cubicBezTo>
                  <a:cubicBezTo>
                    <a:pt x="17005" y="23686"/>
                    <a:pt x="18022" y="23849"/>
                    <a:pt x="19033" y="23849"/>
                  </a:cubicBezTo>
                  <a:cubicBezTo>
                    <a:pt x="20830" y="23849"/>
                    <a:pt x="22610" y="23335"/>
                    <a:pt x="24165" y="22324"/>
                  </a:cubicBezTo>
                  <a:cubicBezTo>
                    <a:pt x="25290" y="21564"/>
                    <a:pt x="26202" y="20530"/>
                    <a:pt x="27387" y="19831"/>
                  </a:cubicBezTo>
                  <a:cubicBezTo>
                    <a:pt x="29120" y="18859"/>
                    <a:pt x="31248" y="18707"/>
                    <a:pt x="33162" y="18038"/>
                  </a:cubicBezTo>
                  <a:cubicBezTo>
                    <a:pt x="36536" y="16822"/>
                    <a:pt x="38968" y="14087"/>
                    <a:pt x="40853" y="11351"/>
                  </a:cubicBezTo>
                  <a:cubicBezTo>
                    <a:pt x="42768" y="8585"/>
                    <a:pt x="44530" y="5849"/>
                    <a:pt x="46445" y="3144"/>
                  </a:cubicBezTo>
                  <a:cubicBezTo>
                    <a:pt x="43071" y="3083"/>
                    <a:pt x="40275" y="2475"/>
                    <a:pt x="37357" y="1685"/>
                  </a:cubicBezTo>
                  <a:cubicBezTo>
                    <a:pt x="35161" y="1067"/>
                    <a:pt x="32913" y="467"/>
                    <a:pt x="30691" y="467"/>
                  </a:cubicBezTo>
                  <a:cubicBezTo>
                    <a:pt x="29961" y="467"/>
                    <a:pt x="29234" y="532"/>
                    <a:pt x="28512" y="682"/>
                  </a:cubicBezTo>
                  <a:cubicBezTo>
                    <a:pt x="27051" y="974"/>
                    <a:pt x="25612" y="1638"/>
                    <a:pt x="24157" y="1638"/>
                  </a:cubicBezTo>
                  <a:cubicBezTo>
                    <a:pt x="23947" y="1638"/>
                    <a:pt x="23737" y="1625"/>
                    <a:pt x="23527" y="1594"/>
                  </a:cubicBezTo>
                  <a:cubicBezTo>
                    <a:pt x="22342" y="1412"/>
                    <a:pt x="21308" y="773"/>
                    <a:pt x="20214" y="378"/>
                  </a:cubicBezTo>
                  <a:cubicBezTo>
                    <a:pt x="19456" y="126"/>
                    <a:pt x="18665" y="1"/>
                    <a:pt x="17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6"/>
            <p:cNvSpPr/>
            <p:nvPr/>
          </p:nvSpPr>
          <p:spPr>
            <a:xfrm>
              <a:off x="10083475" y="3891625"/>
              <a:ext cx="1124650" cy="476675"/>
            </a:xfrm>
            <a:custGeom>
              <a:avLst/>
              <a:gdLst/>
              <a:ahLst/>
              <a:cxnLst/>
              <a:rect l="l" t="t" r="r" b="b"/>
              <a:pathLst>
                <a:path w="44986" h="19067" extrusionOk="0">
                  <a:moveTo>
                    <a:pt x="21643" y="0"/>
                  </a:moveTo>
                  <a:cubicBezTo>
                    <a:pt x="21623" y="0"/>
                    <a:pt x="21601" y="9"/>
                    <a:pt x="21581" y="29"/>
                  </a:cubicBezTo>
                  <a:cubicBezTo>
                    <a:pt x="20304" y="1214"/>
                    <a:pt x="19575" y="2825"/>
                    <a:pt x="18997" y="4527"/>
                  </a:cubicBezTo>
                  <a:cubicBezTo>
                    <a:pt x="18390" y="6351"/>
                    <a:pt x="18177" y="8570"/>
                    <a:pt x="16657" y="9938"/>
                  </a:cubicBezTo>
                  <a:cubicBezTo>
                    <a:pt x="15502" y="10029"/>
                    <a:pt x="14347" y="10090"/>
                    <a:pt x="13192" y="10150"/>
                  </a:cubicBezTo>
                  <a:cubicBezTo>
                    <a:pt x="15016" y="7932"/>
                    <a:pt x="14712" y="4649"/>
                    <a:pt x="16535" y="2460"/>
                  </a:cubicBezTo>
                  <a:cubicBezTo>
                    <a:pt x="16578" y="2396"/>
                    <a:pt x="16530" y="2331"/>
                    <a:pt x="16477" y="2331"/>
                  </a:cubicBezTo>
                  <a:cubicBezTo>
                    <a:pt x="16455" y="2331"/>
                    <a:pt x="16432" y="2342"/>
                    <a:pt x="16414" y="2369"/>
                  </a:cubicBezTo>
                  <a:cubicBezTo>
                    <a:pt x="14408" y="4527"/>
                    <a:pt x="14803" y="7992"/>
                    <a:pt x="12736" y="10150"/>
                  </a:cubicBezTo>
                  <a:cubicBezTo>
                    <a:pt x="12250" y="10150"/>
                    <a:pt x="11733" y="10181"/>
                    <a:pt x="11216" y="10211"/>
                  </a:cubicBezTo>
                  <a:lnTo>
                    <a:pt x="8663" y="10211"/>
                  </a:lnTo>
                  <a:cubicBezTo>
                    <a:pt x="9484" y="9512"/>
                    <a:pt x="9909" y="8418"/>
                    <a:pt x="10304" y="7476"/>
                  </a:cubicBezTo>
                  <a:cubicBezTo>
                    <a:pt x="10912" y="6047"/>
                    <a:pt x="11520" y="4558"/>
                    <a:pt x="12797" y="3585"/>
                  </a:cubicBezTo>
                  <a:cubicBezTo>
                    <a:pt x="12870" y="3536"/>
                    <a:pt x="12825" y="3408"/>
                    <a:pt x="12741" y="3408"/>
                  </a:cubicBezTo>
                  <a:cubicBezTo>
                    <a:pt x="12721" y="3408"/>
                    <a:pt x="12699" y="3415"/>
                    <a:pt x="12675" y="3433"/>
                  </a:cubicBezTo>
                  <a:cubicBezTo>
                    <a:pt x="11672" y="4193"/>
                    <a:pt x="10912" y="5226"/>
                    <a:pt x="10426" y="6381"/>
                  </a:cubicBezTo>
                  <a:cubicBezTo>
                    <a:pt x="9788" y="7810"/>
                    <a:pt x="9301" y="9087"/>
                    <a:pt x="8207" y="10181"/>
                  </a:cubicBezTo>
                  <a:cubicBezTo>
                    <a:pt x="7295" y="10181"/>
                    <a:pt x="6414" y="10150"/>
                    <a:pt x="5502" y="10120"/>
                  </a:cubicBezTo>
                  <a:lnTo>
                    <a:pt x="5319" y="10120"/>
                  </a:lnTo>
                  <a:cubicBezTo>
                    <a:pt x="6870" y="8479"/>
                    <a:pt x="7204" y="6047"/>
                    <a:pt x="8784" y="4466"/>
                  </a:cubicBezTo>
                  <a:cubicBezTo>
                    <a:pt x="8831" y="4420"/>
                    <a:pt x="8788" y="4355"/>
                    <a:pt x="8752" y="4355"/>
                  </a:cubicBezTo>
                  <a:cubicBezTo>
                    <a:pt x="8741" y="4355"/>
                    <a:pt x="8731" y="4361"/>
                    <a:pt x="8724" y="4375"/>
                  </a:cubicBezTo>
                  <a:cubicBezTo>
                    <a:pt x="6961" y="5895"/>
                    <a:pt x="6626" y="8448"/>
                    <a:pt x="4924" y="10059"/>
                  </a:cubicBezTo>
                  <a:cubicBezTo>
                    <a:pt x="3724" y="9987"/>
                    <a:pt x="2447" y="9801"/>
                    <a:pt x="1230" y="9801"/>
                  </a:cubicBezTo>
                  <a:cubicBezTo>
                    <a:pt x="906" y="9801"/>
                    <a:pt x="587" y="9815"/>
                    <a:pt x="274" y="9846"/>
                  </a:cubicBezTo>
                  <a:cubicBezTo>
                    <a:pt x="30" y="9907"/>
                    <a:pt x="0" y="10211"/>
                    <a:pt x="243" y="10302"/>
                  </a:cubicBezTo>
                  <a:cubicBezTo>
                    <a:pt x="1672" y="10819"/>
                    <a:pt x="3374" y="10819"/>
                    <a:pt x="4894" y="10850"/>
                  </a:cubicBezTo>
                  <a:cubicBezTo>
                    <a:pt x="6566" y="12643"/>
                    <a:pt x="6930" y="15227"/>
                    <a:pt x="8997" y="16807"/>
                  </a:cubicBezTo>
                  <a:cubicBezTo>
                    <a:pt x="9011" y="16821"/>
                    <a:pt x="9027" y="16827"/>
                    <a:pt x="9042" y="16827"/>
                  </a:cubicBezTo>
                  <a:cubicBezTo>
                    <a:pt x="9092" y="16827"/>
                    <a:pt x="9135" y="16763"/>
                    <a:pt x="9088" y="16716"/>
                  </a:cubicBezTo>
                  <a:cubicBezTo>
                    <a:pt x="7234" y="15105"/>
                    <a:pt x="6839" y="12643"/>
                    <a:pt x="5289" y="10880"/>
                  </a:cubicBezTo>
                  <a:lnTo>
                    <a:pt x="5502" y="10880"/>
                  </a:lnTo>
                  <a:cubicBezTo>
                    <a:pt x="6383" y="10910"/>
                    <a:pt x="7295" y="10941"/>
                    <a:pt x="8177" y="10971"/>
                  </a:cubicBezTo>
                  <a:cubicBezTo>
                    <a:pt x="9362" y="12096"/>
                    <a:pt x="9939" y="13372"/>
                    <a:pt x="10760" y="14771"/>
                  </a:cubicBezTo>
                  <a:cubicBezTo>
                    <a:pt x="11398" y="15956"/>
                    <a:pt x="12371" y="16959"/>
                    <a:pt x="13587" y="17597"/>
                  </a:cubicBezTo>
                  <a:cubicBezTo>
                    <a:pt x="13607" y="17607"/>
                    <a:pt x="13625" y="17611"/>
                    <a:pt x="13643" y="17611"/>
                  </a:cubicBezTo>
                  <a:cubicBezTo>
                    <a:pt x="13732" y="17611"/>
                    <a:pt x="13780" y="17496"/>
                    <a:pt x="13678" y="17445"/>
                  </a:cubicBezTo>
                  <a:cubicBezTo>
                    <a:pt x="12128" y="16594"/>
                    <a:pt x="11277" y="15105"/>
                    <a:pt x="10517" y="13676"/>
                  </a:cubicBezTo>
                  <a:cubicBezTo>
                    <a:pt x="10031" y="12734"/>
                    <a:pt x="9514" y="11640"/>
                    <a:pt x="8663" y="10971"/>
                  </a:cubicBezTo>
                  <a:lnTo>
                    <a:pt x="11247" y="10971"/>
                  </a:lnTo>
                  <a:cubicBezTo>
                    <a:pt x="11733" y="10971"/>
                    <a:pt x="12250" y="10941"/>
                    <a:pt x="12766" y="10910"/>
                  </a:cubicBezTo>
                  <a:cubicBezTo>
                    <a:pt x="15107" y="12886"/>
                    <a:pt x="15289" y="16382"/>
                    <a:pt x="18086" y="18144"/>
                  </a:cubicBezTo>
                  <a:cubicBezTo>
                    <a:pt x="18103" y="18156"/>
                    <a:pt x="18120" y="18161"/>
                    <a:pt x="18137" y="18161"/>
                  </a:cubicBezTo>
                  <a:cubicBezTo>
                    <a:pt x="18205" y="18161"/>
                    <a:pt x="18251" y="18072"/>
                    <a:pt x="18177" y="18023"/>
                  </a:cubicBezTo>
                  <a:cubicBezTo>
                    <a:pt x="15623" y="16230"/>
                    <a:pt x="15380" y="12916"/>
                    <a:pt x="13222" y="10910"/>
                  </a:cubicBezTo>
                  <a:cubicBezTo>
                    <a:pt x="14377" y="10850"/>
                    <a:pt x="15563" y="10789"/>
                    <a:pt x="16718" y="10698"/>
                  </a:cubicBezTo>
                  <a:cubicBezTo>
                    <a:pt x="18511" y="11792"/>
                    <a:pt x="19271" y="13859"/>
                    <a:pt x="20426" y="15500"/>
                  </a:cubicBezTo>
                  <a:cubicBezTo>
                    <a:pt x="21490" y="17020"/>
                    <a:pt x="22797" y="18357"/>
                    <a:pt x="24681" y="19056"/>
                  </a:cubicBezTo>
                  <a:cubicBezTo>
                    <a:pt x="24695" y="19063"/>
                    <a:pt x="24708" y="19066"/>
                    <a:pt x="24721" y="19066"/>
                  </a:cubicBezTo>
                  <a:cubicBezTo>
                    <a:pt x="24821" y="19066"/>
                    <a:pt x="24881" y="18874"/>
                    <a:pt x="24773" y="18874"/>
                  </a:cubicBezTo>
                  <a:cubicBezTo>
                    <a:pt x="22523" y="17871"/>
                    <a:pt x="21095" y="16047"/>
                    <a:pt x="19940" y="14132"/>
                  </a:cubicBezTo>
                  <a:cubicBezTo>
                    <a:pt x="19180" y="12856"/>
                    <a:pt x="18450" y="11518"/>
                    <a:pt x="17234" y="10637"/>
                  </a:cubicBezTo>
                  <a:cubicBezTo>
                    <a:pt x="18541" y="10515"/>
                    <a:pt x="19818" y="10394"/>
                    <a:pt x="21125" y="10211"/>
                  </a:cubicBezTo>
                  <a:cubicBezTo>
                    <a:pt x="22554" y="11336"/>
                    <a:pt x="23557" y="12856"/>
                    <a:pt x="24955" y="14071"/>
                  </a:cubicBezTo>
                  <a:cubicBezTo>
                    <a:pt x="26171" y="15166"/>
                    <a:pt x="27630" y="15956"/>
                    <a:pt x="29241" y="16351"/>
                  </a:cubicBezTo>
                  <a:cubicBezTo>
                    <a:pt x="29251" y="16354"/>
                    <a:pt x="29260" y="16356"/>
                    <a:pt x="29268" y="16356"/>
                  </a:cubicBezTo>
                  <a:cubicBezTo>
                    <a:pt x="29337" y="16356"/>
                    <a:pt x="29352" y="16257"/>
                    <a:pt x="29271" y="16230"/>
                  </a:cubicBezTo>
                  <a:cubicBezTo>
                    <a:pt x="27417" y="15622"/>
                    <a:pt x="25715" y="14558"/>
                    <a:pt x="24377" y="13129"/>
                  </a:cubicBezTo>
                  <a:cubicBezTo>
                    <a:pt x="23435" y="12187"/>
                    <a:pt x="22645" y="10941"/>
                    <a:pt x="21551" y="10150"/>
                  </a:cubicBezTo>
                  <a:lnTo>
                    <a:pt x="22766" y="9968"/>
                  </a:lnTo>
                  <a:cubicBezTo>
                    <a:pt x="23253" y="9877"/>
                    <a:pt x="23739" y="9816"/>
                    <a:pt x="24225" y="9725"/>
                  </a:cubicBezTo>
                  <a:cubicBezTo>
                    <a:pt x="25016" y="10059"/>
                    <a:pt x="25624" y="11002"/>
                    <a:pt x="26201" y="11609"/>
                  </a:cubicBezTo>
                  <a:cubicBezTo>
                    <a:pt x="26748" y="12187"/>
                    <a:pt x="27387" y="12704"/>
                    <a:pt x="28086" y="13160"/>
                  </a:cubicBezTo>
                  <a:cubicBezTo>
                    <a:pt x="28094" y="13164"/>
                    <a:pt x="28102" y="13166"/>
                    <a:pt x="28110" y="13166"/>
                  </a:cubicBezTo>
                  <a:cubicBezTo>
                    <a:pt x="28161" y="13166"/>
                    <a:pt x="28199" y="13091"/>
                    <a:pt x="28147" y="13038"/>
                  </a:cubicBezTo>
                  <a:cubicBezTo>
                    <a:pt x="27265" y="12339"/>
                    <a:pt x="26475" y="11549"/>
                    <a:pt x="25745" y="10667"/>
                  </a:cubicBezTo>
                  <a:cubicBezTo>
                    <a:pt x="25441" y="10272"/>
                    <a:pt x="25107" y="9938"/>
                    <a:pt x="24712" y="9634"/>
                  </a:cubicBezTo>
                  <a:cubicBezTo>
                    <a:pt x="25745" y="9451"/>
                    <a:pt x="26779" y="9239"/>
                    <a:pt x="27782" y="9026"/>
                  </a:cubicBezTo>
                  <a:cubicBezTo>
                    <a:pt x="29302" y="11549"/>
                    <a:pt x="31764" y="13342"/>
                    <a:pt x="34621" y="14071"/>
                  </a:cubicBezTo>
                  <a:cubicBezTo>
                    <a:pt x="34632" y="14074"/>
                    <a:pt x="34642" y="14075"/>
                    <a:pt x="34651" y="14075"/>
                  </a:cubicBezTo>
                  <a:cubicBezTo>
                    <a:pt x="34747" y="14075"/>
                    <a:pt x="34765" y="13947"/>
                    <a:pt x="34682" y="13919"/>
                  </a:cubicBezTo>
                  <a:cubicBezTo>
                    <a:pt x="31976" y="13068"/>
                    <a:pt x="29666" y="11305"/>
                    <a:pt x="28147" y="8935"/>
                  </a:cubicBezTo>
                  <a:cubicBezTo>
                    <a:pt x="28906" y="8783"/>
                    <a:pt x="29666" y="8600"/>
                    <a:pt x="30426" y="8387"/>
                  </a:cubicBezTo>
                  <a:cubicBezTo>
                    <a:pt x="31095" y="9451"/>
                    <a:pt x="32493" y="10242"/>
                    <a:pt x="33587" y="10758"/>
                  </a:cubicBezTo>
                  <a:cubicBezTo>
                    <a:pt x="33604" y="10767"/>
                    <a:pt x="33621" y="10771"/>
                    <a:pt x="33636" y="10771"/>
                  </a:cubicBezTo>
                  <a:cubicBezTo>
                    <a:pt x="33731" y="10771"/>
                    <a:pt x="33787" y="10628"/>
                    <a:pt x="33709" y="10576"/>
                  </a:cubicBezTo>
                  <a:cubicBezTo>
                    <a:pt x="33010" y="10242"/>
                    <a:pt x="32372" y="9816"/>
                    <a:pt x="31794" y="9330"/>
                  </a:cubicBezTo>
                  <a:cubicBezTo>
                    <a:pt x="31429" y="9026"/>
                    <a:pt x="31095" y="8631"/>
                    <a:pt x="30761" y="8296"/>
                  </a:cubicBezTo>
                  <a:cubicBezTo>
                    <a:pt x="31855" y="8023"/>
                    <a:pt x="32949" y="7719"/>
                    <a:pt x="34043" y="7384"/>
                  </a:cubicBezTo>
                  <a:lnTo>
                    <a:pt x="34651" y="7202"/>
                  </a:lnTo>
                  <a:cubicBezTo>
                    <a:pt x="36019" y="8479"/>
                    <a:pt x="37721" y="9360"/>
                    <a:pt x="39545" y="9725"/>
                  </a:cubicBezTo>
                  <a:cubicBezTo>
                    <a:pt x="39636" y="9725"/>
                    <a:pt x="39636" y="9634"/>
                    <a:pt x="39575" y="9603"/>
                  </a:cubicBezTo>
                  <a:cubicBezTo>
                    <a:pt x="37873" y="9147"/>
                    <a:pt x="36293" y="8296"/>
                    <a:pt x="35016" y="7080"/>
                  </a:cubicBezTo>
                  <a:cubicBezTo>
                    <a:pt x="36080" y="6777"/>
                    <a:pt x="37144" y="6412"/>
                    <a:pt x="38208" y="6047"/>
                  </a:cubicBezTo>
                  <a:cubicBezTo>
                    <a:pt x="39423" y="6716"/>
                    <a:pt x="41065" y="6868"/>
                    <a:pt x="42463" y="6868"/>
                  </a:cubicBezTo>
                  <a:cubicBezTo>
                    <a:pt x="42524" y="6868"/>
                    <a:pt x="42554" y="6777"/>
                    <a:pt x="42463" y="6746"/>
                  </a:cubicBezTo>
                  <a:cubicBezTo>
                    <a:pt x="41703" y="6716"/>
                    <a:pt x="40913" y="6594"/>
                    <a:pt x="40153" y="6412"/>
                  </a:cubicBezTo>
                  <a:cubicBezTo>
                    <a:pt x="39636" y="6290"/>
                    <a:pt x="39150" y="6077"/>
                    <a:pt x="38633" y="5895"/>
                  </a:cubicBezTo>
                  <a:cubicBezTo>
                    <a:pt x="39758" y="5470"/>
                    <a:pt x="40882" y="5044"/>
                    <a:pt x="41946" y="4558"/>
                  </a:cubicBezTo>
                  <a:cubicBezTo>
                    <a:pt x="42433" y="4588"/>
                    <a:pt x="42919" y="4770"/>
                    <a:pt x="43405" y="4831"/>
                  </a:cubicBezTo>
                  <a:cubicBezTo>
                    <a:pt x="43591" y="4854"/>
                    <a:pt x="43781" y="4864"/>
                    <a:pt x="43974" y="4864"/>
                  </a:cubicBezTo>
                  <a:cubicBezTo>
                    <a:pt x="44286" y="4864"/>
                    <a:pt x="44606" y="4838"/>
                    <a:pt x="44925" y="4801"/>
                  </a:cubicBezTo>
                  <a:cubicBezTo>
                    <a:pt x="44986" y="4801"/>
                    <a:pt x="44986" y="4679"/>
                    <a:pt x="44925" y="4679"/>
                  </a:cubicBezTo>
                  <a:cubicBezTo>
                    <a:pt x="44821" y="4684"/>
                    <a:pt x="44716" y="4687"/>
                    <a:pt x="44612" y="4687"/>
                  </a:cubicBezTo>
                  <a:cubicBezTo>
                    <a:pt x="44108" y="4687"/>
                    <a:pt x="43605" y="4628"/>
                    <a:pt x="43101" y="4527"/>
                  </a:cubicBezTo>
                  <a:cubicBezTo>
                    <a:pt x="42888" y="4497"/>
                    <a:pt x="42645" y="4406"/>
                    <a:pt x="42433" y="4345"/>
                  </a:cubicBezTo>
                  <a:cubicBezTo>
                    <a:pt x="43162" y="4011"/>
                    <a:pt x="43892" y="3646"/>
                    <a:pt x="44591" y="3281"/>
                  </a:cubicBezTo>
                  <a:cubicBezTo>
                    <a:pt x="44727" y="3254"/>
                    <a:pt x="44642" y="3029"/>
                    <a:pt x="44535" y="3029"/>
                  </a:cubicBezTo>
                  <a:cubicBezTo>
                    <a:pt x="44524" y="3029"/>
                    <a:pt x="44512" y="3032"/>
                    <a:pt x="44499" y="3038"/>
                  </a:cubicBezTo>
                  <a:cubicBezTo>
                    <a:pt x="43740" y="3311"/>
                    <a:pt x="42980" y="3585"/>
                    <a:pt x="42250" y="3859"/>
                  </a:cubicBezTo>
                  <a:cubicBezTo>
                    <a:pt x="42372" y="3676"/>
                    <a:pt x="42493" y="3463"/>
                    <a:pt x="42645" y="3251"/>
                  </a:cubicBezTo>
                  <a:cubicBezTo>
                    <a:pt x="42980" y="2734"/>
                    <a:pt x="43344" y="2248"/>
                    <a:pt x="43800" y="1822"/>
                  </a:cubicBezTo>
                  <a:cubicBezTo>
                    <a:pt x="43847" y="1775"/>
                    <a:pt x="43822" y="1711"/>
                    <a:pt x="43780" y="1711"/>
                  </a:cubicBezTo>
                  <a:cubicBezTo>
                    <a:pt x="43768" y="1711"/>
                    <a:pt x="43754" y="1717"/>
                    <a:pt x="43740" y="1731"/>
                  </a:cubicBezTo>
                  <a:cubicBezTo>
                    <a:pt x="43344" y="2065"/>
                    <a:pt x="42980" y="2400"/>
                    <a:pt x="42676" y="2825"/>
                  </a:cubicBezTo>
                  <a:cubicBezTo>
                    <a:pt x="42402" y="3251"/>
                    <a:pt x="42068" y="3646"/>
                    <a:pt x="41764" y="4041"/>
                  </a:cubicBezTo>
                  <a:cubicBezTo>
                    <a:pt x="40639" y="4436"/>
                    <a:pt x="39545" y="4862"/>
                    <a:pt x="38420" y="5257"/>
                  </a:cubicBezTo>
                  <a:cubicBezTo>
                    <a:pt x="38724" y="4801"/>
                    <a:pt x="38967" y="4314"/>
                    <a:pt x="39302" y="3859"/>
                  </a:cubicBezTo>
                  <a:cubicBezTo>
                    <a:pt x="39727" y="3220"/>
                    <a:pt x="40244" y="2612"/>
                    <a:pt x="40761" y="2035"/>
                  </a:cubicBezTo>
                  <a:cubicBezTo>
                    <a:pt x="40804" y="1992"/>
                    <a:pt x="40771" y="1949"/>
                    <a:pt x="40726" y="1949"/>
                  </a:cubicBezTo>
                  <a:cubicBezTo>
                    <a:pt x="40708" y="1949"/>
                    <a:pt x="40687" y="1956"/>
                    <a:pt x="40670" y="1974"/>
                  </a:cubicBezTo>
                  <a:cubicBezTo>
                    <a:pt x="39697" y="2916"/>
                    <a:pt x="38603" y="4102"/>
                    <a:pt x="38025" y="5409"/>
                  </a:cubicBezTo>
                  <a:cubicBezTo>
                    <a:pt x="36961" y="5773"/>
                    <a:pt x="35897" y="6138"/>
                    <a:pt x="34834" y="6473"/>
                  </a:cubicBezTo>
                  <a:cubicBezTo>
                    <a:pt x="35290" y="4770"/>
                    <a:pt x="36019" y="3159"/>
                    <a:pt x="37022" y="1700"/>
                  </a:cubicBezTo>
                  <a:cubicBezTo>
                    <a:pt x="37065" y="1657"/>
                    <a:pt x="37032" y="1614"/>
                    <a:pt x="36988" y="1614"/>
                  </a:cubicBezTo>
                  <a:cubicBezTo>
                    <a:pt x="36969" y="1614"/>
                    <a:pt x="36949" y="1622"/>
                    <a:pt x="36931" y="1640"/>
                  </a:cubicBezTo>
                  <a:cubicBezTo>
                    <a:pt x="35806" y="3099"/>
                    <a:pt x="34955" y="4770"/>
                    <a:pt x="34499" y="6564"/>
                  </a:cubicBezTo>
                  <a:lnTo>
                    <a:pt x="33891" y="6746"/>
                  </a:lnTo>
                  <a:cubicBezTo>
                    <a:pt x="32797" y="7080"/>
                    <a:pt x="31703" y="7354"/>
                    <a:pt x="30609" y="7628"/>
                  </a:cubicBezTo>
                  <a:cubicBezTo>
                    <a:pt x="30761" y="7172"/>
                    <a:pt x="30882" y="6685"/>
                    <a:pt x="31065" y="6260"/>
                  </a:cubicBezTo>
                  <a:cubicBezTo>
                    <a:pt x="31308" y="5530"/>
                    <a:pt x="31642" y="4862"/>
                    <a:pt x="32037" y="4193"/>
                  </a:cubicBezTo>
                  <a:cubicBezTo>
                    <a:pt x="32078" y="4112"/>
                    <a:pt x="32010" y="4044"/>
                    <a:pt x="31943" y="4044"/>
                  </a:cubicBezTo>
                  <a:cubicBezTo>
                    <a:pt x="31909" y="4044"/>
                    <a:pt x="31875" y="4061"/>
                    <a:pt x="31855" y="4102"/>
                  </a:cubicBezTo>
                  <a:cubicBezTo>
                    <a:pt x="31216" y="5105"/>
                    <a:pt x="30396" y="6473"/>
                    <a:pt x="30274" y="7719"/>
                  </a:cubicBezTo>
                  <a:cubicBezTo>
                    <a:pt x="29514" y="7901"/>
                    <a:pt x="28754" y="8084"/>
                    <a:pt x="28025" y="8236"/>
                  </a:cubicBezTo>
                  <a:cubicBezTo>
                    <a:pt x="28450" y="5530"/>
                    <a:pt x="29545" y="2977"/>
                    <a:pt x="31247" y="819"/>
                  </a:cubicBezTo>
                  <a:cubicBezTo>
                    <a:pt x="31292" y="751"/>
                    <a:pt x="31235" y="665"/>
                    <a:pt x="31178" y="665"/>
                  </a:cubicBezTo>
                  <a:cubicBezTo>
                    <a:pt x="31159" y="665"/>
                    <a:pt x="31141" y="675"/>
                    <a:pt x="31125" y="697"/>
                  </a:cubicBezTo>
                  <a:cubicBezTo>
                    <a:pt x="29241" y="2825"/>
                    <a:pt x="28025" y="5500"/>
                    <a:pt x="27660" y="8327"/>
                  </a:cubicBezTo>
                  <a:cubicBezTo>
                    <a:pt x="26657" y="8539"/>
                    <a:pt x="25624" y="8722"/>
                    <a:pt x="24590" y="8904"/>
                  </a:cubicBezTo>
                  <a:cubicBezTo>
                    <a:pt x="24864" y="8509"/>
                    <a:pt x="25046" y="8053"/>
                    <a:pt x="25198" y="7597"/>
                  </a:cubicBezTo>
                  <a:cubicBezTo>
                    <a:pt x="25532" y="6503"/>
                    <a:pt x="25928" y="5470"/>
                    <a:pt x="26414" y="4466"/>
                  </a:cubicBezTo>
                  <a:cubicBezTo>
                    <a:pt x="26435" y="4423"/>
                    <a:pt x="26396" y="4380"/>
                    <a:pt x="26361" y="4380"/>
                  </a:cubicBezTo>
                  <a:cubicBezTo>
                    <a:pt x="26346" y="4380"/>
                    <a:pt x="26332" y="4388"/>
                    <a:pt x="26323" y="4406"/>
                  </a:cubicBezTo>
                  <a:cubicBezTo>
                    <a:pt x="25897" y="5074"/>
                    <a:pt x="25532" y="5804"/>
                    <a:pt x="25259" y="6564"/>
                  </a:cubicBezTo>
                  <a:cubicBezTo>
                    <a:pt x="24955" y="7324"/>
                    <a:pt x="24742" y="8418"/>
                    <a:pt x="24104" y="8995"/>
                  </a:cubicBezTo>
                  <a:cubicBezTo>
                    <a:pt x="23648" y="9087"/>
                    <a:pt x="23162" y="9147"/>
                    <a:pt x="22675" y="9239"/>
                  </a:cubicBezTo>
                  <a:lnTo>
                    <a:pt x="21459" y="9391"/>
                  </a:lnTo>
                  <a:cubicBezTo>
                    <a:pt x="22280" y="8327"/>
                    <a:pt x="22615" y="6929"/>
                    <a:pt x="23162" y="5713"/>
                  </a:cubicBezTo>
                  <a:cubicBezTo>
                    <a:pt x="23830" y="4011"/>
                    <a:pt x="24864" y="2430"/>
                    <a:pt x="26140" y="1123"/>
                  </a:cubicBezTo>
                  <a:cubicBezTo>
                    <a:pt x="26187" y="1076"/>
                    <a:pt x="26144" y="1012"/>
                    <a:pt x="26094" y="1012"/>
                  </a:cubicBezTo>
                  <a:cubicBezTo>
                    <a:pt x="26079" y="1012"/>
                    <a:pt x="26063" y="1018"/>
                    <a:pt x="26049" y="1032"/>
                  </a:cubicBezTo>
                  <a:cubicBezTo>
                    <a:pt x="24925" y="2035"/>
                    <a:pt x="24013" y="3281"/>
                    <a:pt x="23344" y="4649"/>
                  </a:cubicBezTo>
                  <a:cubicBezTo>
                    <a:pt x="22554" y="6229"/>
                    <a:pt x="22098" y="7992"/>
                    <a:pt x="21034" y="9451"/>
                  </a:cubicBezTo>
                  <a:cubicBezTo>
                    <a:pt x="19757" y="9634"/>
                    <a:pt x="18481" y="9786"/>
                    <a:pt x="17174" y="9877"/>
                  </a:cubicBezTo>
                  <a:cubicBezTo>
                    <a:pt x="18177" y="8813"/>
                    <a:pt x="18541" y="7354"/>
                    <a:pt x="18937" y="5956"/>
                  </a:cubicBezTo>
                  <a:cubicBezTo>
                    <a:pt x="19514" y="3859"/>
                    <a:pt x="20244" y="1761"/>
                    <a:pt x="21703" y="150"/>
                  </a:cubicBezTo>
                  <a:cubicBezTo>
                    <a:pt x="21774" y="103"/>
                    <a:pt x="21716" y="0"/>
                    <a:pt x="21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66"/>
          <p:cNvGrpSpPr/>
          <p:nvPr/>
        </p:nvGrpSpPr>
        <p:grpSpPr>
          <a:xfrm>
            <a:off x="-624537" y="-1530948"/>
            <a:ext cx="11400458" cy="8871867"/>
            <a:chOff x="-952212" y="-1606998"/>
            <a:chExt cx="11400458" cy="8871867"/>
          </a:xfrm>
        </p:grpSpPr>
        <p:sp>
          <p:nvSpPr>
            <p:cNvPr id="1461" name="Google Shape;1461;p66"/>
            <p:cNvSpPr/>
            <p:nvPr/>
          </p:nvSpPr>
          <p:spPr>
            <a:xfrm rot="-5656250" flipH="1">
              <a:off x="5300422" y="400680"/>
              <a:ext cx="4198758" cy="3657724"/>
            </a:xfrm>
            <a:custGeom>
              <a:avLst/>
              <a:gdLst/>
              <a:ahLst/>
              <a:cxnLst/>
              <a:rect l="l" t="t" r="r" b="b"/>
              <a:pathLst>
                <a:path w="160764" h="146873" extrusionOk="0">
                  <a:moveTo>
                    <a:pt x="101362" y="1"/>
                  </a:moveTo>
                  <a:cubicBezTo>
                    <a:pt x="97757" y="1"/>
                    <a:pt x="94214" y="379"/>
                    <a:pt x="90823" y="1166"/>
                  </a:cubicBezTo>
                  <a:cubicBezTo>
                    <a:pt x="86720" y="2078"/>
                    <a:pt x="82799" y="3659"/>
                    <a:pt x="79182" y="5786"/>
                  </a:cubicBezTo>
                  <a:cubicBezTo>
                    <a:pt x="70337" y="10984"/>
                    <a:pt x="60580" y="14449"/>
                    <a:pt x="50427" y="16030"/>
                  </a:cubicBezTo>
                  <a:cubicBezTo>
                    <a:pt x="20913" y="20741"/>
                    <a:pt x="13618" y="59070"/>
                    <a:pt x="13618" y="67915"/>
                  </a:cubicBezTo>
                  <a:cubicBezTo>
                    <a:pt x="13618" y="78493"/>
                    <a:pt x="13983" y="89709"/>
                    <a:pt x="8147" y="98159"/>
                  </a:cubicBezTo>
                  <a:cubicBezTo>
                    <a:pt x="5016" y="102718"/>
                    <a:pt x="1" y="106760"/>
                    <a:pt x="518" y="112505"/>
                  </a:cubicBezTo>
                  <a:cubicBezTo>
                    <a:pt x="1095" y="118919"/>
                    <a:pt x="8177" y="123904"/>
                    <a:pt x="14469" y="127733"/>
                  </a:cubicBezTo>
                  <a:cubicBezTo>
                    <a:pt x="20761" y="131563"/>
                    <a:pt x="27175" y="135515"/>
                    <a:pt x="34105" y="138098"/>
                  </a:cubicBezTo>
                  <a:cubicBezTo>
                    <a:pt x="38850" y="139888"/>
                    <a:pt x="43923" y="141037"/>
                    <a:pt x="48757" y="141037"/>
                  </a:cubicBezTo>
                  <a:cubicBezTo>
                    <a:pt x="50984" y="141037"/>
                    <a:pt x="53160" y="140793"/>
                    <a:pt x="55230" y="140256"/>
                  </a:cubicBezTo>
                  <a:cubicBezTo>
                    <a:pt x="64770" y="137770"/>
                    <a:pt x="71642" y="129428"/>
                    <a:pt x="81732" y="129428"/>
                  </a:cubicBezTo>
                  <a:cubicBezTo>
                    <a:pt x="82251" y="129428"/>
                    <a:pt x="82779" y="129450"/>
                    <a:pt x="83316" y="129496"/>
                  </a:cubicBezTo>
                  <a:cubicBezTo>
                    <a:pt x="95170" y="130499"/>
                    <a:pt x="103924" y="142718"/>
                    <a:pt x="115657" y="146001"/>
                  </a:cubicBezTo>
                  <a:cubicBezTo>
                    <a:pt x="117815" y="146603"/>
                    <a:pt x="119955" y="146872"/>
                    <a:pt x="122056" y="146872"/>
                  </a:cubicBezTo>
                  <a:cubicBezTo>
                    <a:pt x="129513" y="146872"/>
                    <a:pt x="136494" y="143480"/>
                    <a:pt x="142162" y="139497"/>
                  </a:cubicBezTo>
                  <a:cubicBezTo>
                    <a:pt x="149487" y="134329"/>
                    <a:pt x="156022" y="127612"/>
                    <a:pt x="157572" y="118949"/>
                  </a:cubicBezTo>
                  <a:cubicBezTo>
                    <a:pt x="159092" y="110408"/>
                    <a:pt x="160764" y="99101"/>
                    <a:pt x="155566" y="90833"/>
                  </a:cubicBezTo>
                  <a:cubicBezTo>
                    <a:pt x="149730" y="81623"/>
                    <a:pt x="145748" y="71350"/>
                    <a:pt x="146843" y="61653"/>
                  </a:cubicBezTo>
                  <a:cubicBezTo>
                    <a:pt x="148150" y="50255"/>
                    <a:pt x="152739" y="46304"/>
                    <a:pt x="152466" y="34632"/>
                  </a:cubicBezTo>
                  <a:cubicBezTo>
                    <a:pt x="152344" y="29282"/>
                    <a:pt x="149122" y="23933"/>
                    <a:pt x="145110" y="19434"/>
                  </a:cubicBezTo>
                  <a:cubicBezTo>
                    <a:pt x="134359" y="7345"/>
                    <a:pt x="117248" y="1"/>
                    <a:pt x="10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66"/>
            <p:cNvGrpSpPr/>
            <p:nvPr/>
          </p:nvGrpSpPr>
          <p:grpSpPr>
            <a:xfrm>
              <a:off x="-952212" y="-1606998"/>
              <a:ext cx="9491107" cy="8871867"/>
              <a:chOff x="10368334" y="-3016863"/>
              <a:chExt cx="2959405" cy="2766321"/>
            </a:xfrm>
          </p:grpSpPr>
          <p:sp>
            <p:nvSpPr>
              <p:cNvPr id="1463" name="Google Shape;1463;p66"/>
              <p:cNvSpPr/>
              <p:nvPr/>
            </p:nvSpPr>
            <p:spPr>
              <a:xfrm>
                <a:off x="10368334" y="-3016863"/>
                <a:ext cx="2766321" cy="2766321"/>
              </a:xfrm>
              <a:custGeom>
                <a:avLst/>
                <a:gdLst/>
                <a:ahLst/>
                <a:cxnLst/>
                <a:rect l="l" t="t" r="r" b="b"/>
                <a:pathLst>
                  <a:path w="81005" h="81005" extrusionOk="0">
                    <a:moveTo>
                      <a:pt x="40487" y="0"/>
                    </a:moveTo>
                    <a:cubicBezTo>
                      <a:pt x="18146" y="0"/>
                      <a:pt x="0" y="18147"/>
                      <a:pt x="0" y="40518"/>
                    </a:cubicBezTo>
                    <a:cubicBezTo>
                      <a:pt x="0" y="62889"/>
                      <a:pt x="18146" y="81005"/>
                      <a:pt x="40487" y="81005"/>
                    </a:cubicBezTo>
                    <a:cubicBezTo>
                      <a:pt x="62858" y="81005"/>
                      <a:pt x="81005" y="62889"/>
                      <a:pt x="81005" y="40518"/>
                    </a:cubicBezTo>
                    <a:cubicBezTo>
                      <a:pt x="81005" y="18147"/>
                      <a:pt x="62858" y="0"/>
                      <a:pt x="40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6"/>
              <p:cNvSpPr/>
              <p:nvPr/>
            </p:nvSpPr>
            <p:spPr>
              <a:xfrm>
                <a:off x="12251262" y="-2759440"/>
                <a:ext cx="1076476" cy="2224087"/>
              </a:xfrm>
              <a:custGeom>
                <a:avLst/>
                <a:gdLst/>
                <a:ahLst/>
                <a:cxnLst/>
                <a:rect l="l" t="t" r="r" b="b"/>
                <a:pathLst>
                  <a:path w="31522" h="65127" extrusionOk="0">
                    <a:moveTo>
                      <a:pt x="8907" y="0"/>
                    </a:moveTo>
                    <a:cubicBezTo>
                      <a:pt x="6414" y="548"/>
                      <a:pt x="6262" y="2918"/>
                      <a:pt x="6323" y="5137"/>
                    </a:cubicBezTo>
                    <a:cubicBezTo>
                      <a:pt x="6354" y="6049"/>
                      <a:pt x="6080" y="6931"/>
                      <a:pt x="6262" y="7812"/>
                    </a:cubicBezTo>
                    <a:cubicBezTo>
                      <a:pt x="6417" y="8559"/>
                      <a:pt x="7074" y="9285"/>
                      <a:pt x="7770" y="9285"/>
                    </a:cubicBezTo>
                    <a:cubicBezTo>
                      <a:pt x="7896" y="9285"/>
                      <a:pt x="8022" y="9261"/>
                      <a:pt x="8147" y="9210"/>
                    </a:cubicBezTo>
                    <a:cubicBezTo>
                      <a:pt x="8542" y="9028"/>
                      <a:pt x="8846" y="8633"/>
                      <a:pt x="9241" y="8633"/>
                    </a:cubicBezTo>
                    <a:cubicBezTo>
                      <a:pt x="9253" y="8632"/>
                      <a:pt x="9264" y="8632"/>
                      <a:pt x="9275" y="8632"/>
                    </a:cubicBezTo>
                    <a:cubicBezTo>
                      <a:pt x="9947" y="8632"/>
                      <a:pt x="10152" y="9525"/>
                      <a:pt x="10092" y="10183"/>
                    </a:cubicBezTo>
                    <a:cubicBezTo>
                      <a:pt x="10001" y="10852"/>
                      <a:pt x="9910" y="11703"/>
                      <a:pt x="10457" y="12037"/>
                    </a:cubicBezTo>
                    <a:cubicBezTo>
                      <a:pt x="9150" y="13526"/>
                      <a:pt x="7600" y="14803"/>
                      <a:pt x="5898" y="15837"/>
                    </a:cubicBezTo>
                    <a:cubicBezTo>
                      <a:pt x="7022" y="16870"/>
                      <a:pt x="7691" y="18299"/>
                      <a:pt x="7752" y="19818"/>
                    </a:cubicBezTo>
                    <a:cubicBezTo>
                      <a:pt x="7397" y="20072"/>
                      <a:pt x="6977" y="20128"/>
                      <a:pt x="6543" y="20128"/>
                    </a:cubicBezTo>
                    <a:cubicBezTo>
                      <a:pt x="6196" y="20128"/>
                      <a:pt x="5840" y="20092"/>
                      <a:pt x="5503" y="20092"/>
                    </a:cubicBezTo>
                    <a:cubicBezTo>
                      <a:pt x="4651" y="20092"/>
                      <a:pt x="2189" y="21673"/>
                      <a:pt x="3800" y="22524"/>
                    </a:cubicBezTo>
                    <a:cubicBezTo>
                      <a:pt x="4044" y="22615"/>
                      <a:pt x="4287" y="22706"/>
                      <a:pt x="4530" y="22828"/>
                    </a:cubicBezTo>
                    <a:cubicBezTo>
                      <a:pt x="4773" y="23071"/>
                      <a:pt x="4955" y="23344"/>
                      <a:pt x="5077" y="23679"/>
                    </a:cubicBezTo>
                    <a:cubicBezTo>
                      <a:pt x="5478" y="24480"/>
                      <a:pt x="6254" y="24883"/>
                      <a:pt x="7033" y="24883"/>
                    </a:cubicBezTo>
                    <a:cubicBezTo>
                      <a:pt x="7790" y="24883"/>
                      <a:pt x="8548" y="24503"/>
                      <a:pt x="8968" y="23739"/>
                    </a:cubicBezTo>
                    <a:cubicBezTo>
                      <a:pt x="9393" y="22919"/>
                      <a:pt x="9302" y="21946"/>
                      <a:pt x="9545" y="21065"/>
                    </a:cubicBezTo>
                    <a:cubicBezTo>
                      <a:pt x="9745" y="20366"/>
                      <a:pt x="10415" y="19647"/>
                      <a:pt x="11086" y="19647"/>
                    </a:cubicBezTo>
                    <a:cubicBezTo>
                      <a:pt x="11233" y="19647"/>
                      <a:pt x="11379" y="19681"/>
                      <a:pt x="11521" y="19758"/>
                    </a:cubicBezTo>
                    <a:cubicBezTo>
                      <a:pt x="11946" y="19970"/>
                      <a:pt x="12190" y="20457"/>
                      <a:pt x="12676" y="20548"/>
                    </a:cubicBezTo>
                    <a:cubicBezTo>
                      <a:pt x="12717" y="20554"/>
                      <a:pt x="12758" y="20557"/>
                      <a:pt x="12799" y="20557"/>
                    </a:cubicBezTo>
                    <a:cubicBezTo>
                      <a:pt x="13237" y="20557"/>
                      <a:pt x="13674" y="20216"/>
                      <a:pt x="14081" y="20216"/>
                    </a:cubicBezTo>
                    <a:cubicBezTo>
                      <a:pt x="14172" y="20216"/>
                      <a:pt x="14260" y="20233"/>
                      <a:pt x="14348" y="20274"/>
                    </a:cubicBezTo>
                    <a:cubicBezTo>
                      <a:pt x="14652" y="20852"/>
                      <a:pt x="14986" y="21460"/>
                      <a:pt x="15564" y="21703"/>
                    </a:cubicBezTo>
                    <a:cubicBezTo>
                      <a:pt x="15837" y="21794"/>
                      <a:pt x="16080" y="21855"/>
                      <a:pt x="16354" y="21885"/>
                    </a:cubicBezTo>
                    <a:cubicBezTo>
                      <a:pt x="17326" y="22098"/>
                      <a:pt x="18147" y="22706"/>
                      <a:pt x="18634" y="23587"/>
                    </a:cubicBezTo>
                    <a:cubicBezTo>
                      <a:pt x="18482" y="23071"/>
                      <a:pt x="18512" y="22554"/>
                      <a:pt x="18725" y="22068"/>
                    </a:cubicBezTo>
                    <a:cubicBezTo>
                      <a:pt x="18883" y="21772"/>
                      <a:pt x="19233" y="21565"/>
                      <a:pt x="19551" y="21565"/>
                    </a:cubicBezTo>
                    <a:cubicBezTo>
                      <a:pt x="19722" y="21565"/>
                      <a:pt x="19884" y="21625"/>
                      <a:pt x="20001" y="21764"/>
                    </a:cubicBezTo>
                    <a:cubicBezTo>
                      <a:pt x="20396" y="22220"/>
                      <a:pt x="19941" y="22980"/>
                      <a:pt x="20153" y="23557"/>
                    </a:cubicBezTo>
                    <a:cubicBezTo>
                      <a:pt x="20488" y="24347"/>
                      <a:pt x="21734" y="24135"/>
                      <a:pt x="22372" y="24712"/>
                    </a:cubicBezTo>
                    <a:cubicBezTo>
                      <a:pt x="23010" y="25259"/>
                      <a:pt x="22676" y="26475"/>
                      <a:pt x="22220" y="27265"/>
                    </a:cubicBezTo>
                    <a:cubicBezTo>
                      <a:pt x="22099" y="27508"/>
                      <a:pt x="21947" y="27691"/>
                      <a:pt x="21764" y="27812"/>
                    </a:cubicBezTo>
                    <a:cubicBezTo>
                      <a:pt x="21638" y="27886"/>
                      <a:pt x="21514" y="27918"/>
                      <a:pt x="21390" y="27918"/>
                    </a:cubicBezTo>
                    <a:cubicBezTo>
                      <a:pt x="20645" y="27918"/>
                      <a:pt x="19919" y="26779"/>
                      <a:pt x="19059" y="26779"/>
                    </a:cubicBezTo>
                    <a:cubicBezTo>
                      <a:pt x="18857" y="27589"/>
                      <a:pt x="18103" y="28151"/>
                      <a:pt x="17271" y="28151"/>
                    </a:cubicBezTo>
                    <a:cubicBezTo>
                      <a:pt x="17229" y="28151"/>
                      <a:pt x="17187" y="28150"/>
                      <a:pt x="17144" y="28147"/>
                    </a:cubicBezTo>
                    <a:cubicBezTo>
                      <a:pt x="16080" y="27995"/>
                      <a:pt x="15412" y="26931"/>
                      <a:pt x="14834" y="26019"/>
                    </a:cubicBezTo>
                    <a:cubicBezTo>
                      <a:pt x="14295" y="25091"/>
                      <a:pt x="13520" y="24103"/>
                      <a:pt x="12451" y="24103"/>
                    </a:cubicBezTo>
                    <a:cubicBezTo>
                      <a:pt x="12435" y="24103"/>
                      <a:pt x="12419" y="24104"/>
                      <a:pt x="12402" y="24104"/>
                    </a:cubicBezTo>
                    <a:cubicBezTo>
                      <a:pt x="11339" y="24165"/>
                      <a:pt x="10548" y="25138"/>
                      <a:pt x="9515" y="25198"/>
                    </a:cubicBezTo>
                    <a:cubicBezTo>
                      <a:pt x="9288" y="25198"/>
                      <a:pt x="9052" y="25164"/>
                      <a:pt x="8826" y="25164"/>
                    </a:cubicBezTo>
                    <a:cubicBezTo>
                      <a:pt x="8629" y="25164"/>
                      <a:pt x="8439" y="25190"/>
                      <a:pt x="8269" y="25290"/>
                    </a:cubicBezTo>
                    <a:cubicBezTo>
                      <a:pt x="8056" y="25442"/>
                      <a:pt x="7934" y="25715"/>
                      <a:pt x="7721" y="25867"/>
                    </a:cubicBezTo>
                    <a:cubicBezTo>
                      <a:pt x="7521" y="26034"/>
                      <a:pt x="7280" y="26087"/>
                      <a:pt x="7020" y="26087"/>
                    </a:cubicBezTo>
                    <a:cubicBezTo>
                      <a:pt x="6568" y="26087"/>
                      <a:pt x="6056" y="25928"/>
                      <a:pt x="5594" y="25928"/>
                    </a:cubicBezTo>
                    <a:cubicBezTo>
                      <a:pt x="3952" y="25958"/>
                      <a:pt x="3375" y="28967"/>
                      <a:pt x="2645" y="30153"/>
                    </a:cubicBezTo>
                    <a:cubicBezTo>
                      <a:pt x="1794" y="31521"/>
                      <a:pt x="882" y="33010"/>
                      <a:pt x="974" y="34651"/>
                    </a:cubicBezTo>
                    <a:cubicBezTo>
                      <a:pt x="1004" y="35442"/>
                      <a:pt x="1308" y="36323"/>
                      <a:pt x="974" y="37053"/>
                    </a:cubicBezTo>
                    <a:cubicBezTo>
                      <a:pt x="700" y="37661"/>
                      <a:pt x="92" y="38086"/>
                      <a:pt x="1" y="38724"/>
                    </a:cubicBezTo>
                    <a:cubicBezTo>
                      <a:pt x="1" y="39059"/>
                      <a:pt x="62" y="39393"/>
                      <a:pt x="214" y="39697"/>
                    </a:cubicBezTo>
                    <a:lnTo>
                      <a:pt x="1338" y="42737"/>
                    </a:lnTo>
                    <a:cubicBezTo>
                      <a:pt x="1582" y="43345"/>
                      <a:pt x="1916" y="44074"/>
                      <a:pt x="2554" y="44196"/>
                    </a:cubicBezTo>
                    <a:cubicBezTo>
                      <a:pt x="2889" y="44196"/>
                      <a:pt x="3192" y="44196"/>
                      <a:pt x="3496" y="44226"/>
                    </a:cubicBezTo>
                    <a:cubicBezTo>
                      <a:pt x="3983" y="44348"/>
                      <a:pt x="4196" y="44864"/>
                      <a:pt x="4591" y="45168"/>
                    </a:cubicBezTo>
                    <a:cubicBezTo>
                      <a:pt x="4914" y="45384"/>
                      <a:pt x="5290" y="45451"/>
                      <a:pt x="5681" y="45451"/>
                    </a:cubicBezTo>
                    <a:cubicBezTo>
                      <a:pt x="5953" y="45451"/>
                      <a:pt x="6232" y="45418"/>
                      <a:pt x="6506" y="45381"/>
                    </a:cubicBezTo>
                    <a:lnTo>
                      <a:pt x="9758" y="44925"/>
                    </a:lnTo>
                    <a:cubicBezTo>
                      <a:pt x="9915" y="44903"/>
                      <a:pt x="10074" y="44892"/>
                      <a:pt x="10234" y="44892"/>
                    </a:cubicBezTo>
                    <a:cubicBezTo>
                      <a:pt x="11623" y="44892"/>
                      <a:pt x="13015" y="45721"/>
                      <a:pt x="12524" y="47357"/>
                    </a:cubicBezTo>
                    <a:cubicBezTo>
                      <a:pt x="12342" y="48025"/>
                      <a:pt x="11946" y="48603"/>
                      <a:pt x="11825" y="49272"/>
                    </a:cubicBezTo>
                    <a:cubicBezTo>
                      <a:pt x="11187" y="52250"/>
                      <a:pt x="12098" y="54652"/>
                      <a:pt x="9606" y="57144"/>
                    </a:cubicBezTo>
                    <a:cubicBezTo>
                      <a:pt x="8907" y="57843"/>
                      <a:pt x="7995" y="58664"/>
                      <a:pt x="8208" y="59606"/>
                    </a:cubicBezTo>
                    <a:cubicBezTo>
                      <a:pt x="8299" y="59910"/>
                      <a:pt x="8512" y="60184"/>
                      <a:pt x="8573" y="60518"/>
                    </a:cubicBezTo>
                    <a:cubicBezTo>
                      <a:pt x="8755" y="61339"/>
                      <a:pt x="7995" y="62068"/>
                      <a:pt x="7417" y="62707"/>
                    </a:cubicBezTo>
                    <a:cubicBezTo>
                      <a:pt x="6870" y="63314"/>
                      <a:pt x="6445" y="64439"/>
                      <a:pt x="7114" y="64956"/>
                    </a:cubicBezTo>
                    <a:cubicBezTo>
                      <a:pt x="7279" y="65075"/>
                      <a:pt x="7456" y="65127"/>
                      <a:pt x="7636" y="65127"/>
                    </a:cubicBezTo>
                    <a:cubicBezTo>
                      <a:pt x="8281" y="65127"/>
                      <a:pt x="8979" y="64469"/>
                      <a:pt x="9454" y="63922"/>
                    </a:cubicBezTo>
                    <a:cubicBezTo>
                      <a:pt x="10731" y="62463"/>
                      <a:pt x="12433" y="61673"/>
                      <a:pt x="13861" y="60396"/>
                    </a:cubicBezTo>
                    <a:cubicBezTo>
                      <a:pt x="15168" y="59211"/>
                      <a:pt x="15716" y="58238"/>
                      <a:pt x="17509" y="57630"/>
                    </a:cubicBezTo>
                    <a:lnTo>
                      <a:pt x="17630" y="57600"/>
                    </a:lnTo>
                    <a:cubicBezTo>
                      <a:pt x="31521" y="39393"/>
                      <a:pt x="27600" y="13314"/>
                      <a:pt x="8968" y="31"/>
                    </a:cubicBezTo>
                    <a:lnTo>
                      <a:pt x="8907" y="0"/>
                    </a:lnTo>
                    <a:close/>
                  </a:path>
                </a:pathLst>
              </a:custGeom>
              <a:solidFill>
                <a:schemeClr val="dk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6"/>
              <p:cNvSpPr/>
              <p:nvPr/>
            </p:nvSpPr>
            <p:spPr>
              <a:xfrm>
                <a:off x="10419183" y="-2931761"/>
                <a:ext cx="1444955" cy="2627228"/>
              </a:xfrm>
              <a:custGeom>
                <a:avLst/>
                <a:gdLst/>
                <a:ahLst/>
                <a:cxnLst/>
                <a:rect l="l" t="t" r="r" b="b"/>
                <a:pathLst>
                  <a:path w="42312" h="76932" extrusionOk="0">
                    <a:moveTo>
                      <a:pt x="24986" y="1"/>
                    </a:moveTo>
                    <a:cubicBezTo>
                      <a:pt x="12858" y="4499"/>
                      <a:pt x="3557" y="14499"/>
                      <a:pt x="1" y="26962"/>
                    </a:cubicBezTo>
                    <a:cubicBezTo>
                      <a:pt x="669" y="28360"/>
                      <a:pt x="700" y="30123"/>
                      <a:pt x="821" y="31734"/>
                    </a:cubicBezTo>
                    <a:cubicBezTo>
                      <a:pt x="973" y="34165"/>
                      <a:pt x="1490" y="36536"/>
                      <a:pt x="2311" y="38846"/>
                    </a:cubicBezTo>
                    <a:cubicBezTo>
                      <a:pt x="2858" y="40397"/>
                      <a:pt x="3648" y="42007"/>
                      <a:pt x="5107" y="42828"/>
                    </a:cubicBezTo>
                    <a:cubicBezTo>
                      <a:pt x="5745" y="43132"/>
                      <a:pt x="6444" y="43375"/>
                      <a:pt x="7144" y="43588"/>
                    </a:cubicBezTo>
                    <a:cubicBezTo>
                      <a:pt x="9241" y="44287"/>
                      <a:pt x="11125" y="45594"/>
                      <a:pt x="12524" y="47327"/>
                    </a:cubicBezTo>
                    <a:cubicBezTo>
                      <a:pt x="12829" y="47687"/>
                      <a:pt x="13184" y="48098"/>
                      <a:pt x="13614" y="48098"/>
                    </a:cubicBezTo>
                    <a:cubicBezTo>
                      <a:pt x="13655" y="48098"/>
                      <a:pt x="13697" y="48095"/>
                      <a:pt x="13739" y="48087"/>
                    </a:cubicBezTo>
                    <a:cubicBezTo>
                      <a:pt x="13922" y="48026"/>
                      <a:pt x="14104" y="47965"/>
                      <a:pt x="14287" y="47874"/>
                    </a:cubicBezTo>
                    <a:cubicBezTo>
                      <a:pt x="14428" y="47810"/>
                      <a:pt x="14572" y="47781"/>
                      <a:pt x="14714" y="47781"/>
                    </a:cubicBezTo>
                    <a:cubicBezTo>
                      <a:pt x="15458" y="47781"/>
                      <a:pt x="16155" y="48572"/>
                      <a:pt x="16232" y="49363"/>
                    </a:cubicBezTo>
                    <a:cubicBezTo>
                      <a:pt x="16414" y="51065"/>
                      <a:pt x="15229" y="52129"/>
                      <a:pt x="15746" y="53923"/>
                    </a:cubicBezTo>
                    <a:cubicBezTo>
                      <a:pt x="16080" y="55047"/>
                      <a:pt x="16414" y="56233"/>
                      <a:pt x="17174" y="57175"/>
                    </a:cubicBezTo>
                    <a:cubicBezTo>
                      <a:pt x="17600" y="57661"/>
                      <a:pt x="18116" y="58087"/>
                      <a:pt x="18542" y="58603"/>
                    </a:cubicBezTo>
                    <a:cubicBezTo>
                      <a:pt x="19028" y="59211"/>
                      <a:pt x="19363" y="59941"/>
                      <a:pt x="19879" y="60549"/>
                    </a:cubicBezTo>
                    <a:cubicBezTo>
                      <a:pt x="21095" y="61947"/>
                      <a:pt x="23162" y="62373"/>
                      <a:pt x="24317" y="63832"/>
                    </a:cubicBezTo>
                    <a:cubicBezTo>
                      <a:pt x="24955" y="64622"/>
                      <a:pt x="25259" y="65686"/>
                      <a:pt x="25533" y="66689"/>
                    </a:cubicBezTo>
                    <a:cubicBezTo>
                      <a:pt x="26110" y="68816"/>
                      <a:pt x="26718" y="70944"/>
                      <a:pt x="27813" y="72859"/>
                    </a:cubicBezTo>
                    <a:cubicBezTo>
                      <a:pt x="28907" y="74744"/>
                      <a:pt x="30639" y="76385"/>
                      <a:pt x="32797" y="76932"/>
                    </a:cubicBezTo>
                    <a:cubicBezTo>
                      <a:pt x="33162" y="76324"/>
                      <a:pt x="32615" y="75534"/>
                      <a:pt x="32038" y="75078"/>
                    </a:cubicBezTo>
                    <a:cubicBezTo>
                      <a:pt x="31490" y="74622"/>
                      <a:pt x="30791" y="74136"/>
                      <a:pt x="30822" y="73406"/>
                    </a:cubicBezTo>
                    <a:cubicBezTo>
                      <a:pt x="30852" y="73072"/>
                      <a:pt x="30974" y="72737"/>
                      <a:pt x="31187" y="72464"/>
                    </a:cubicBezTo>
                    <a:cubicBezTo>
                      <a:pt x="31642" y="71734"/>
                      <a:pt x="32220" y="71126"/>
                      <a:pt x="32919" y="70579"/>
                    </a:cubicBezTo>
                    <a:cubicBezTo>
                      <a:pt x="33253" y="70367"/>
                      <a:pt x="33557" y="70093"/>
                      <a:pt x="33801" y="69759"/>
                    </a:cubicBezTo>
                    <a:cubicBezTo>
                      <a:pt x="34256" y="69090"/>
                      <a:pt x="34105" y="68178"/>
                      <a:pt x="34439" y="67449"/>
                    </a:cubicBezTo>
                    <a:cubicBezTo>
                      <a:pt x="34864" y="66567"/>
                      <a:pt x="36019" y="65625"/>
                      <a:pt x="35381" y="64865"/>
                    </a:cubicBezTo>
                    <a:lnTo>
                      <a:pt x="35381" y="64865"/>
                    </a:lnTo>
                    <a:cubicBezTo>
                      <a:pt x="35694" y="64994"/>
                      <a:pt x="36016" y="65055"/>
                      <a:pt x="36332" y="65055"/>
                    </a:cubicBezTo>
                    <a:cubicBezTo>
                      <a:pt x="37426" y="65055"/>
                      <a:pt x="38442" y="64325"/>
                      <a:pt x="38725" y="63193"/>
                    </a:cubicBezTo>
                    <a:cubicBezTo>
                      <a:pt x="38816" y="62616"/>
                      <a:pt x="38725" y="62038"/>
                      <a:pt x="38785" y="61461"/>
                    </a:cubicBezTo>
                    <a:cubicBezTo>
                      <a:pt x="39120" y="59363"/>
                      <a:pt x="42311" y="57752"/>
                      <a:pt x="40974" y="55625"/>
                    </a:cubicBezTo>
                    <a:cubicBezTo>
                      <a:pt x="40191" y="54362"/>
                      <a:pt x="37730" y="53792"/>
                      <a:pt x="36048" y="53792"/>
                    </a:cubicBezTo>
                    <a:cubicBezTo>
                      <a:pt x="35705" y="53792"/>
                      <a:pt x="35395" y="53815"/>
                      <a:pt x="35138" y="53862"/>
                    </a:cubicBezTo>
                    <a:cubicBezTo>
                      <a:pt x="34834" y="53923"/>
                      <a:pt x="34560" y="53953"/>
                      <a:pt x="34287" y="53953"/>
                    </a:cubicBezTo>
                    <a:cubicBezTo>
                      <a:pt x="33740" y="53831"/>
                      <a:pt x="33284" y="53527"/>
                      <a:pt x="32949" y="53102"/>
                    </a:cubicBezTo>
                    <a:cubicBezTo>
                      <a:pt x="32828" y="52980"/>
                      <a:pt x="32706" y="52859"/>
                      <a:pt x="32646" y="52707"/>
                    </a:cubicBezTo>
                    <a:cubicBezTo>
                      <a:pt x="32585" y="52494"/>
                      <a:pt x="32554" y="52251"/>
                      <a:pt x="32615" y="52038"/>
                    </a:cubicBezTo>
                    <a:cubicBezTo>
                      <a:pt x="32842" y="49694"/>
                      <a:pt x="32106" y="49299"/>
                      <a:pt x="31031" y="49299"/>
                    </a:cubicBezTo>
                    <a:cubicBezTo>
                      <a:pt x="30485" y="49299"/>
                      <a:pt x="29851" y="49401"/>
                      <a:pt x="29212" y="49401"/>
                    </a:cubicBezTo>
                    <a:cubicBezTo>
                      <a:pt x="28583" y="49401"/>
                      <a:pt x="27948" y="49301"/>
                      <a:pt x="27387" y="48907"/>
                    </a:cubicBezTo>
                    <a:cubicBezTo>
                      <a:pt x="27022" y="48634"/>
                      <a:pt x="26749" y="48178"/>
                      <a:pt x="26354" y="47904"/>
                    </a:cubicBezTo>
                    <a:cubicBezTo>
                      <a:pt x="25867" y="47600"/>
                      <a:pt x="25168" y="47600"/>
                      <a:pt x="24743" y="47205"/>
                    </a:cubicBezTo>
                    <a:cubicBezTo>
                      <a:pt x="24530" y="46992"/>
                      <a:pt x="24408" y="46719"/>
                      <a:pt x="24196" y="46536"/>
                    </a:cubicBezTo>
                    <a:cubicBezTo>
                      <a:pt x="23898" y="46239"/>
                      <a:pt x="23509" y="46140"/>
                      <a:pt x="23088" y="46140"/>
                    </a:cubicBezTo>
                    <a:cubicBezTo>
                      <a:pt x="22606" y="46140"/>
                      <a:pt x="22083" y="46271"/>
                      <a:pt x="21612" y="46384"/>
                    </a:cubicBezTo>
                    <a:cubicBezTo>
                      <a:pt x="21419" y="46431"/>
                      <a:pt x="21250" y="46451"/>
                      <a:pt x="21097" y="46451"/>
                    </a:cubicBezTo>
                    <a:cubicBezTo>
                      <a:pt x="20453" y="46451"/>
                      <a:pt x="20092" y="46100"/>
                      <a:pt x="19454" y="45929"/>
                    </a:cubicBezTo>
                    <a:cubicBezTo>
                      <a:pt x="19054" y="45789"/>
                      <a:pt x="18642" y="45715"/>
                      <a:pt x="18225" y="45715"/>
                    </a:cubicBezTo>
                    <a:cubicBezTo>
                      <a:pt x="18007" y="45715"/>
                      <a:pt x="17788" y="45735"/>
                      <a:pt x="17569" y="45777"/>
                    </a:cubicBezTo>
                    <a:cubicBezTo>
                      <a:pt x="17387" y="46506"/>
                      <a:pt x="16779" y="47053"/>
                      <a:pt x="16049" y="47144"/>
                    </a:cubicBezTo>
                    <a:cubicBezTo>
                      <a:pt x="15583" y="46577"/>
                      <a:pt x="14888" y="46266"/>
                      <a:pt x="14178" y="46266"/>
                    </a:cubicBezTo>
                    <a:cubicBezTo>
                      <a:pt x="13824" y="46266"/>
                      <a:pt x="13466" y="46344"/>
                      <a:pt x="13131" y="46506"/>
                    </a:cubicBezTo>
                    <a:cubicBezTo>
                      <a:pt x="12372" y="45746"/>
                      <a:pt x="12250" y="44561"/>
                      <a:pt x="12858" y="43649"/>
                    </a:cubicBezTo>
                    <a:cubicBezTo>
                      <a:pt x="12702" y="43463"/>
                      <a:pt x="12498" y="43399"/>
                      <a:pt x="12269" y="43399"/>
                    </a:cubicBezTo>
                    <a:cubicBezTo>
                      <a:pt x="11761" y="43399"/>
                      <a:pt x="11126" y="43713"/>
                      <a:pt x="10596" y="43713"/>
                    </a:cubicBezTo>
                    <a:cubicBezTo>
                      <a:pt x="10387" y="43713"/>
                      <a:pt x="10194" y="43664"/>
                      <a:pt x="10031" y="43527"/>
                    </a:cubicBezTo>
                    <a:cubicBezTo>
                      <a:pt x="8998" y="42676"/>
                      <a:pt x="11399" y="40640"/>
                      <a:pt x="10274" y="39880"/>
                    </a:cubicBezTo>
                    <a:cubicBezTo>
                      <a:pt x="10061" y="39552"/>
                      <a:pt x="9715" y="39383"/>
                      <a:pt x="9370" y="39383"/>
                    </a:cubicBezTo>
                    <a:cubicBezTo>
                      <a:pt x="9076" y="39383"/>
                      <a:pt x="8782" y="39506"/>
                      <a:pt x="8572" y="39758"/>
                    </a:cubicBezTo>
                    <a:cubicBezTo>
                      <a:pt x="8086" y="40275"/>
                      <a:pt x="8268" y="41126"/>
                      <a:pt x="8906" y="41430"/>
                    </a:cubicBezTo>
                    <a:lnTo>
                      <a:pt x="8268" y="41856"/>
                    </a:lnTo>
                    <a:cubicBezTo>
                      <a:pt x="7144" y="41004"/>
                      <a:pt x="5897" y="39880"/>
                      <a:pt x="6019" y="38482"/>
                    </a:cubicBezTo>
                    <a:cubicBezTo>
                      <a:pt x="6080" y="37722"/>
                      <a:pt x="6536" y="37023"/>
                      <a:pt x="6444" y="36293"/>
                    </a:cubicBezTo>
                    <a:cubicBezTo>
                      <a:pt x="6323" y="35989"/>
                      <a:pt x="6323" y="35655"/>
                      <a:pt x="6353" y="35320"/>
                    </a:cubicBezTo>
                    <a:cubicBezTo>
                      <a:pt x="6505" y="35047"/>
                      <a:pt x="6748" y="34834"/>
                      <a:pt x="7083" y="34743"/>
                    </a:cubicBezTo>
                    <a:cubicBezTo>
                      <a:pt x="7903" y="34287"/>
                      <a:pt x="8785" y="34013"/>
                      <a:pt x="9727" y="33922"/>
                    </a:cubicBezTo>
                    <a:cubicBezTo>
                      <a:pt x="9773" y="33920"/>
                      <a:pt x="9819" y="33919"/>
                      <a:pt x="9864" y="33919"/>
                    </a:cubicBezTo>
                    <a:cubicBezTo>
                      <a:pt x="11679" y="33919"/>
                      <a:pt x="12431" y="35684"/>
                      <a:pt x="13587" y="36871"/>
                    </a:cubicBezTo>
                    <a:cubicBezTo>
                      <a:pt x="14074" y="36688"/>
                      <a:pt x="14165" y="35989"/>
                      <a:pt x="13983" y="35503"/>
                    </a:cubicBezTo>
                    <a:cubicBezTo>
                      <a:pt x="13831" y="34986"/>
                      <a:pt x="13496" y="34530"/>
                      <a:pt x="13466" y="34013"/>
                    </a:cubicBezTo>
                    <a:cubicBezTo>
                      <a:pt x="13375" y="33284"/>
                      <a:pt x="13831" y="32676"/>
                      <a:pt x="14256" y="32099"/>
                    </a:cubicBezTo>
                    <a:lnTo>
                      <a:pt x="17478" y="27782"/>
                    </a:lnTo>
                    <a:cubicBezTo>
                      <a:pt x="18420" y="26567"/>
                      <a:pt x="19363" y="25320"/>
                      <a:pt x="20609" y="24408"/>
                    </a:cubicBezTo>
                    <a:cubicBezTo>
                      <a:pt x="20943" y="24135"/>
                      <a:pt x="21308" y="23953"/>
                      <a:pt x="21733" y="23831"/>
                    </a:cubicBezTo>
                    <a:cubicBezTo>
                      <a:pt x="22706" y="23618"/>
                      <a:pt x="24074" y="24013"/>
                      <a:pt x="24499" y="23071"/>
                    </a:cubicBezTo>
                    <a:cubicBezTo>
                      <a:pt x="23831" y="22342"/>
                      <a:pt x="23831" y="21217"/>
                      <a:pt x="24499" y="20487"/>
                    </a:cubicBezTo>
                    <a:cubicBezTo>
                      <a:pt x="24349" y="20465"/>
                      <a:pt x="24198" y="20453"/>
                      <a:pt x="24048" y="20453"/>
                    </a:cubicBezTo>
                    <a:cubicBezTo>
                      <a:pt x="23195" y="20453"/>
                      <a:pt x="22363" y="20814"/>
                      <a:pt x="21794" y="21460"/>
                    </a:cubicBezTo>
                    <a:cubicBezTo>
                      <a:pt x="21429" y="20518"/>
                      <a:pt x="22737" y="19849"/>
                      <a:pt x="23679" y="19697"/>
                    </a:cubicBezTo>
                    <a:lnTo>
                      <a:pt x="29150" y="18724"/>
                    </a:lnTo>
                    <a:cubicBezTo>
                      <a:pt x="29363" y="17995"/>
                      <a:pt x="28177" y="17813"/>
                      <a:pt x="27630" y="17296"/>
                    </a:cubicBezTo>
                    <a:cubicBezTo>
                      <a:pt x="27113" y="16779"/>
                      <a:pt x="27265" y="15898"/>
                      <a:pt x="27326" y="15138"/>
                    </a:cubicBezTo>
                    <a:cubicBezTo>
                      <a:pt x="27417" y="14408"/>
                      <a:pt x="27144" y="13405"/>
                      <a:pt x="26384" y="13375"/>
                    </a:cubicBezTo>
                    <a:cubicBezTo>
                      <a:pt x="26080" y="13436"/>
                      <a:pt x="25806" y="13466"/>
                      <a:pt x="25503" y="13557"/>
                    </a:cubicBezTo>
                    <a:cubicBezTo>
                      <a:pt x="25480" y="13559"/>
                      <a:pt x="25457" y="13559"/>
                      <a:pt x="25435" y="13559"/>
                    </a:cubicBezTo>
                    <a:cubicBezTo>
                      <a:pt x="24065" y="13559"/>
                      <a:pt x="23789" y="10879"/>
                      <a:pt x="22459" y="10879"/>
                    </a:cubicBezTo>
                    <a:cubicBezTo>
                      <a:pt x="22430" y="10879"/>
                      <a:pt x="22401" y="10880"/>
                      <a:pt x="22372" y="10882"/>
                    </a:cubicBezTo>
                    <a:cubicBezTo>
                      <a:pt x="21095" y="11004"/>
                      <a:pt x="21338" y="13101"/>
                      <a:pt x="20396" y="13983"/>
                    </a:cubicBezTo>
                    <a:cubicBezTo>
                      <a:pt x="19940" y="14408"/>
                      <a:pt x="19211" y="14530"/>
                      <a:pt x="18876" y="15077"/>
                    </a:cubicBezTo>
                    <a:cubicBezTo>
                      <a:pt x="18755" y="15411"/>
                      <a:pt x="18694" y="15776"/>
                      <a:pt x="18663" y="16110"/>
                    </a:cubicBezTo>
                    <a:cubicBezTo>
                      <a:pt x="18445" y="17255"/>
                      <a:pt x="17421" y="18058"/>
                      <a:pt x="16291" y="18058"/>
                    </a:cubicBezTo>
                    <a:cubicBezTo>
                      <a:pt x="16161" y="18058"/>
                      <a:pt x="16029" y="18047"/>
                      <a:pt x="15897" y="18025"/>
                    </a:cubicBezTo>
                    <a:lnTo>
                      <a:pt x="16414" y="15685"/>
                    </a:lnTo>
                    <a:cubicBezTo>
                      <a:pt x="15624" y="15685"/>
                      <a:pt x="14742" y="15685"/>
                      <a:pt x="14074" y="15259"/>
                    </a:cubicBezTo>
                    <a:cubicBezTo>
                      <a:pt x="13375" y="14834"/>
                      <a:pt x="13010" y="13800"/>
                      <a:pt x="13527" y="13192"/>
                    </a:cubicBezTo>
                    <a:cubicBezTo>
                      <a:pt x="14165" y="12463"/>
                      <a:pt x="15624" y="12706"/>
                      <a:pt x="15958" y="11794"/>
                    </a:cubicBezTo>
                    <a:cubicBezTo>
                      <a:pt x="16110" y="11430"/>
                      <a:pt x="15958" y="11004"/>
                      <a:pt x="15989" y="10609"/>
                    </a:cubicBezTo>
                    <a:cubicBezTo>
                      <a:pt x="16118" y="9243"/>
                      <a:pt x="17820" y="8773"/>
                      <a:pt x="19095" y="8773"/>
                    </a:cubicBezTo>
                    <a:cubicBezTo>
                      <a:pt x="19323" y="8773"/>
                      <a:pt x="19538" y="8788"/>
                      <a:pt x="19727" y="8816"/>
                    </a:cubicBezTo>
                    <a:cubicBezTo>
                      <a:pt x="20285" y="8912"/>
                      <a:pt x="20866" y="9044"/>
                      <a:pt x="21426" y="9044"/>
                    </a:cubicBezTo>
                    <a:cubicBezTo>
                      <a:pt x="21752" y="9044"/>
                      <a:pt x="22070" y="8999"/>
                      <a:pt x="22372" y="8876"/>
                    </a:cubicBezTo>
                    <a:cubicBezTo>
                      <a:pt x="23192" y="8542"/>
                      <a:pt x="23740" y="7357"/>
                      <a:pt x="23101" y="6718"/>
                    </a:cubicBezTo>
                    <a:cubicBezTo>
                      <a:pt x="23259" y="6519"/>
                      <a:pt x="23500" y="6471"/>
                      <a:pt x="23766" y="6471"/>
                    </a:cubicBezTo>
                    <a:cubicBezTo>
                      <a:pt x="24003" y="6471"/>
                      <a:pt x="24260" y="6509"/>
                      <a:pt x="24494" y="6509"/>
                    </a:cubicBezTo>
                    <a:cubicBezTo>
                      <a:pt x="24756" y="6509"/>
                      <a:pt x="24991" y="6462"/>
                      <a:pt x="25138" y="6262"/>
                    </a:cubicBezTo>
                    <a:cubicBezTo>
                      <a:pt x="25563" y="5654"/>
                      <a:pt x="24469" y="5016"/>
                      <a:pt x="24256" y="4287"/>
                    </a:cubicBezTo>
                    <a:cubicBezTo>
                      <a:pt x="24074" y="3679"/>
                      <a:pt x="24560" y="3101"/>
                      <a:pt x="24864" y="2524"/>
                    </a:cubicBezTo>
                    <a:cubicBezTo>
                      <a:pt x="25229" y="1733"/>
                      <a:pt x="25290" y="852"/>
                      <a:pt x="24986" y="1"/>
                    </a:cubicBezTo>
                    <a:close/>
                  </a:path>
                </a:pathLst>
              </a:custGeom>
              <a:solidFill>
                <a:schemeClr val="dk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6"/>
              <p:cNvSpPr/>
              <p:nvPr/>
            </p:nvSpPr>
            <p:spPr>
              <a:xfrm>
                <a:off x="11275529" y="-3016863"/>
                <a:ext cx="1022485" cy="535062"/>
              </a:xfrm>
              <a:custGeom>
                <a:avLst/>
                <a:gdLst/>
                <a:ahLst/>
                <a:cxnLst/>
                <a:rect l="l" t="t" r="r" b="b"/>
                <a:pathLst>
                  <a:path w="29941" h="15668" extrusionOk="0">
                    <a:moveTo>
                      <a:pt x="13953" y="0"/>
                    </a:moveTo>
                    <a:cubicBezTo>
                      <a:pt x="9180" y="0"/>
                      <a:pt x="4469" y="851"/>
                      <a:pt x="1" y="2493"/>
                    </a:cubicBezTo>
                    <a:cubicBezTo>
                      <a:pt x="1" y="2949"/>
                      <a:pt x="244" y="3405"/>
                      <a:pt x="609" y="3709"/>
                    </a:cubicBezTo>
                    <a:cubicBezTo>
                      <a:pt x="1019" y="3982"/>
                      <a:pt x="1498" y="4081"/>
                      <a:pt x="1996" y="4081"/>
                    </a:cubicBezTo>
                    <a:cubicBezTo>
                      <a:pt x="2493" y="4081"/>
                      <a:pt x="3010" y="3982"/>
                      <a:pt x="3496" y="3861"/>
                    </a:cubicBezTo>
                    <a:cubicBezTo>
                      <a:pt x="4161" y="3694"/>
                      <a:pt x="4840" y="3500"/>
                      <a:pt x="5503" y="3500"/>
                    </a:cubicBezTo>
                    <a:cubicBezTo>
                      <a:pt x="5811" y="3500"/>
                      <a:pt x="6116" y="3542"/>
                      <a:pt x="6414" y="3648"/>
                    </a:cubicBezTo>
                    <a:cubicBezTo>
                      <a:pt x="7661" y="4104"/>
                      <a:pt x="8238" y="5502"/>
                      <a:pt x="8694" y="6748"/>
                    </a:cubicBezTo>
                    <a:cubicBezTo>
                      <a:pt x="8755" y="6931"/>
                      <a:pt x="8785" y="7113"/>
                      <a:pt x="8755" y="7326"/>
                    </a:cubicBezTo>
                    <a:cubicBezTo>
                      <a:pt x="8694" y="7569"/>
                      <a:pt x="8451" y="7751"/>
                      <a:pt x="8299" y="7964"/>
                    </a:cubicBezTo>
                    <a:cubicBezTo>
                      <a:pt x="7934" y="8542"/>
                      <a:pt x="8238" y="9301"/>
                      <a:pt x="8907" y="9484"/>
                    </a:cubicBezTo>
                    <a:cubicBezTo>
                      <a:pt x="8025" y="10001"/>
                      <a:pt x="8208" y="11277"/>
                      <a:pt x="8512" y="12250"/>
                    </a:cubicBezTo>
                    <a:cubicBezTo>
                      <a:pt x="8816" y="13222"/>
                      <a:pt x="9120" y="14225"/>
                      <a:pt x="9819" y="14925"/>
                    </a:cubicBezTo>
                    <a:cubicBezTo>
                      <a:pt x="10254" y="15378"/>
                      <a:pt x="10900" y="15668"/>
                      <a:pt x="11517" y="15668"/>
                    </a:cubicBezTo>
                    <a:cubicBezTo>
                      <a:pt x="11892" y="15668"/>
                      <a:pt x="12256" y="15561"/>
                      <a:pt x="12554" y="15320"/>
                    </a:cubicBezTo>
                    <a:cubicBezTo>
                      <a:pt x="13162" y="14803"/>
                      <a:pt x="13314" y="13952"/>
                      <a:pt x="13497" y="13192"/>
                    </a:cubicBezTo>
                    <a:cubicBezTo>
                      <a:pt x="13679" y="12402"/>
                      <a:pt x="14196" y="11551"/>
                      <a:pt x="14986" y="11520"/>
                    </a:cubicBezTo>
                    <a:cubicBezTo>
                      <a:pt x="15018" y="11518"/>
                      <a:pt x="15049" y="11517"/>
                      <a:pt x="15080" y="11517"/>
                    </a:cubicBezTo>
                    <a:cubicBezTo>
                      <a:pt x="15321" y="11517"/>
                      <a:pt x="15552" y="11582"/>
                      <a:pt x="15780" y="11582"/>
                    </a:cubicBezTo>
                    <a:cubicBezTo>
                      <a:pt x="15891" y="11582"/>
                      <a:pt x="16001" y="11566"/>
                      <a:pt x="16111" y="11520"/>
                    </a:cubicBezTo>
                    <a:cubicBezTo>
                      <a:pt x="16536" y="11338"/>
                      <a:pt x="16658" y="10821"/>
                      <a:pt x="16931" y="10456"/>
                    </a:cubicBezTo>
                    <a:cubicBezTo>
                      <a:pt x="17418" y="9818"/>
                      <a:pt x="18269" y="9727"/>
                      <a:pt x="19029" y="9545"/>
                    </a:cubicBezTo>
                    <a:cubicBezTo>
                      <a:pt x="19789" y="9362"/>
                      <a:pt x="20609" y="8845"/>
                      <a:pt x="20609" y="8086"/>
                    </a:cubicBezTo>
                    <a:cubicBezTo>
                      <a:pt x="20609" y="7569"/>
                      <a:pt x="20275" y="6870"/>
                      <a:pt x="20761" y="6687"/>
                    </a:cubicBezTo>
                    <a:cubicBezTo>
                      <a:pt x="20807" y="6672"/>
                      <a:pt x="20851" y="6665"/>
                      <a:pt x="20894" y="6665"/>
                    </a:cubicBezTo>
                    <a:cubicBezTo>
                      <a:pt x="21274" y="6665"/>
                      <a:pt x="21534" y="7222"/>
                      <a:pt x="21916" y="7386"/>
                    </a:cubicBezTo>
                    <a:cubicBezTo>
                      <a:pt x="22002" y="7422"/>
                      <a:pt x="22083" y="7438"/>
                      <a:pt x="22161" y="7438"/>
                    </a:cubicBezTo>
                    <a:cubicBezTo>
                      <a:pt x="22747" y="7438"/>
                      <a:pt x="23105" y="6504"/>
                      <a:pt x="23132" y="5806"/>
                    </a:cubicBezTo>
                    <a:cubicBezTo>
                      <a:pt x="23558" y="6262"/>
                      <a:pt x="24105" y="6627"/>
                      <a:pt x="24743" y="6809"/>
                    </a:cubicBezTo>
                    <a:cubicBezTo>
                      <a:pt x="24826" y="6826"/>
                      <a:pt x="24912" y="6834"/>
                      <a:pt x="25000" y="6834"/>
                    </a:cubicBezTo>
                    <a:cubicBezTo>
                      <a:pt x="25554" y="6834"/>
                      <a:pt x="26158" y="6509"/>
                      <a:pt x="26263" y="5958"/>
                    </a:cubicBezTo>
                    <a:cubicBezTo>
                      <a:pt x="26324" y="5593"/>
                      <a:pt x="26141" y="5198"/>
                      <a:pt x="26293" y="4864"/>
                    </a:cubicBezTo>
                    <a:cubicBezTo>
                      <a:pt x="26435" y="4510"/>
                      <a:pt x="26850" y="4376"/>
                      <a:pt x="27256" y="4376"/>
                    </a:cubicBezTo>
                    <a:cubicBezTo>
                      <a:pt x="27374" y="4376"/>
                      <a:pt x="27491" y="4387"/>
                      <a:pt x="27600" y="4408"/>
                    </a:cubicBezTo>
                    <a:cubicBezTo>
                      <a:pt x="27967" y="4499"/>
                      <a:pt x="28351" y="4643"/>
                      <a:pt x="28726" y="4643"/>
                    </a:cubicBezTo>
                    <a:cubicBezTo>
                      <a:pt x="28848" y="4643"/>
                      <a:pt x="28970" y="4628"/>
                      <a:pt x="29090" y="4590"/>
                    </a:cubicBezTo>
                    <a:cubicBezTo>
                      <a:pt x="29606" y="4377"/>
                      <a:pt x="29941" y="3861"/>
                      <a:pt x="29910" y="3283"/>
                    </a:cubicBezTo>
                    <a:cubicBezTo>
                      <a:pt x="24865" y="1125"/>
                      <a:pt x="19454" y="0"/>
                      <a:pt x="13953" y="0"/>
                    </a:cubicBezTo>
                    <a:close/>
                  </a:path>
                </a:pathLst>
              </a:custGeom>
              <a:solidFill>
                <a:schemeClr val="dk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6"/>
              <p:cNvSpPr/>
              <p:nvPr/>
            </p:nvSpPr>
            <p:spPr>
              <a:xfrm>
                <a:off x="10681797" y="-2812714"/>
                <a:ext cx="1098264" cy="870483"/>
              </a:xfrm>
              <a:custGeom>
                <a:avLst/>
                <a:gdLst/>
                <a:ahLst/>
                <a:cxnLst/>
                <a:rect l="l" t="t" r="r" b="b"/>
                <a:pathLst>
                  <a:path w="32160" h="25490" extrusionOk="0">
                    <a:moveTo>
                      <a:pt x="21511" y="1"/>
                    </a:moveTo>
                    <a:cubicBezTo>
                      <a:pt x="19503" y="1"/>
                      <a:pt x="17464" y="352"/>
                      <a:pt x="15563" y="892"/>
                    </a:cubicBezTo>
                    <a:cubicBezTo>
                      <a:pt x="8299" y="2928"/>
                      <a:pt x="1824" y="9038"/>
                      <a:pt x="487" y="16637"/>
                    </a:cubicBezTo>
                    <a:cubicBezTo>
                      <a:pt x="122" y="18734"/>
                      <a:pt x="1" y="20983"/>
                      <a:pt x="973" y="22898"/>
                    </a:cubicBezTo>
                    <a:cubicBezTo>
                      <a:pt x="1733" y="24370"/>
                      <a:pt x="3345" y="25489"/>
                      <a:pt x="4942" y="25489"/>
                    </a:cubicBezTo>
                    <a:cubicBezTo>
                      <a:pt x="5389" y="25489"/>
                      <a:pt x="5836" y="25401"/>
                      <a:pt x="6262" y="25208"/>
                    </a:cubicBezTo>
                    <a:cubicBezTo>
                      <a:pt x="7356" y="24752"/>
                      <a:pt x="8086" y="23719"/>
                      <a:pt x="8755" y="22746"/>
                    </a:cubicBezTo>
                    <a:cubicBezTo>
                      <a:pt x="10791" y="19798"/>
                      <a:pt x="13162" y="16424"/>
                      <a:pt x="16718" y="15269"/>
                    </a:cubicBezTo>
                    <a:cubicBezTo>
                      <a:pt x="20396" y="14114"/>
                      <a:pt x="24469" y="14691"/>
                      <a:pt x="28025" y="13020"/>
                    </a:cubicBezTo>
                    <a:cubicBezTo>
                      <a:pt x="29484" y="12351"/>
                      <a:pt x="30640" y="11135"/>
                      <a:pt x="31217" y="9646"/>
                    </a:cubicBezTo>
                    <a:cubicBezTo>
                      <a:pt x="32159" y="7275"/>
                      <a:pt x="31521" y="4570"/>
                      <a:pt x="29667" y="2837"/>
                    </a:cubicBezTo>
                    <a:cubicBezTo>
                      <a:pt x="27382" y="770"/>
                      <a:pt x="24480" y="1"/>
                      <a:pt x="21511"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66"/>
            <p:cNvGrpSpPr/>
            <p:nvPr/>
          </p:nvGrpSpPr>
          <p:grpSpPr>
            <a:xfrm rot="-3004295" flipH="1">
              <a:off x="6372353" y="38816"/>
              <a:ext cx="3208575" cy="3760660"/>
              <a:chOff x="9395708" y="-2591285"/>
              <a:chExt cx="2431070" cy="2849374"/>
            </a:xfrm>
          </p:grpSpPr>
          <p:sp>
            <p:nvSpPr>
              <p:cNvPr id="1469" name="Google Shape;1469;p66"/>
              <p:cNvSpPr/>
              <p:nvPr/>
            </p:nvSpPr>
            <p:spPr>
              <a:xfrm>
                <a:off x="10858250" y="-1271968"/>
                <a:ext cx="817995" cy="1530057"/>
              </a:xfrm>
              <a:custGeom>
                <a:avLst/>
                <a:gdLst/>
                <a:ahLst/>
                <a:cxnLst/>
                <a:rect l="l" t="t" r="r" b="b"/>
                <a:pathLst>
                  <a:path w="23953" h="44804" extrusionOk="0">
                    <a:moveTo>
                      <a:pt x="6990" y="13248"/>
                    </a:moveTo>
                    <a:lnTo>
                      <a:pt x="6990" y="13248"/>
                    </a:lnTo>
                    <a:cubicBezTo>
                      <a:pt x="6990" y="13250"/>
                      <a:pt x="6990" y="13252"/>
                      <a:pt x="6992" y="13253"/>
                    </a:cubicBezTo>
                    <a:cubicBezTo>
                      <a:pt x="6991" y="13252"/>
                      <a:pt x="6991" y="13250"/>
                      <a:pt x="6990" y="13248"/>
                    </a:cubicBezTo>
                    <a:close/>
                    <a:moveTo>
                      <a:pt x="5531" y="20573"/>
                    </a:moveTo>
                    <a:cubicBezTo>
                      <a:pt x="5531" y="20575"/>
                      <a:pt x="5531" y="20577"/>
                      <a:pt x="5533" y="20578"/>
                    </a:cubicBezTo>
                    <a:cubicBezTo>
                      <a:pt x="5532" y="20577"/>
                      <a:pt x="5531" y="20575"/>
                      <a:pt x="5531" y="20573"/>
                    </a:cubicBezTo>
                    <a:close/>
                    <a:moveTo>
                      <a:pt x="3101" y="28051"/>
                    </a:moveTo>
                    <a:cubicBezTo>
                      <a:pt x="3100" y="28053"/>
                      <a:pt x="3100" y="28054"/>
                      <a:pt x="3101" y="28055"/>
                    </a:cubicBezTo>
                    <a:cubicBezTo>
                      <a:pt x="3101" y="28054"/>
                      <a:pt x="3101" y="28053"/>
                      <a:pt x="3101" y="28051"/>
                    </a:cubicBezTo>
                    <a:close/>
                    <a:moveTo>
                      <a:pt x="1" y="34950"/>
                    </a:moveTo>
                    <a:cubicBezTo>
                      <a:pt x="1" y="34952"/>
                      <a:pt x="0" y="34954"/>
                      <a:pt x="1" y="34955"/>
                    </a:cubicBezTo>
                    <a:cubicBezTo>
                      <a:pt x="1" y="34954"/>
                      <a:pt x="1" y="34952"/>
                      <a:pt x="1" y="34950"/>
                    </a:cubicBezTo>
                    <a:close/>
                    <a:moveTo>
                      <a:pt x="15746" y="0"/>
                    </a:moveTo>
                    <a:cubicBezTo>
                      <a:pt x="15655" y="0"/>
                      <a:pt x="15564" y="61"/>
                      <a:pt x="15564" y="183"/>
                    </a:cubicBezTo>
                    <a:cubicBezTo>
                      <a:pt x="15533" y="791"/>
                      <a:pt x="15533" y="1368"/>
                      <a:pt x="15564" y="1976"/>
                    </a:cubicBezTo>
                    <a:lnTo>
                      <a:pt x="15472" y="2067"/>
                    </a:lnTo>
                    <a:cubicBezTo>
                      <a:pt x="15320" y="2219"/>
                      <a:pt x="15138" y="2402"/>
                      <a:pt x="14925" y="2614"/>
                    </a:cubicBezTo>
                    <a:cubicBezTo>
                      <a:pt x="13922" y="3557"/>
                      <a:pt x="12220" y="5107"/>
                      <a:pt x="10305" y="6809"/>
                    </a:cubicBezTo>
                    <a:cubicBezTo>
                      <a:pt x="7362" y="9421"/>
                      <a:pt x="6941" y="13072"/>
                      <a:pt x="6990" y="13248"/>
                    </a:cubicBezTo>
                    <a:lnTo>
                      <a:pt x="6990" y="13248"/>
                    </a:lnTo>
                    <a:cubicBezTo>
                      <a:pt x="7007" y="13133"/>
                      <a:pt x="9876" y="11532"/>
                      <a:pt x="12949" y="8876"/>
                    </a:cubicBezTo>
                    <a:cubicBezTo>
                      <a:pt x="14287" y="7660"/>
                      <a:pt x="15199" y="6079"/>
                      <a:pt x="15594" y="4317"/>
                    </a:cubicBezTo>
                    <a:lnTo>
                      <a:pt x="15594" y="4317"/>
                    </a:lnTo>
                    <a:cubicBezTo>
                      <a:pt x="15594" y="5380"/>
                      <a:pt x="15533" y="6444"/>
                      <a:pt x="15472" y="7508"/>
                    </a:cubicBezTo>
                    <a:cubicBezTo>
                      <a:pt x="15442" y="8420"/>
                      <a:pt x="15351" y="9301"/>
                      <a:pt x="15260" y="10213"/>
                    </a:cubicBezTo>
                    <a:cubicBezTo>
                      <a:pt x="15108" y="10335"/>
                      <a:pt x="14864" y="10548"/>
                      <a:pt x="14560" y="10791"/>
                    </a:cubicBezTo>
                    <a:cubicBezTo>
                      <a:pt x="13466" y="11642"/>
                      <a:pt x="11582" y="13010"/>
                      <a:pt x="9515" y="14499"/>
                    </a:cubicBezTo>
                    <a:cubicBezTo>
                      <a:pt x="6305" y="16809"/>
                      <a:pt x="5493" y="20391"/>
                      <a:pt x="5531" y="20573"/>
                    </a:cubicBezTo>
                    <a:lnTo>
                      <a:pt x="5531" y="20573"/>
                    </a:lnTo>
                    <a:cubicBezTo>
                      <a:pt x="5542" y="20444"/>
                      <a:pt x="8567" y="19141"/>
                      <a:pt x="11886" y="16809"/>
                    </a:cubicBezTo>
                    <a:cubicBezTo>
                      <a:pt x="13345" y="15745"/>
                      <a:pt x="14439" y="14256"/>
                      <a:pt x="15016" y="12523"/>
                    </a:cubicBezTo>
                    <a:lnTo>
                      <a:pt x="15016" y="12523"/>
                    </a:lnTo>
                    <a:cubicBezTo>
                      <a:pt x="14925" y="13283"/>
                      <a:pt x="14834" y="14043"/>
                      <a:pt x="14712" y="14773"/>
                    </a:cubicBezTo>
                    <a:cubicBezTo>
                      <a:pt x="14500" y="16110"/>
                      <a:pt x="14256" y="17447"/>
                      <a:pt x="13983" y="18754"/>
                    </a:cubicBezTo>
                    <a:lnTo>
                      <a:pt x="13953" y="18754"/>
                    </a:lnTo>
                    <a:lnTo>
                      <a:pt x="13892" y="18785"/>
                    </a:lnTo>
                    <a:cubicBezTo>
                      <a:pt x="13709" y="18906"/>
                      <a:pt x="13466" y="19089"/>
                      <a:pt x="13193" y="19271"/>
                    </a:cubicBezTo>
                    <a:cubicBezTo>
                      <a:pt x="12007" y="19970"/>
                      <a:pt x="10001" y="21125"/>
                      <a:pt x="7752" y="22402"/>
                    </a:cubicBezTo>
                    <a:cubicBezTo>
                      <a:pt x="4291" y="24358"/>
                      <a:pt x="3095" y="27862"/>
                      <a:pt x="3101" y="28051"/>
                    </a:cubicBezTo>
                    <a:lnTo>
                      <a:pt x="3101" y="28051"/>
                    </a:lnTo>
                    <a:cubicBezTo>
                      <a:pt x="3136" y="27935"/>
                      <a:pt x="6286" y="26961"/>
                      <a:pt x="9849" y="24955"/>
                    </a:cubicBezTo>
                    <a:cubicBezTo>
                      <a:pt x="11460" y="24043"/>
                      <a:pt x="12737" y="22645"/>
                      <a:pt x="13497" y="20943"/>
                    </a:cubicBezTo>
                    <a:lnTo>
                      <a:pt x="13497" y="20943"/>
                    </a:lnTo>
                    <a:cubicBezTo>
                      <a:pt x="13010" y="22888"/>
                      <a:pt x="12494" y="24803"/>
                      <a:pt x="11855" y="26718"/>
                    </a:cubicBezTo>
                    <a:lnTo>
                      <a:pt x="11673" y="26809"/>
                    </a:lnTo>
                    <a:cubicBezTo>
                      <a:pt x="11490" y="26931"/>
                      <a:pt x="11247" y="27052"/>
                      <a:pt x="10974" y="27174"/>
                    </a:cubicBezTo>
                    <a:cubicBezTo>
                      <a:pt x="9758" y="27782"/>
                      <a:pt x="7600" y="28694"/>
                      <a:pt x="5259" y="29758"/>
                    </a:cubicBezTo>
                    <a:cubicBezTo>
                      <a:pt x="1592" y="31381"/>
                      <a:pt x="35" y="34758"/>
                      <a:pt x="1" y="34950"/>
                    </a:cubicBezTo>
                    <a:lnTo>
                      <a:pt x="1" y="34950"/>
                    </a:lnTo>
                    <a:cubicBezTo>
                      <a:pt x="59" y="34816"/>
                      <a:pt x="3275" y="34173"/>
                      <a:pt x="7053" y="32524"/>
                    </a:cubicBezTo>
                    <a:cubicBezTo>
                      <a:pt x="8785" y="31764"/>
                      <a:pt x="10214" y="30426"/>
                      <a:pt x="11156" y="28785"/>
                    </a:cubicBezTo>
                    <a:lnTo>
                      <a:pt x="11156" y="28785"/>
                    </a:lnTo>
                    <a:lnTo>
                      <a:pt x="11095" y="28998"/>
                    </a:lnTo>
                    <a:cubicBezTo>
                      <a:pt x="10791" y="29788"/>
                      <a:pt x="10487" y="30609"/>
                      <a:pt x="10183" y="31399"/>
                    </a:cubicBezTo>
                    <a:cubicBezTo>
                      <a:pt x="10031" y="31551"/>
                      <a:pt x="9880" y="31733"/>
                      <a:pt x="9697" y="31916"/>
                    </a:cubicBezTo>
                    <a:lnTo>
                      <a:pt x="9606" y="32007"/>
                    </a:lnTo>
                    <a:cubicBezTo>
                      <a:pt x="8147" y="33648"/>
                      <a:pt x="6870" y="35442"/>
                      <a:pt x="5867" y="37387"/>
                    </a:cubicBezTo>
                    <a:cubicBezTo>
                      <a:pt x="4682" y="39727"/>
                      <a:pt x="3892" y="42220"/>
                      <a:pt x="3496" y="44803"/>
                    </a:cubicBezTo>
                    <a:cubicBezTo>
                      <a:pt x="5746" y="43253"/>
                      <a:pt x="7600" y="41186"/>
                      <a:pt x="8876" y="38755"/>
                    </a:cubicBezTo>
                    <a:cubicBezTo>
                      <a:pt x="9819" y="36870"/>
                      <a:pt x="10366" y="34834"/>
                      <a:pt x="10518" y="32767"/>
                    </a:cubicBezTo>
                    <a:cubicBezTo>
                      <a:pt x="10548" y="32189"/>
                      <a:pt x="10548" y="31764"/>
                      <a:pt x="10548" y="31460"/>
                    </a:cubicBezTo>
                    <a:cubicBezTo>
                      <a:pt x="10731" y="30943"/>
                      <a:pt x="10943" y="30457"/>
                      <a:pt x="11126" y="29970"/>
                    </a:cubicBezTo>
                    <a:cubicBezTo>
                      <a:pt x="11278" y="29545"/>
                      <a:pt x="11430" y="29089"/>
                      <a:pt x="11582" y="28663"/>
                    </a:cubicBezTo>
                    <a:lnTo>
                      <a:pt x="11582" y="28663"/>
                    </a:lnTo>
                    <a:cubicBezTo>
                      <a:pt x="11217" y="30578"/>
                      <a:pt x="11369" y="32584"/>
                      <a:pt x="12007" y="34408"/>
                    </a:cubicBezTo>
                    <a:cubicBezTo>
                      <a:pt x="13436" y="38268"/>
                      <a:pt x="14621" y="41551"/>
                      <a:pt x="14530" y="41551"/>
                    </a:cubicBezTo>
                    <a:cubicBezTo>
                      <a:pt x="14652" y="41551"/>
                      <a:pt x="16962" y="37265"/>
                      <a:pt x="15412" y="33314"/>
                    </a:cubicBezTo>
                    <a:cubicBezTo>
                      <a:pt x="14652" y="31369"/>
                      <a:pt x="13770" y="29484"/>
                      <a:pt x="12706" y="27660"/>
                    </a:cubicBezTo>
                    <a:lnTo>
                      <a:pt x="12372" y="27022"/>
                    </a:lnTo>
                    <a:lnTo>
                      <a:pt x="12250" y="26779"/>
                    </a:lnTo>
                    <a:cubicBezTo>
                      <a:pt x="12676" y="25502"/>
                      <a:pt x="13041" y="24226"/>
                      <a:pt x="13375" y="22919"/>
                    </a:cubicBezTo>
                    <a:cubicBezTo>
                      <a:pt x="13588" y="22219"/>
                      <a:pt x="13770" y="21490"/>
                      <a:pt x="13953" y="20761"/>
                    </a:cubicBezTo>
                    <a:lnTo>
                      <a:pt x="13953" y="20761"/>
                    </a:lnTo>
                    <a:cubicBezTo>
                      <a:pt x="13801" y="22675"/>
                      <a:pt x="14165" y="24590"/>
                      <a:pt x="14986" y="26323"/>
                    </a:cubicBezTo>
                    <a:cubicBezTo>
                      <a:pt x="16840" y="30001"/>
                      <a:pt x="18421" y="33101"/>
                      <a:pt x="18299" y="33162"/>
                    </a:cubicBezTo>
                    <a:cubicBezTo>
                      <a:pt x="18421" y="33162"/>
                      <a:pt x="20244" y="28663"/>
                      <a:pt x="18299" y="24925"/>
                    </a:cubicBezTo>
                    <a:cubicBezTo>
                      <a:pt x="17296" y="23071"/>
                      <a:pt x="16171" y="21308"/>
                      <a:pt x="14925" y="19636"/>
                    </a:cubicBezTo>
                    <a:lnTo>
                      <a:pt x="14500" y="19028"/>
                    </a:lnTo>
                    <a:lnTo>
                      <a:pt x="14408" y="18846"/>
                    </a:lnTo>
                    <a:lnTo>
                      <a:pt x="14378" y="18815"/>
                    </a:lnTo>
                    <a:cubicBezTo>
                      <a:pt x="14834" y="16688"/>
                      <a:pt x="15199" y="14529"/>
                      <a:pt x="15472" y="12371"/>
                    </a:cubicBezTo>
                    <a:cubicBezTo>
                      <a:pt x="15564" y="14256"/>
                      <a:pt x="16141" y="16080"/>
                      <a:pt x="17144" y="17660"/>
                    </a:cubicBezTo>
                    <a:cubicBezTo>
                      <a:pt x="19424" y="21095"/>
                      <a:pt x="21339" y="24043"/>
                      <a:pt x="21217" y="24074"/>
                    </a:cubicBezTo>
                    <a:cubicBezTo>
                      <a:pt x="21339" y="24074"/>
                      <a:pt x="22646" y="19423"/>
                      <a:pt x="20244" y="15897"/>
                    </a:cubicBezTo>
                    <a:cubicBezTo>
                      <a:pt x="19059" y="14165"/>
                      <a:pt x="17752" y="12523"/>
                      <a:pt x="16323" y="10973"/>
                    </a:cubicBezTo>
                    <a:lnTo>
                      <a:pt x="15837" y="10365"/>
                    </a:lnTo>
                    <a:lnTo>
                      <a:pt x="15715" y="10244"/>
                    </a:lnTo>
                    <a:cubicBezTo>
                      <a:pt x="15776" y="9666"/>
                      <a:pt x="15807" y="9089"/>
                      <a:pt x="15867" y="8511"/>
                    </a:cubicBezTo>
                    <a:cubicBezTo>
                      <a:pt x="15959" y="7174"/>
                      <a:pt x="16019" y="5836"/>
                      <a:pt x="16050" y="4468"/>
                    </a:cubicBezTo>
                    <a:lnTo>
                      <a:pt x="16050" y="4165"/>
                    </a:lnTo>
                    <a:cubicBezTo>
                      <a:pt x="16354" y="6019"/>
                      <a:pt x="17114" y="7751"/>
                      <a:pt x="18269" y="9210"/>
                    </a:cubicBezTo>
                    <a:cubicBezTo>
                      <a:pt x="20913" y="12402"/>
                      <a:pt x="23132" y="15137"/>
                      <a:pt x="23041" y="15198"/>
                    </a:cubicBezTo>
                    <a:cubicBezTo>
                      <a:pt x="23162" y="15137"/>
                      <a:pt x="23953" y="10396"/>
                      <a:pt x="21187" y="7143"/>
                    </a:cubicBezTo>
                    <a:cubicBezTo>
                      <a:pt x="19819" y="5502"/>
                      <a:pt x="18330" y="3982"/>
                      <a:pt x="16719" y="2584"/>
                    </a:cubicBezTo>
                    <a:lnTo>
                      <a:pt x="16050" y="1946"/>
                    </a:lnTo>
                    <a:cubicBezTo>
                      <a:pt x="16050" y="1338"/>
                      <a:pt x="16019" y="760"/>
                      <a:pt x="15928" y="183"/>
                    </a:cubicBezTo>
                    <a:cubicBezTo>
                      <a:pt x="15928" y="61"/>
                      <a:pt x="15837" y="0"/>
                      <a:pt x="1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6"/>
              <p:cNvSpPr/>
              <p:nvPr/>
            </p:nvSpPr>
            <p:spPr>
              <a:xfrm>
                <a:off x="9732017" y="-1907158"/>
                <a:ext cx="1471694" cy="849276"/>
              </a:xfrm>
              <a:custGeom>
                <a:avLst/>
                <a:gdLst/>
                <a:ahLst/>
                <a:cxnLst/>
                <a:rect l="l" t="t" r="r" b="b"/>
                <a:pathLst>
                  <a:path w="43095" h="24869" extrusionOk="0">
                    <a:moveTo>
                      <a:pt x="27116" y="1544"/>
                    </a:moveTo>
                    <a:cubicBezTo>
                      <a:pt x="27114" y="1545"/>
                      <a:pt x="27114" y="1547"/>
                      <a:pt x="27114" y="1548"/>
                    </a:cubicBezTo>
                    <a:cubicBezTo>
                      <a:pt x="27114" y="1547"/>
                      <a:pt x="27115" y="1546"/>
                      <a:pt x="27116" y="1544"/>
                    </a:cubicBezTo>
                    <a:close/>
                    <a:moveTo>
                      <a:pt x="20430" y="4856"/>
                    </a:moveTo>
                    <a:cubicBezTo>
                      <a:pt x="20428" y="4857"/>
                      <a:pt x="20426" y="4859"/>
                      <a:pt x="20426" y="4862"/>
                    </a:cubicBezTo>
                    <a:cubicBezTo>
                      <a:pt x="20427" y="4860"/>
                      <a:pt x="20428" y="4858"/>
                      <a:pt x="20430" y="4856"/>
                    </a:cubicBezTo>
                    <a:close/>
                    <a:moveTo>
                      <a:pt x="13013" y="7593"/>
                    </a:moveTo>
                    <a:cubicBezTo>
                      <a:pt x="13011" y="7594"/>
                      <a:pt x="13010" y="7595"/>
                      <a:pt x="13010" y="7597"/>
                    </a:cubicBezTo>
                    <a:cubicBezTo>
                      <a:pt x="13011" y="7596"/>
                      <a:pt x="13011" y="7595"/>
                      <a:pt x="13013" y="7593"/>
                    </a:cubicBezTo>
                    <a:close/>
                    <a:moveTo>
                      <a:pt x="5688" y="9327"/>
                    </a:moveTo>
                    <a:cubicBezTo>
                      <a:pt x="5686" y="9327"/>
                      <a:pt x="5685" y="9328"/>
                      <a:pt x="5685" y="9330"/>
                    </a:cubicBezTo>
                    <a:cubicBezTo>
                      <a:pt x="5685" y="9329"/>
                      <a:pt x="5686" y="9328"/>
                      <a:pt x="5688" y="9327"/>
                    </a:cubicBezTo>
                    <a:close/>
                    <a:moveTo>
                      <a:pt x="27326" y="19391"/>
                    </a:moveTo>
                    <a:cubicBezTo>
                      <a:pt x="27327" y="19391"/>
                      <a:pt x="27327" y="19391"/>
                      <a:pt x="27327" y="19391"/>
                    </a:cubicBezTo>
                    <a:lnTo>
                      <a:pt x="27327" y="19391"/>
                    </a:lnTo>
                    <a:cubicBezTo>
                      <a:pt x="27327" y="19391"/>
                      <a:pt x="27327" y="19391"/>
                      <a:pt x="27326" y="19391"/>
                    </a:cubicBezTo>
                    <a:close/>
                    <a:moveTo>
                      <a:pt x="9362" y="24862"/>
                    </a:moveTo>
                    <a:cubicBezTo>
                      <a:pt x="9363" y="24862"/>
                      <a:pt x="9363" y="24862"/>
                      <a:pt x="9363" y="24863"/>
                    </a:cubicBezTo>
                    <a:lnTo>
                      <a:pt x="9363" y="24863"/>
                    </a:lnTo>
                    <a:cubicBezTo>
                      <a:pt x="9363" y="24862"/>
                      <a:pt x="9363" y="24862"/>
                      <a:pt x="9362" y="24862"/>
                    </a:cubicBezTo>
                    <a:close/>
                    <a:moveTo>
                      <a:pt x="32525" y="1"/>
                    </a:moveTo>
                    <a:cubicBezTo>
                      <a:pt x="29468" y="1"/>
                      <a:pt x="27197" y="1409"/>
                      <a:pt x="27116" y="1544"/>
                    </a:cubicBezTo>
                    <a:lnTo>
                      <a:pt x="27116" y="1544"/>
                    </a:lnTo>
                    <a:cubicBezTo>
                      <a:pt x="27118" y="1542"/>
                      <a:pt x="27123" y="1540"/>
                      <a:pt x="27131" y="1540"/>
                    </a:cubicBezTo>
                    <a:cubicBezTo>
                      <a:pt x="27382" y="1540"/>
                      <a:pt x="30332" y="2769"/>
                      <a:pt x="34226" y="3524"/>
                    </a:cubicBezTo>
                    <a:cubicBezTo>
                      <a:pt x="34716" y="3609"/>
                      <a:pt x="35210" y="3651"/>
                      <a:pt x="35703" y="3651"/>
                    </a:cubicBezTo>
                    <a:cubicBezTo>
                      <a:pt x="36986" y="3651"/>
                      <a:pt x="38260" y="3365"/>
                      <a:pt x="39424" y="2795"/>
                    </a:cubicBezTo>
                    <a:lnTo>
                      <a:pt x="39424" y="2795"/>
                    </a:lnTo>
                    <a:cubicBezTo>
                      <a:pt x="38573" y="3433"/>
                      <a:pt x="37722" y="4071"/>
                      <a:pt x="36840" y="4679"/>
                    </a:cubicBezTo>
                    <a:cubicBezTo>
                      <a:pt x="36111" y="5196"/>
                      <a:pt x="35351" y="5682"/>
                      <a:pt x="34591" y="6169"/>
                    </a:cubicBezTo>
                    <a:cubicBezTo>
                      <a:pt x="34378" y="6138"/>
                      <a:pt x="34074" y="6077"/>
                      <a:pt x="33679" y="5956"/>
                    </a:cubicBezTo>
                    <a:cubicBezTo>
                      <a:pt x="32372" y="5621"/>
                      <a:pt x="30123" y="4983"/>
                      <a:pt x="27661" y="4254"/>
                    </a:cubicBezTo>
                    <a:cubicBezTo>
                      <a:pt x="26690" y="3969"/>
                      <a:pt x="25749" y="3861"/>
                      <a:pt x="24884" y="3861"/>
                    </a:cubicBezTo>
                    <a:cubicBezTo>
                      <a:pt x="22388" y="3861"/>
                      <a:pt x="20528" y="4755"/>
                      <a:pt x="20430" y="4856"/>
                    </a:cubicBezTo>
                    <a:lnTo>
                      <a:pt x="20430" y="4856"/>
                    </a:lnTo>
                    <a:cubicBezTo>
                      <a:pt x="20432" y="4855"/>
                      <a:pt x="20434" y="4855"/>
                      <a:pt x="20437" y="4855"/>
                    </a:cubicBezTo>
                    <a:cubicBezTo>
                      <a:pt x="20634" y="4855"/>
                      <a:pt x="23484" y="6423"/>
                      <a:pt x="27296" y="7567"/>
                    </a:cubicBezTo>
                    <a:cubicBezTo>
                      <a:pt x="28080" y="7801"/>
                      <a:pt x="28890" y="7916"/>
                      <a:pt x="29699" y="7916"/>
                    </a:cubicBezTo>
                    <a:cubicBezTo>
                      <a:pt x="30676" y="7916"/>
                      <a:pt x="31653" y="7747"/>
                      <a:pt x="32585" y="7415"/>
                    </a:cubicBezTo>
                    <a:lnTo>
                      <a:pt x="32585" y="7415"/>
                    </a:lnTo>
                    <a:cubicBezTo>
                      <a:pt x="31946" y="7780"/>
                      <a:pt x="31278" y="8175"/>
                      <a:pt x="30609" y="8539"/>
                    </a:cubicBezTo>
                    <a:cubicBezTo>
                      <a:pt x="29454" y="9208"/>
                      <a:pt x="28269" y="9816"/>
                      <a:pt x="27053" y="10424"/>
                    </a:cubicBezTo>
                    <a:lnTo>
                      <a:pt x="27022" y="10424"/>
                    </a:lnTo>
                    <a:lnTo>
                      <a:pt x="26931" y="10394"/>
                    </a:lnTo>
                    <a:cubicBezTo>
                      <a:pt x="26718" y="10333"/>
                      <a:pt x="26475" y="10242"/>
                      <a:pt x="26141" y="10120"/>
                    </a:cubicBezTo>
                    <a:cubicBezTo>
                      <a:pt x="24864" y="9634"/>
                      <a:pt x="22706" y="8752"/>
                      <a:pt x="20335" y="7780"/>
                    </a:cubicBezTo>
                    <a:cubicBezTo>
                      <a:pt x="18924" y="7206"/>
                      <a:pt x="17542" y="7022"/>
                      <a:pt x="16367" y="7022"/>
                    </a:cubicBezTo>
                    <a:cubicBezTo>
                      <a:pt x="14458" y="7022"/>
                      <a:pt x="13091" y="7506"/>
                      <a:pt x="13013" y="7593"/>
                    </a:cubicBezTo>
                    <a:lnTo>
                      <a:pt x="13013" y="7593"/>
                    </a:lnTo>
                    <a:cubicBezTo>
                      <a:pt x="13014" y="7592"/>
                      <a:pt x="13017" y="7592"/>
                      <a:pt x="13020" y="7592"/>
                    </a:cubicBezTo>
                    <a:cubicBezTo>
                      <a:pt x="13208" y="7592"/>
                      <a:pt x="15892" y="9439"/>
                      <a:pt x="19606" y="11001"/>
                    </a:cubicBezTo>
                    <a:cubicBezTo>
                      <a:pt x="20653" y="11432"/>
                      <a:pt x="21769" y="11643"/>
                      <a:pt x="22891" y="11643"/>
                    </a:cubicBezTo>
                    <a:cubicBezTo>
                      <a:pt x="23592" y="11643"/>
                      <a:pt x="24296" y="11560"/>
                      <a:pt x="24986" y="11397"/>
                    </a:cubicBezTo>
                    <a:lnTo>
                      <a:pt x="24986" y="11397"/>
                    </a:lnTo>
                    <a:cubicBezTo>
                      <a:pt x="23162" y="12217"/>
                      <a:pt x="21308" y="12977"/>
                      <a:pt x="19454" y="13676"/>
                    </a:cubicBezTo>
                    <a:lnTo>
                      <a:pt x="19271" y="13555"/>
                    </a:lnTo>
                    <a:cubicBezTo>
                      <a:pt x="19059" y="13463"/>
                      <a:pt x="18846" y="13342"/>
                      <a:pt x="18542" y="13220"/>
                    </a:cubicBezTo>
                    <a:cubicBezTo>
                      <a:pt x="17326" y="12612"/>
                      <a:pt x="15259" y="11518"/>
                      <a:pt x="12980" y="10272"/>
                    </a:cubicBezTo>
                    <a:cubicBezTo>
                      <a:pt x="11159" y="9307"/>
                      <a:pt x="9316" y="9060"/>
                      <a:pt x="7937" y="9060"/>
                    </a:cubicBezTo>
                    <a:cubicBezTo>
                      <a:pt x="6645" y="9060"/>
                      <a:pt x="5762" y="9277"/>
                      <a:pt x="5688" y="9327"/>
                    </a:cubicBezTo>
                    <a:lnTo>
                      <a:pt x="5688" y="9327"/>
                    </a:lnTo>
                    <a:cubicBezTo>
                      <a:pt x="5688" y="9327"/>
                      <a:pt x="5689" y="9327"/>
                      <a:pt x="5689" y="9327"/>
                    </a:cubicBezTo>
                    <a:cubicBezTo>
                      <a:pt x="5819" y="9327"/>
                      <a:pt x="8342" y="11467"/>
                      <a:pt x="11916" y="13403"/>
                    </a:cubicBezTo>
                    <a:cubicBezTo>
                      <a:pt x="13207" y="14084"/>
                      <a:pt x="14625" y="14438"/>
                      <a:pt x="16072" y="14438"/>
                    </a:cubicBezTo>
                    <a:cubicBezTo>
                      <a:pt x="16499" y="14438"/>
                      <a:pt x="16928" y="14407"/>
                      <a:pt x="17357" y="14345"/>
                    </a:cubicBezTo>
                    <a:lnTo>
                      <a:pt x="17357" y="14345"/>
                    </a:lnTo>
                    <a:lnTo>
                      <a:pt x="17174" y="14436"/>
                    </a:lnTo>
                    <a:cubicBezTo>
                      <a:pt x="16353" y="14679"/>
                      <a:pt x="15502" y="14953"/>
                      <a:pt x="14682" y="15196"/>
                    </a:cubicBezTo>
                    <a:cubicBezTo>
                      <a:pt x="14499" y="15166"/>
                      <a:pt x="14256" y="15135"/>
                      <a:pt x="13983" y="15105"/>
                    </a:cubicBezTo>
                    <a:lnTo>
                      <a:pt x="13861" y="15105"/>
                    </a:lnTo>
                    <a:cubicBezTo>
                      <a:pt x="13253" y="15063"/>
                      <a:pt x="12645" y="15042"/>
                      <a:pt x="12038" y="15042"/>
                    </a:cubicBezTo>
                    <a:cubicBezTo>
                      <a:pt x="10459" y="15042"/>
                      <a:pt x="8885" y="15184"/>
                      <a:pt x="7326" y="15470"/>
                    </a:cubicBezTo>
                    <a:cubicBezTo>
                      <a:pt x="4773" y="15986"/>
                      <a:pt x="2311" y="16898"/>
                      <a:pt x="1" y="18144"/>
                    </a:cubicBezTo>
                    <a:cubicBezTo>
                      <a:pt x="1664" y="18686"/>
                      <a:pt x="3401" y="18957"/>
                      <a:pt x="5142" y="18957"/>
                    </a:cubicBezTo>
                    <a:cubicBezTo>
                      <a:pt x="6137" y="18957"/>
                      <a:pt x="7133" y="18868"/>
                      <a:pt x="8116" y="18692"/>
                    </a:cubicBezTo>
                    <a:cubicBezTo>
                      <a:pt x="10153" y="18266"/>
                      <a:pt x="12098" y="17476"/>
                      <a:pt x="13831" y="16290"/>
                    </a:cubicBezTo>
                    <a:cubicBezTo>
                      <a:pt x="14317" y="15986"/>
                      <a:pt x="14651" y="15713"/>
                      <a:pt x="14894" y="15530"/>
                    </a:cubicBezTo>
                    <a:lnTo>
                      <a:pt x="16414" y="15074"/>
                    </a:lnTo>
                    <a:cubicBezTo>
                      <a:pt x="16840" y="14922"/>
                      <a:pt x="17296" y="14770"/>
                      <a:pt x="17721" y="14649"/>
                    </a:cubicBezTo>
                    <a:lnTo>
                      <a:pt x="17721" y="14649"/>
                    </a:lnTo>
                    <a:cubicBezTo>
                      <a:pt x="15989" y="15530"/>
                      <a:pt x="14530" y="16868"/>
                      <a:pt x="13466" y="18479"/>
                    </a:cubicBezTo>
                    <a:cubicBezTo>
                      <a:pt x="11340" y="21922"/>
                      <a:pt x="9509" y="24864"/>
                      <a:pt x="9368" y="24864"/>
                    </a:cubicBezTo>
                    <a:cubicBezTo>
                      <a:pt x="9366" y="24864"/>
                      <a:pt x="9365" y="24863"/>
                      <a:pt x="9363" y="24863"/>
                    </a:cubicBezTo>
                    <a:lnTo>
                      <a:pt x="9363" y="24863"/>
                    </a:lnTo>
                    <a:cubicBezTo>
                      <a:pt x="9369" y="24866"/>
                      <a:pt x="9383" y="24868"/>
                      <a:pt x="9407" y="24868"/>
                    </a:cubicBezTo>
                    <a:cubicBezTo>
                      <a:pt x="9905" y="24868"/>
                      <a:pt x="14359" y="23960"/>
                      <a:pt x="16414" y="20515"/>
                    </a:cubicBezTo>
                    <a:cubicBezTo>
                      <a:pt x="17478" y="18692"/>
                      <a:pt x="18420" y="16837"/>
                      <a:pt x="19211" y="14892"/>
                    </a:cubicBezTo>
                    <a:lnTo>
                      <a:pt x="19515" y="14223"/>
                    </a:lnTo>
                    <a:lnTo>
                      <a:pt x="19636" y="13980"/>
                    </a:lnTo>
                    <a:cubicBezTo>
                      <a:pt x="20913" y="13524"/>
                      <a:pt x="22159" y="13038"/>
                      <a:pt x="23375" y="12521"/>
                    </a:cubicBezTo>
                    <a:cubicBezTo>
                      <a:pt x="24074" y="12248"/>
                      <a:pt x="24743" y="11944"/>
                      <a:pt x="25411" y="11640"/>
                    </a:cubicBezTo>
                    <a:lnTo>
                      <a:pt x="25411" y="11640"/>
                    </a:lnTo>
                    <a:cubicBezTo>
                      <a:pt x="23831" y="12704"/>
                      <a:pt x="22524" y="14163"/>
                      <a:pt x="21673" y="15895"/>
                    </a:cubicBezTo>
                    <a:cubicBezTo>
                      <a:pt x="19927" y="19568"/>
                      <a:pt x="18449" y="22674"/>
                      <a:pt x="18332" y="22674"/>
                    </a:cubicBezTo>
                    <a:cubicBezTo>
                      <a:pt x="18331" y="22674"/>
                      <a:pt x="18330" y="22674"/>
                      <a:pt x="18329" y="22673"/>
                    </a:cubicBezTo>
                    <a:lnTo>
                      <a:pt x="18329" y="22673"/>
                    </a:lnTo>
                    <a:cubicBezTo>
                      <a:pt x="18331" y="22676"/>
                      <a:pt x="18338" y="22678"/>
                      <a:pt x="18349" y="22678"/>
                    </a:cubicBezTo>
                    <a:cubicBezTo>
                      <a:pt x="18688" y="22678"/>
                      <a:pt x="23127" y="21333"/>
                      <a:pt x="24803" y="17597"/>
                    </a:cubicBezTo>
                    <a:cubicBezTo>
                      <a:pt x="25685" y="15682"/>
                      <a:pt x="26414" y="13707"/>
                      <a:pt x="26992" y="11701"/>
                    </a:cubicBezTo>
                    <a:lnTo>
                      <a:pt x="27205" y="11001"/>
                    </a:lnTo>
                    <a:lnTo>
                      <a:pt x="27266" y="10789"/>
                    </a:lnTo>
                    <a:lnTo>
                      <a:pt x="27266" y="10758"/>
                    </a:lnTo>
                    <a:cubicBezTo>
                      <a:pt x="29241" y="9816"/>
                      <a:pt x="31156" y="8783"/>
                      <a:pt x="33010" y="7658"/>
                    </a:cubicBezTo>
                    <a:lnTo>
                      <a:pt x="33010" y="7658"/>
                    </a:lnTo>
                    <a:cubicBezTo>
                      <a:pt x="31612" y="8904"/>
                      <a:pt x="30548" y="10454"/>
                      <a:pt x="29880" y="12217"/>
                    </a:cubicBezTo>
                    <a:cubicBezTo>
                      <a:pt x="28584" y="16103"/>
                      <a:pt x="27438" y="19391"/>
                      <a:pt x="27329" y="19391"/>
                    </a:cubicBezTo>
                    <a:cubicBezTo>
                      <a:pt x="27328" y="19391"/>
                      <a:pt x="27328" y="19391"/>
                      <a:pt x="27327" y="19391"/>
                    </a:cubicBezTo>
                    <a:lnTo>
                      <a:pt x="27327" y="19391"/>
                    </a:lnTo>
                    <a:cubicBezTo>
                      <a:pt x="27329" y="19392"/>
                      <a:pt x="27331" y="19392"/>
                      <a:pt x="27334" y="19392"/>
                    </a:cubicBezTo>
                    <a:cubicBezTo>
                      <a:pt x="27561" y="19392"/>
                      <a:pt x="31907" y="17563"/>
                      <a:pt x="33193" y="13585"/>
                    </a:cubicBezTo>
                    <a:cubicBezTo>
                      <a:pt x="33831" y="11579"/>
                      <a:pt x="34348" y="9542"/>
                      <a:pt x="34712" y="7476"/>
                    </a:cubicBezTo>
                    <a:cubicBezTo>
                      <a:pt x="34773" y="7141"/>
                      <a:pt x="34804" y="6898"/>
                      <a:pt x="34864" y="6716"/>
                    </a:cubicBezTo>
                    <a:lnTo>
                      <a:pt x="34895" y="6533"/>
                    </a:lnTo>
                    <a:cubicBezTo>
                      <a:pt x="35381" y="6229"/>
                      <a:pt x="35868" y="5895"/>
                      <a:pt x="36354" y="5591"/>
                    </a:cubicBezTo>
                    <a:cubicBezTo>
                      <a:pt x="37478" y="4831"/>
                      <a:pt x="38573" y="4041"/>
                      <a:pt x="39637" y="3251"/>
                    </a:cubicBezTo>
                    <a:lnTo>
                      <a:pt x="39880" y="3038"/>
                    </a:lnTo>
                    <a:lnTo>
                      <a:pt x="39880" y="3038"/>
                    </a:lnTo>
                    <a:cubicBezTo>
                      <a:pt x="38634" y="4436"/>
                      <a:pt x="37752" y="6108"/>
                      <a:pt x="37296" y="7931"/>
                    </a:cubicBezTo>
                    <a:cubicBezTo>
                      <a:pt x="36388" y="11956"/>
                      <a:pt x="35631" y="15348"/>
                      <a:pt x="35504" y="15348"/>
                    </a:cubicBezTo>
                    <a:cubicBezTo>
                      <a:pt x="35504" y="15348"/>
                      <a:pt x="35503" y="15348"/>
                      <a:pt x="35503" y="15348"/>
                    </a:cubicBezTo>
                    <a:lnTo>
                      <a:pt x="35503" y="15348"/>
                    </a:lnTo>
                    <a:cubicBezTo>
                      <a:pt x="35504" y="15350"/>
                      <a:pt x="35508" y="15351"/>
                      <a:pt x="35512" y="15351"/>
                    </a:cubicBezTo>
                    <a:cubicBezTo>
                      <a:pt x="35754" y="15351"/>
                      <a:pt x="39836" y="13049"/>
                      <a:pt x="40700" y="8935"/>
                    </a:cubicBezTo>
                    <a:cubicBezTo>
                      <a:pt x="41126" y="6868"/>
                      <a:pt x="41430" y="4740"/>
                      <a:pt x="41551" y="2643"/>
                    </a:cubicBezTo>
                    <a:cubicBezTo>
                      <a:pt x="41582" y="2217"/>
                      <a:pt x="41612" y="1913"/>
                      <a:pt x="41643" y="1700"/>
                    </a:cubicBezTo>
                    <a:cubicBezTo>
                      <a:pt x="42099" y="1336"/>
                      <a:pt x="42524" y="940"/>
                      <a:pt x="42950" y="545"/>
                    </a:cubicBezTo>
                    <a:cubicBezTo>
                      <a:pt x="43095" y="400"/>
                      <a:pt x="42990" y="197"/>
                      <a:pt x="42833" y="197"/>
                    </a:cubicBezTo>
                    <a:cubicBezTo>
                      <a:pt x="42793" y="197"/>
                      <a:pt x="42750" y="210"/>
                      <a:pt x="42707" y="241"/>
                    </a:cubicBezTo>
                    <a:cubicBezTo>
                      <a:pt x="42220" y="576"/>
                      <a:pt x="41764" y="940"/>
                      <a:pt x="41308" y="1336"/>
                    </a:cubicBezTo>
                    <a:lnTo>
                      <a:pt x="41156" y="1336"/>
                    </a:lnTo>
                    <a:cubicBezTo>
                      <a:pt x="40974" y="1305"/>
                      <a:pt x="40700" y="1275"/>
                      <a:pt x="40396" y="1244"/>
                    </a:cubicBezTo>
                    <a:cubicBezTo>
                      <a:pt x="39029" y="1032"/>
                      <a:pt x="36749" y="637"/>
                      <a:pt x="34226" y="150"/>
                    </a:cubicBezTo>
                    <a:cubicBezTo>
                      <a:pt x="33639" y="46"/>
                      <a:pt x="33070" y="1"/>
                      <a:pt x="32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6"/>
              <p:cNvSpPr/>
              <p:nvPr/>
            </p:nvSpPr>
            <p:spPr>
              <a:xfrm>
                <a:off x="9796390" y="-2591285"/>
                <a:ext cx="997556" cy="987994"/>
              </a:xfrm>
              <a:custGeom>
                <a:avLst/>
                <a:gdLst/>
                <a:ahLst/>
                <a:cxnLst/>
                <a:rect l="l" t="t" r="r" b="b"/>
                <a:pathLst>
                  <a:path w="29211" h="28931" extrusionOk="0">
                    <a:moveTo>
                      <a:pt x="0" y="1"/>
                    </a:moveTo>
                    <a:cubicBezTo>
                      <a:pt x="1155" y="2189"/>
                      <a:pt x="2037" y="4499"/>
                      <a:pt x="2614" y="6900"/>
                    </a:cubicBezTo>
                    <a:cubicBezTo>
                      <a:pt x="3222" y="9271"/>
                      <a:pt x="3891" y="11672"/>
                      <a:pt x="5471" y="13466"/>
                    </a:cubicBezTo>
                    <a:cubicBezTo>
                      <a:pt x="6383" y="14469"/>
                      <a:pt x="7599" y="15290"/>
                      <a:pt x="8085" y="16566"/>
                    </a:cubicBezTo>
                    <a:cubicBezTo>
                      <a:pt x="8450" y="17417"/>
                      <a:pt x="8420" y="18390"/>
                      <a:pt x="8602" y="19302"/>
                    </a:cubicBezTo>
                    <a:cubicBezTo>
                      <a:pt x="8967" y="21156"/>
                      <a:pt x="10183" y="22706"/>
                      <a:pt x="11854" y="23496"/>
                    </a:cubicBezTo>
                    <a:cubicBezTo>
                      <a:pt x="12341" y="23679"/>
                      <a:pt x="12766" y="23891"/>
                      <a:pt x="13222" y="24135"/>
                    </a:cubicBezTo>
                    <a:cubicBezTo>
                      <a:pt x="14225" y="24834"/>
                      <a:pt x="14620" y="26171"/>
                      <a:pt x="15411" y="27113"/>
                    </a:cubicBezTo>
                    <a:cubicBezTo>
                      <a:pt x="16231" y="27995"/>
                      <a:pt x="17326" y="28572"/>
                      <a:pt x="18511" y="28755"/>
                    </a:cubicBezTo>
                    <a:cubicBezTo>
                      <a:pt x="19390" y="28867"/>
                      <a:pt x="20286" y="28930"/>
                      <a:pt x="21174" y="28930"/>
                    </a:cubicBezTo>
                    <a:cubicBezTo>
                      <a:pt x="21483" y="28930"/>
                      <a:pt x="21792" y="28922"/>
                      <a:pt x="22098" y="28907"/>
                    </a:cubicBezTo>
                    <a:cubicBezTo>
                      <a:pt x="22182" y="28911"/>
                      <a:pt x="22266" y="28912"/>
                      <a:pt x="22350" y="28912"/>
                    </a:cubicBezTo>
                    <a:cubicBezTo>
                      <a:pt x="24260" y="28912"/>
                      <a:pt x="26031" y="27922"/>
                      <a:pt x="26991" y="26262"/>
                    </a:cubicBezTo>
                    <a:cubicBezTo>
                      <a:pt x="27721" y="25198"/>
                      <a:pt x="28329" y="24043"/>
                      <a:pt x="28754" y="22828"/>
                    </a:cubicBezTo>
                    <a:cubicBezTo>
                      <a:pt x="29210" y="21490"/>
                      <a:pt x="29180" y="20062"/>
                      <a:pt x="28663" y="18724"/>
                    </a:cubicBezTo>
                    <a:cubicBezTo>
                      <a:pt x="28116" y="17356"/>
                      <a:pt x="26931" y="16232"/>
                      <a:pt x="26536" y="14803"/>
                    </a:cubicBezTo>
                    <a:cubicBezTo>
                      <a:pt x="26384" y="14226"/>
                      <a:pt x="26292" y="13648"/>
                      <a:pt x="26232" y="13040"/>
                    </a:cubicBezTo>
                    <a:cubicBezTo>
                      <a:pt x="25776" y="10791"/>
                      <a:pt x="24317" y="8846"/>
                      <a:pt x="22250" y="7812"/>
                    </a:cubicBezTo>
                    <a:cubicBezTo>
                      <a:pt x="21247" y="7326"/>
                      <a:pt x="20183" y="7113"/>
                      <a:pt x="19210" y="6536"/>
                    </a:cubicBezTo>
                    <a:cubicBezTo>
                      <a:pt x="17842" y="5745"/>
                      <a:pt x="16870" y="4317"/>
                      <a:pt x="15623" y="3283"/>
                    </a:cubicBezTo>
                    <a:cubicBezTo>
                      <a:pt x="13465" y="1429"/>
                      <a:pt x="10578" y="852"/>
                      <a:pt x="7903" y="608"/>
                    </a:cubicBezTo>
                    <a:cubicBezTo>
                      <a:pt x="5259" y="396"/>
                      <a:pt x="2645" y="27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6"/>
              <p:cNvSpPr/>
              <p:nvPr/>
            </p:nvSpPr>
            <p:spPr>
              <a:xfrm>
                <a:off x="9881492" y="-2546481"/>
                <a:ext cx="834592" cy="993492"/>
              </a:xfrm>
              <a:custGeom>
                <a:avLst/>
                <a:gdLst/>
                <a:ahLst/>
                <a:cxnLst/>
                <a:rect l="l" t="t" r="r" b="b"/>
                <a:pathLst>
                  <a:path w="24439" h="29092" extrusionOk="0">
                    <a:moveTo>
                      <a:pt x="1671" y="1"/>
                    </a:moveTo>
                    <a:cubicBezTo>
                      <a:pt x="1645" y="1"/>
                      <a:pt x="1620" y="44"/>
                      <a:pt x="1642" y="87"/>
                    </a:cubicBezTo>
                    <a:cubicBezTo>
                      <a:pt x="1885" y="482"/>
                      <a:pt x="2098" y="938"/>
                      <a:pt x="2250" y="1394"/>
                    </a:cubicBezTo>
                    <a:cubicBezTo>
                      <a:pt x="2311" y="1576"/>
                      <a:pt x="2341" y="1759"/>
                      <a:pt x="2402" y="1941"/>
                    </a:cubicBezTo>
                    <a:cubicBezTo>
                      <a:pt x="1885" y="1546"/>
                      <a:pt x="1338" y="1211"/>
                      <a:pt x="791" y="877"/>
                    </a:cubicBezTo>
                    <a:cubicBezTo>
                      <a:pt x="764" y="857"/>
                      <a:pt x="740" y="849"/>
                      <a:pt x="718" y="849"/>
                    </a:cubicBezTo>
                    <a:cubicBezTo>
                      <a:pt x="638" y="849"/>
                      <a:pt x="598" y="958"/>
                      <a:pt x="669" y="1029"/>
                    </a:cubicBezTo>
                    <a:cubicBezTo>
                      <a:pt x="1156" y="1424"/>
                      <a:pt x="1642" y="1850"/>
                      <a:pt x="2128" y="2245"/>
                    </a:cubicBezTo>
                    <a:lnTo>
                      <a:pt x="1581" y="2245"/>
                    </a:lnTo>
                    <a:cubicBezTo>
                      <a:pt x="1064" y="2214"/>
                      <a:pt x="578" y="2154"/>
                      <a:pt x="92" y="2032"/>
                    </a:cubicBezTo>
                    <a:cubicBezTo>
                      <a:pt x="61" y="2032"/>
                      <a:pt x="1" y="2093"/>
                      <a:pt x="61" y="2093"/>
                    </a:cubicBezTo>
                    <a:cubicBezTo>
                      <a:pt x="456" y="2245"/>
                      <a:pt x="852" y="2336"/>
                      <a:pt x="1247" y="2397"/>
                    </a:cubicBezTo>
                    <a:cubicBezTo>
                      <a:pt x="1642" y="2427"/>
                      <a:pt x="2037" y="2458"/>
                      <a:pt x="2432" y="2518"/>
                    </a:cubicBezTo>
                    <a:cubicBezTo>
                      <a:pt x="3162" y="3126"/>
                      <a:pt x="3891" y="3734"/>
                      <a:pt x="4621" y="4342"/>
                    </a:cubicBezTo>
                    <a:cubicBezTo>
                      <a:pt x="4165" y="4342"/>
                      <a:pt x="3739" y="4342"/>
                      <a:pt x="3283" y="4312"/>
                    </a:cubicBezTo>
                    <a:cubicBezTo>
                      <a:pt x="2675" y="4251"/>
                      <a:pt x="2037" y="4160"/>
                      <a:pt x="1429" y="4008"/>
                    </a:cubicBezTo>
                    <a:cubicBezTo>
                      <a:pt x="1368" y="4008"/>
                      <a:pt x="1368" y="4069"/>
                      <a:pt x="1429" y="4099"/>
                    </a:cubicBezTo>
                    <a:cubicBezTo>
                      <a:pt x="2327" y="4330"/>
                      <a:pt x="3377" y="4582"/>
                      <a:pt x="4359" y="4582"/>
                    </a:cubicBezTo>
                    <a:cubicBezTo>
                      <a:pt x="4540" y="4582"/>
                      <a:pt x="4719" y="4574"/>
                      <a:pt x="4894" y="4555"/>
                    </a:cubicBezTo>
                    <a:cubicBezTo>
                      <a:pt x="5563" y="5132"/>
                      <a:pt x="6262" y="5740"/>
                      <a:pt x="6900" y="6348"/>
                    </a:cubicBezTo>
                    <a:cubicBezTo>
                      <a:pt x="5875" y="6622"/>
                      <a:pt x="4832" y="6759"/>
                      <a:pt x="3784" y="6759"/>
                    </a:cubicBezTo>
                    <a:cubicBezTo>
                      <a:pt x="3435" y="6759"/>
                      <a:pt x="3086" y="6743"/>
                      <a:pt x="2736" y="6713"/>
                    </a:cubicBezTo>
                    <a:cubicBezTo>
                      <a:pt x="2675" y="6713"/>
                      <a:pt x="2645" y="6804"/>
                      <a:pt x="2706" y="6835"/>
                    </a:cubicBezTo>
                    <a:cubicBezTo>
                      <a:pt x="3184" y="6904"/>
                      <a:pt x="3669" y="6938"/>
                      <a:pt x="4156" y="6938"/>
                    </a:cubicBezTo>
                    <a:cubicBezTo>
                      <a:pt x="5152" y="6938"/>
                      <a:pt x="6153" y="6796"/>
                      <a:pt x="7113" y="6531"/>
                    </a:cubicBezTo>
                    <a:lnTo>
                      <a:pt x="7508" y="6895"/>
                    </a:lnTo>
                    <a:cubicBezTo>
                      <a:pt x="8147" y="7503"/>
                      <a:pt x="8785" y="8142"/>
                      <a:pt x="9423" y="8780"/>
                    </a:cubicBezTo>
                    <a:cubicBezTo>
                      <a:pt x="9028" y="8871"/>
                      <a:pt x="8663" y="8993"/>
                      <a:pt x="8268" y="9053"/>
                    </a:cubicBezTo>
                    <a:cubicBezTo>
                      <a:pt x="7691" y="9145"/>
                      <a:pt x="7083" y="9175"/>
                      <a:pt x="6475" y="9175"/>
                    </a:cubicBezTo>
                    <a:cubicBezTo>
                      <a:pt x="6353" y="9175"/>
                      <a:pt x="6353" y="9357"/>
                      <a:pt x="6475" y="9357"/>
                    </a:cubicBezTo>
                    <a:cubicBezTo>
                      <a:pt x="6718" y="9365"/>
                      <a:pt x="6984" y="9373"/>
                      <a:pt x="7260" y="9373"/>
                    </a:cubicBezTo>
                    <a:cubicBezTo>
                      <a:pt x="8052" y="9373"/>
                      <a:pt x="8929" y="9308"/>
                      <a:pt x="9606" y="8993"/>
                    </a:cubicBezTo>
                    <a:cubicBezTo>
                      <a:pt x="10031" y="9449"/>
                      <a:pt x="10457" y="9905"/>
                      <a:pt x="10882" y="10360"/>
                    </a:cubicBezTo>
                    <a:cubicBezTo>
                      <a:pt x="9367" y="10940"/>
                      <a:pt x="7770" y="11241"/>
                      <a:pt x="6163" y="11241"/>
                    </a:cubicBezTo>
                    <a:cubicBezTo>
                      <a:pt x="5578" y="11241"/>
                      <a:pt x="4992" y="11201"/>
                      <a:pt x="4408" y="11120"/>
                    </a:cubicBezTo>
                    <a:cubicBezTo>
                      <a:pt x="4347" y="11120"/>
                      <a:pt x="4317" y="11212"/>
                      <a:pt x="4378" y="11242"/>
                    </a:cubicBezTo>
                    <a:cubicBezTo>
                      <a:pt x="5121" y="11383"/>
                      <a:pt x="5872" y="11454"/>
                      <a:pt x="6620" y="11454"/>
                    </a:cubicBezTo>
                    <a:cubicBezTo>
                      <a:pt x="8135" y="11454"/>
                      <a:pt x="9641" y="11163"/>
                      <a:pt x="11065" y="10573"/>
                    </a:cubicBezTo>
                    <a:cubicBezTo>
                      <a:pt x="11612" y="11181"/>
                      <a:pt x="12159" y="11819"/>
                      <a:pt x="12706" y="12488"/>
                    </a:cubicBezTo>
                    <a:cubicBezTo>
                      <a:pt x="12607" y="12481"/>
                      <a:pt x="12510" y="12477"/>
                      <a:pt x="12414" y="12477"/>
                    </a:cubicBezTo>
                    <a:cubicBezTo>
                      <a:pt x="12127" y="12477"/>
                      <a:pt x="11847" y="12511"/>
                      <a:pt x="11551" y="12579"/>
                    </a:cubicBezTo>
                    <a:cubicBezTo>
                      <a:pt x="10669" y="12792"/>
                      <a:pt x="9788" y="12944"/>
                      <a:pt x="8906" y="13005"/>
                    </a:cubicBezTo>
                    <a:cubicBezTo>
                      <a:pt x="8846" y="13005"/>
                      <a:pt x="8846" y="13096"/>
                      <a:pt x="8906" y="13096"/>
                    </a:cubicBezTo>
                    <a:cubicBezTo>
                      <a:pt x="9020" y="13101"/>
                      <a:pt x="9133" y="13104"/>
                      <a:pt x="9246" y="13104"/>
                    </a:cubicBezTo>
                    <a:cubicBezTo>
                      <a:pt x="9770" y="13104"/>
                      <a:pt x="10291" y="13050"/>
                      <a:pt x="10791" y="12974"/>
                    </a:cubicBezTo>
                    <a:cubicBezTo>
                      <a:pt x="11270" y="12906"/>
                      <a:pt x="11885" y="12718"/>
                      <a:pt x="12432" y="12718"/>
                    </a:cubicBezTo>
                    <a:cubicBezTo>
                      <a:pt x="12615" y="12718"/>
                      <a:pt x="12790" y="12739"/>
                      <a:pt x="12949" y="12792"/>
                    </a:cubicBezTo>
                    <a:cubicBezTo>
                      <a:pt x="13192" y="13096"/>
                      <a:pt x="13466" y="13400"/>
                      <a:pt x="13679" y="13704"/>
                    </a:cubicBezTo>
                    <a:cubicBezTo>
                      <a:pt x="13891" y="13947"/>
                      <a:pt x="14104" y="14190"/>
                      <a:pt x="14287" y="14464"/>
                    </a:cubicBezTo>
                    <a:cubicBezTo>
                      <a:pt x="14096" y="14437"/>
                      <a:pt x="13904" y="14425"/>
                      <a:pt x="13711" y="14425"/>
                    </a:cubicBezTo>
                    <a:cubicBezTo>
                      <a:pt x="12831" y="14425"/>
                      <a:pt x="11938" y="14668"/>
                      <a:pt x="11065" y="14768"/>
                    </a:cubicBezTo>
                    <a:cubicBezTo>
                      <a:pt x="10545" y="14844"/>
                      <a:pt x="10021" y="14881"/>
                      <a:pt x="9497" y="14881"/>
                    </a:cubicBezTo>
                    <a:cubicBezTo>
                      <a:pt x="8552" y="14881"/>
                      <a:pt x="7607" y="14759"/>
                      <a:pt x="6688" y="14525"/>
                    </a:cubicBezTo>
                    <a:cubicBezTo>
                      <a:pt x="6627" y="14525"/>
                      <a:pt x="6566" y="14616"/>
                      <a:pt x="6657" y="14646"/>
                    </a:cubicBezTo>
                    <a:cubicBezTo>
                      <a:pt x="7549" y="14928"/>
                      <a:pt x="8477" y="15083"/>
                      <a:pt x="9413" y="15083"/>
                    </a:cubicBezTo>
                    <a:cubicBezTo>
                      <a:pt x="9689" y="15083"/>
                      <a:pt x="9967" y="15069"/>
                      <a:pt x="10244" y="15041"/>
                    </a:cubicBezTo>
                    <a:cubicBezTo>
                      <a:pt x="11445" y="14990"/>
                      <a:pt x="12624" y="14703"/>
                      <a:pt x="13818" y="14703"/>
                    </a:cubicBezTo>
                    <a:cubicBezTo>
                      <a:pt x="14045" y="14703"/>
                      <a:pt x="14272" y="14713"/>
                      <a:pt x="14499" y="14737"/>
                    </a:cubicBezTo>
                    <a:cubicBezTo>
                      <a:pt x="15138" y="15558"/>
                      <a:pt x="15746" y="16379"/>
                      <a:pt x="16353" y="17230"/>
                    </a:cubicBezTo>
                    <a:cubicBezTo>
                      <a:pt x="16075" y="17171"/>
                      <a:pt x="15798" y="17146"/>
                      <a:pt x="15522" y="17146"/>
                    </a:cubicBezTo>
                    <a:cubicBezTo>
                      <a:pt x="14654" y="17146"/>
                      <a:pt x="13795" y="17394"/>
                      <a:pt x="12919" y="17625"/>
                    </a:cubicBezTo>
                    <a:cubicBezTo>
                      <a:pt x="11751" y="17917"/>
                      <a:pt x="10569" y="18166"/>
                      <a:pt x="9392" y="18166"/>
                    </a:cubicBezTo>
                    <a:cubicBezTo>
                      <a:pt x="8854" y="18166"/>
                      <a:pt x="8316" y="18114"/>
                      <a:pt x="7782" y="17990"/>
                    </a:cubicBezTo>
                    <a:cubicBezTo>
                      <a:pt x="7776" y="17987"/>
                      <a:pt x="7771" y="17986"/>
                      <a:pt x="7766" y="17986"/>
                    </a:cubicBezTo>
                    <a:cubicBezTo>
                      <a:pt x="7711" y="17986"/>
                      <a:pt x="7668" y="18114"/>
                      <a:pt x="7751" y="18142"/>
                    </a:cubicBezTo>
                    <a:cubicBezTo>
                      <a:pt x="8435" y="18309"/>
                      <a:pt x="9134" y="18392"/>
                      <a:pt x="9834" y="18392"/>
                    </a:cubicBezTo>
                    <a:cubicBezTo>
                      <a:pt x="10533" y="18392"/>
                      <a:pt x="11232" y="18309"/>
                      <a:pt x="11916" y="18142"/>
                    </a:cubicBezTo>
                    <a:cubicBezTo>
                      <a:pt x="13059" y="17890"/>
                      <a:pt x="14254" y="17415"/>
                      <a:pt x="15436" y="17415"/>
                    </a:cubicBezTo>
                    <a:cubicBezTo>
                      <a:pt x="15825" y="17415"/>
                      <a:pt x="16213" y="17467"/>
                      <a:pt x="16597" y="17595"/>
                    </a:cubicBezTo>
                    <a:cubicBezTo>
                      <a:pt x="17144" y="18354"/>
                      <a:pt x="17660" y="19114"/>
                      <a:pt x="18147" y="19905"/>
                    </a:cubicBezTo>
                    <a:cubicBezTo>
                      <a:pt x="17899" y="19865"/>
                      <a:pt x="17653" y="19848"/>
                      <a:pt x="17408" y="19848"/>
                    </a:cubicBezTo>
                    <a:cubicBezTo>
                      <a:pt x="15660" y="19848"/>
                      <a:pt x="13974" y="20731"/>
                      <a:pt x="12265" y="20731"/>
                    </a:cubicBezTo>
                    <a:cubicBezTo>
                      <a:pt x="12007" y="20731"/>
                      <a:pt x="11749" y="20711"/>
                      <a:pt x="11490" y="20665"/>
                    </a:cubicBezTo>
                    <a:cubicBezTo>
                      <a:pt x="11399" y="20665"/>
                      <a:pt x="11369" y="20786"/>
                      <a:pt x="11460" y="20817"/>
                    </a:cubicBezTo>
                    <a:cubicBezTo>
                      <a:pt x="11776" y="20887"/>
                      <a:pt x="12092" y="20917"/>
                      <a:pt x="12407" y="20917"/>
                    </a:cubicBezTo>
                    <a:cubicBezTo>
                      <a:pt x="14042" y="20917"/>
                      <a:pt x="15654" y="20116"/>
                      <a:pt x="17288" y="20116"/>
                    </a:cubicBezTo>
                    <a:cubicBezTo>
                      <a:pt x="17634" y="20116"/>
                      <a:pt x="17981" y="20152"/>
                      <a:pt x="18329" y="20239"/>
                    </a:cubicBezTo>
                    <a:cubicBezTo>
                      <a:pt x="18542" y="20573"/>
                      <a:pt x="18755" y="20908"/>
                      <a:pt x="18967" y="21272"/>
                    </a:cubicBezTo>
                    <a:cubicBezTo>
                      <a:pt x="19302" y="21850"/>
                      <a:pt x="19667" y="22427"/>
                      <a:pt x="20001" y="23035"/>
                    </a:cubicBezTo>
                    <a:cubicBezTo>
                      <a:pt x="19648" y="22900"/>
                      <a:pt x="19266" y="22855"/>
                      <a:pt x="18877" y="22855"/>
                    </a:cubicBezTo>
                    <a:cubicBezTo>
                      <a:pt x="18394" y="22855"/>
                      <a:pt x="17902" y="22924"/>
                      <a:pt x="17448" y="22975"/>
                    </a:cubicBezTo>
                    <a:cubicBezTo>
                      <a:pt x="16825" y="23066"/>
                      <a:pt x="16194" y="23149"/>
                      <a:pt x="15575" y="23149"/>
                    </a:cubicBezTo>
                    <a:cubicBezTo>
                      <a:pt x="14955" y="23149"/>
                      <a:pt x="14347" y="23066"/>
                      <a:pt x="13770" y="22823"/>
                    </a:cubicBezTo>
                    <a:cubicBezTo>
                      <a:pt x="13760" y="22819"/>
                      <a:pt x="13750" y="22818"/>
                      <a:pt x="13740" y="22818"/>
                    </a:cubicBezTo>
                    <a:cubicBezTo>
                      <a:pt x="13661" y="22818"/>
                      <a:pt x="13597" y="22917"/>
                      <a:pt x="13679" y="22944"/>
                    </a:cubicBezTo>
                    <a:cubicBezTo>
                      <a:pt x="14379" y="23238"/>
                      <a:pt x="15130" y="23397"/>
                      <a:pt x="15881" y="23397"/>
                    </a:cubicBezTo>
                    <a:cubicBezTo>
                      <a:pt x="16141" y="23397"/>
                      <a:pt x="16400" y="23378"/>
                      <a:pt x="16657" y="23339"/>
                    </a:cubicBezTo>
                    <a:cubicBezTo>
                      <a:pt x="17358" y="23269"/>
                      <a:pt x="18018" y="23179"/>
                      <a:pt x="18684" y="23179"/>
                    </a:cubicBezTo>
                    <a:cubicBezTo>
                      <a:pt x="19174" y="23179"/>
                      <a:pt x="19668" y="23228"/>
                      <a:pt x="20183" y="23370"/>
                    </a:cubicBezTo>
                    <a:cubicBezTo>
                      <a:pt x="20518" y="24008"/>
                      <a:pt x="20852" y="24616"/>
                      <a:pt x="21186" y="25285"/>
                    </a:cubicBezTo>
                    <a:lnTo>
                      <a:pt x="21278" y="25406"/>
                    </a:lnTo>
                    <a:cubicBezTo>
                      <a:pt x="20859" y="25305"/>
                      <a:pt x="20438" y="25271"/>
                      <a:pt x="20015" y="25271"/>
                    </a:cubicBezTo>
                    <a:cubicBezTo>
                      <a:pt x="19122" y="25271"/>
                      <a:pt x="18223" y="25424"/>
                      <a:pt x="17337" y="25424"/>
                    </a:cubicBezTo>
                    <a:cubicBezTo>
                      <a:pt x="16873" y="25424"/>
                      <a:pt x="16413" y="25382"/>
                      <a:pt x="15958" y="25254"/>
                    </a:cubicBezTo>
                    <a:cubicBezTo>
                      <a:pt x="15898" y="25254"/>
                      <a:pt x="15867" y="25345"/>
                      <a:pt x="15928" y="25345"/>
                    </a:cubicBezTo>
                    <a:cubicBezTo>
                      <a:pt x="16476" y="25534"/>
                      <a:pt x="17036" y="25588"/>
                      <a:pt x="17602" y="25588"/>
                    </a:cubicBezTo>
                    <a:cubicBezTo>
                      <a:pt x="18352" y="25588"/>
                      <a:pt x="19113" y="25494"/>
                      <a:pt x="19872" y="25494"/>
                    </a:cubicBezTo>
                    <a:cubicBezTo>
                      <a:pt x="20383" y="25494"/>
                      <a:pt x="20894" y="25537"/>
                      <a:pt x="21399" y="25680"/>
                    </a:cubicBezTo>
                    <a:cubicBezTo>
                      <a:pt x="21916" y="26804"/>
                      <a:pt x="22402" y="28051"/>
                      <a:pt x="23101" y="29023"/>
                    </a:cubicBezTo>
                    <a:cubicBezTo>
                      <a:pt x="23139" y="29070"/>
                      <a:pt x="23188" y="29091"/>
                      <a:pt x="23238" y="29091"/>
                    </a:cubicBezTo>
                    <a:cubicBezTo>
                      <a:pt x="23347" y="29091"/>
                      <a:pt x="23457" y="28988"/>
                      <a:pt x="23436" y="28841"/>
                    </a:cubicBezTo>
                    <a:cubicBezTo>
                      <a:pt x="23192" y="27625"/>
                      <a:pt x="22524" y="26470"/>
                      <a:pt x="21946" y="25376"/>
                    </a:cubicBezTo>
                    <a:cubicBezTo>
                      <a:pt x="22524" y="23491"/>
                      <a:pt x="24135" y="22215"/>
                      <a:pt x="24439" y="20148"/>
                    </a:cubicBezTo>
                    <a:cubicBezTo>
                      <a:pt x="24439" y="20110"/>
                      <a:pt x="24404" y="20084"/>
                      <a:pt x="24370" y="20084"/>
                    </a:cubicBezTo>
                    <a:cubicBezTo>
                      <a:pt x="24349" y="20084"/>
                      <a:pt x="24329" y="20094"/>
                      <a:pt x="24317" y="20117"/>
                    </a:cubicBezTo>
                    <a:cubicBezTo>
                      <a:pt x="23952" y="22063"/>
                      <a:pt x="22402" y="23309"/>
                      <a:pt x="21794" y="25102"/>
                    </a:cubicBezTo>
                    <a:lnTo>
                      <a:pt x="21703" y="24950"/>
                    </a:lnTo>
                    <a:cubicBezTo>
                      <a:pt x="21399" y="24312"/>
                      <a:pt x="21034" y="23674"/>
                      <a:pt x="20700" y="23066"/>
                    </a:cubicBezTo>
                    <a:cubicBezTo>
                      <a:pt x="21034" y="21789"/>
                      <a:pt x="21673" y="20877"/>
                      <a:pt x="22311" y="19753"/>
                    </a:cubicBezTo>
                    <a:cubicBezTo>
                      <a:pt x="22889" y="18810"/>
                      <a:pt x="23192" y="17747"/>
                      <a:pt x="23162" y="16652"/>
                    </a:cubicBezTo>
                    <a:cubicBezTo>
                      <a:pt x="23162" y="16592"/>
                      <a:pt x="23124" y="16561"/>
                      <a:pt x="23086" y="16561"/>
                    </a:cubicBezTo>
                    <a:cubicBezTo>
                      <a:pt x="23048" y="16561"/>
                      <a:pt x="23010" y="16592"/>
                      <a:pt x="23010" y="16652"/>
                    </a:cubicBezTo>
                    <a:cubicBezTo>
                      <a:pt x="23040" y="18081"/>
                      <a:pt x="22341" y="19236"/>
                      <a:pt x="21642" y="20361"/>
                    </a:cubicBezTo>
                    <a:cubicBezTo>
                      <a:pt x="21217" y="21060"/>
                      <a:pt x="20670" y="21880"/>
                      <a:pt x="20518" y="22731"/>
                    </a:cubicBezTo>
                    <a:cubicBezTo>
                      <a:pt x="20183" y="22124"/>
                      <a:pt x="19819" y="21546"/>
                      <a:pt x="19484" y="20938"/>
                    </a:cubicBezTo>
                    <a:cubicBezTo>
                      <a:pt x="19271" y="20604"/>
                      <a:pt x="19059" y="20239"/>
                      <a:pt x="18846" y="19905"/>
                    </a:cubicBezTo>
                    <a:cubicBezTo>
                      <a:pt x="19271" y="17473"/>
                      <a:pt x="21612" y="15953"/>
                      <a:pt x="21733" y="13339"/>
                    </a:cubicBezTo>
                    <a:cubicBezTo>
                      <a:pt x="21733" y="13286"/>
                      <a:pt x="21692" y="13254"/>
                      <a:pt x="21658" y="13254"/>
                    </a:cubicBezTo>
                    <a:cubicBezTo>
                      <a:pt x="21633" y="13254"/>
                      <a:pt x="21612" y="13271"/>
                      <a:pt x="21612" y="13309"/>
                    </a:cubicBezTo>
                    <a:cubicBezTo>
                      <a:pt x="21369" y="15801"/>
                      <a:pt x="19180" y="17291"/>
                      <a:pt x="18664" y="19601"/>
                    </a:cubicBezTo>
                    <a:cubicBezTo>
                      <a:pt x="18147" y="18810"/>
                      <a:pt x="17630" y="18020"/>
                      <a:pt x="17083" y="17260"/>
                    </a:cubicBezTo>
                    <a:cubicBezTo>
                      <a:pt x="17144" y="15588"/>
                      <a:pt x="18268" y="14221"/>
                      <a:pt x="18937" y="12762"/>
                    </a:cubicBezTo>
                    <a:cubicBezTo>
                      <a:pt x="19636" y="11424"/>
                      <a:pt x="19910" y="9905"/>
                      <a:pt x="19697" y="8385"/>
                    </a:cubicBezTo>
                    <a:cubicBezTo>
                      <a:pt x="19737" y="8304"/>
                      <a:pt x="19670" y="8250"/>
                      <a:pt x="19611" y="8250"/>
                    </a:cubicBezTo>
                    <a:cubicBezTo>
                      <a:pt x="19582" y="8250"/>
                      <a:pt x="19555" y="8263"/>
                      <a:pt x="19545" y="8294"/>
                    </a:cubicBezTo>
                    <a:cubicBezTo>
                      <a:pt x="19727" y="10239"/>
                      <a:pt x="19028" y="11971"/>
                      <a:pt x="18177" y="13552"/>
                    </a:cubicBezTo>
                    <a:cubicBezTo>
                      <a:pt x="17600" y="14585"/>
                      <a:pt x="16961" y="15619"/>
                      <a:pt x="16840" y="16835"/>
                    </a:cubicBezTo>
                    <a:cubicBezTo>
                      <a:pt x="16232" y="15953"/>
                      <a:pt x="15624" y="15133"/>
                      <a:pt x="14986" y="14312"/>
                    </a:cubicBezTo>
                    <a:cubicBezTo>
                      <a:pt x="15198" y="12853"/>
                      <a:pt x="15837" y="11546"/>
                      <a:pt x="16110" y="10087"/>
                    </a:cubicBezTo>
                    <a:cubicBezTo>
                      <a:pt x="16384" y="8810"/>
                      <a:pt x="16353" y="7473"/>
                      <a:pt x="15989" y="6196"/>
                    </a:cubicBezTo>
                    <a:cubicBezTo>
                      <a:pt x="15976" y="6171"/>
                      <a:pt x="15952" y="6161"/>
                      <a:pt x="15931" y="6161"/>
                    </a:cubicBezTo>
                    <a:cubicBezTo>
                      <a:pt x="15903" y="6161"/>
                      <a:pt x="15880" y="6179"/>
                      <a:pt x="15898" y="6196"/>
                    </a:cubicBezTo>
                    <a:cubicBezTo>
                      <a:pt x="16232" y="7746"/>
                      <a:pt x="16171" y="9327"/>
                      <a:pt x="15715" y="10847"/>
                    </a:cubicBezTo>
                    <a:cubicBezTo>
                      <a:pt x="15411" y="11880"/>
                      <a:pt x="14864" y="12914"/>
                      <a:pt x="14773" y="14008"/>
                    </a:cubicBezTo>
                    <a:lnTo>
                      <a:pt x="14135" y="13248"/>
                    </a:lnTo>
                    <a:cubicBezTo>
                      <a:pt x="13891" y="12944"/>
                      <a:pt x="13648" y="12640"/>
                      <a:pt x="13375" y="12336"/>
                    </a:cubicBezTo>
                    <a:cubicBezTo>
                      <a:pt x="13283" y="11667"/>
                      <a:pt x="13709" y="10847"/>
                      <a:pt x="13891" y="10208"/>
                    </a:cubicBezTo>
                    <a:cubicBezTo>
                      <a:pt x="14074" y="9601"/>
                      <a:pt x="14195" y="8932"/>
                      <a:pt x="14195" y="8294"/>
                    </a:cubicBezTo>
                    <a:cubicBezTo>
                      <a:pt x="14195" y="8263"/>
                      <a:pt x="14173" y="8248"/>
                      <a:pt x="14150" y="8248"/>
                    </a:cubicBezTo>
                    <a:cubicBezTo>
                      <a:pt x="14127" y="8248"/>
                      <a:pt x="14104" y="8263"/>
                      <a:pt x="14104" y="8294"/>
                    </a:cubicBezTo>
                    <a:cubicBezTo>
                      <a:pt x="13983" y="9175"/>
                      <a:pt x="13739" y="10056"/>
                      <a:pt x="13405" y="10908"/>
                    </a:cubicBezTo>
                    <a:cubicBezTo>
                      <a:pt x="13253" y="11272"/>
                      <a:pt x="13162" y="11667"/>
                      <a:pt x="13131" y="12032"/>
                    </a:cubicBezTo>
                    <a:cubicBezTo>
                      <a:pt x="12584" y="11394"/>
                      <a:pt x="12037" y="10756"/>
                      <a:pt x="11460" y="10148"/>
                    </a:cubicBezTo>
                    <a:cubicBezTo>
                      <a:pt x="12584" y="8081"/>
                      <a:pt x="12858" y="5649"/>
                      <a:pt x="12220" y="3369"/>
                    </a:cubicBezTo>
                    <a:cubicBezTo>
                      <a:pt x="12207" y="3331"/>
                      <a:pt x="12178" y="3314"/>
                      <a:pt x="12151" y="3314"/>
                    </a:cubicBezTo>
                    <a:cubicBezTo>
                      <a:pt x="12114" y="3314"/>
                      <a:pt x="12080" y="3347"/>
                      <a:pt x="12098" y="3400"/>
                    </a:cubicBezTo>
                    <a:cubicBezTo>
                      <a:pt x="12584" y="5619"/>
                      <a:pt x="12280" y="7929"/>
                      <a:pt x="11247" y="9935"/>
                    </a:cubicBezTo>
                    <a:cubicBezTo>
                      <a:pt x="10852" y="9479"/>
                      <a:pt x="10396" y="9023"/>
                      <a:pt x="9970" y="8567"/>
                    </a:cubicBezTo>
                    <a:cubicBezTo>
                      <a:pt x="10426" y="7686"/>
                      <a:pt x="10426" y="6409"/>
                      <a:pt x="10365" y="5436"/>
                    </a:cubicBezTo>
                    <a:cubicBezTo>
                      <a:pt x="10365" y="5376"/>
                      <a:pt x="10320" y="5345"/>
                      <a:pt x="10274" y="5345"/>
                    </a:cubicBezTo>
                    <a:cubicBezTo>
                      <a:pt x="10229" y="5345"/>
                      <a:pt x="10183" y="5376"/>
                      <a:pt x="10183" y="5436"/>
                    </a:cubicBezTo>
                    <a:cubicBezTo>
                      <a:pt x="10214" y="6044"/>
                      <a:pt x="10183" y="6652"/>
                      <a:pt x="10062" y="7260"/>
                    </a:cubicBezTo>
                    <a:cubicBezTo>
                      <a:pt x="10001" y="7625"/>
                      <a:pt x="9879" y="8020"/>
                      <a:pt x="9788" y="8385"/>
                    </a:cubicBezTo>
                    <a:cubicBezTo>
                      <a:pt x="9150" y="7746"/>
                      <a:pt x="8511" y="7108"/>
                      <a:pt x="7843" y="6500"/>
                    </a:cubicBezTo>
                    <a:lnTo>
                      <a:pt x="7448" y="6135"/>
                    </a:lnTo>
                    <a:cubicBezTo>
                      <a:pt x="7782" y="4676"/>
                      <a:pt x="7721" y="3157"/>
                      <a:pt x="7235" y="1728"/>
                    </a:cubicBezTo>
                    <a:cubicBezTo>
                      <a:pt x="7226" y="1719"/>
                      <a:pt x="7214" y="1716"/>
                      <a:pt x="7202" y="1716"/>
                    </a:cubicBezTo>
                    <a:cubicBezTo>
                      <a:pt x="7174" y="1716"/>
                      <a:pt x="7144" y="1737"/>
                      <a:pt x="7144" y="1759"/>
                    </a:cubicBezTo>
                    <a:cubicBezTo>
                      <a:pt x="7508" y="3126"/>
                      <a:pt x="7539" y="4555"/>
                      <a:pt x="7235" y="5953"/>
                    </a:cubicBezTo>
                    <a:cubicBezTo>
                      <a:pt x="6596" y="5345"/>
                      <a:pt x="5897" y="4737"/>
                      <a:pt x="5229" y="4160"/>
                    </a:cubicBezTo>
                    <a:cubicBezTo>
                      <a:pt x="5198" y="3035"/>
                      <a:pt x="4651" y="1850"/>
                      <a:pt x="4104" y="877"/>
                    </a:cubicBezTo>
                    <a:cubicBezTo>
                      <a:pt x="4092" y="854"/>
                      <a:pt x="4072" y="844"/>
                      <a:pt x="4053" y="844"/>
                    </a:cubicBezTo>
                    <a:cubicBezTo>
                      <a:pt x="4022" y="844"/>
                      <a:pt x="3994" y="870"/>
                      <a:pt x="4013" y="907"/>
                    </a:cubicBezTo>
                    <a:cubicBezTo>
                      <a:pt x="4317" y="1455"/>
                      <a:pt x="4530" y="2062"/>
                      <a:pt x="4712" y="2640"/>
                    </a:cubicBezTo>
                    <a:cubicBezTo>
                      <a:pt x="4833" y="3066"/>
                      <a:pt x="4864" y="3491"/>
                      <a:pt x="4955" y="3917"/>
                    </a:cubicBezTo>
                    <a:cubicBezTo>
                      <a:pt x="4226" y="3309"/>
                      <a:pt x="3496" y="2731"/>
                      <a:pt x="2706" y="2154"/>
                    </a:cubicBezTo>
                    <a:cubicBezTo>
                      <a:pt x="2523" y="1819"/>
                      <a:pt x="2463" y="1424"/>
                      <a:pt x="2341" y="1059"/>
                    </a:cubicBezTo>
                    <a:cubicBezTo>
                      <a:pt x="2159" y="695"/>
                      <a:pt x="1946" y="330"/>
                      <a:pt x="1703" y="26"/>
                    </a:cubicBezTo>
                    <a:cubicBezTo>
                      <a:pt x="1694" y="8"/>
                      <a:pt x="1682" y="1"/>
                      <a:pt x="1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6"/>
              <p:cNvSpPr/>
              <p:nvPr/>
            </p:nvSpPr>
            <p:spPr>
              <a:xfrm>
                <a:off x="11255312" y="-1380975"/>
                <a:ext cx="281908" cy="365678"/>
              </a:xfrm>
              <a:custGeom>
                <a:avLst/>
                <a:gdLst/>
                <a:ahLst/>
                <a:cxnLst/>
                <a:rect l="l" t="t" r="r" b="b"/>
                <a:pathLst>
                  <a:path w="8255" h="10708" extrusionOk="0">
                    <a:moveTo>
                      <a:pt x="373" y="1"/>
                    </a:moveTo>
                    <a:cubicBezTo>
                      <a:pt x="183" y="1"/>
                      <a:pt x="0" y="122"/>
                      <a:pt x="15" y="366"/>
                    </a:cubicBezTo>
                    <a:cubicBezTo>
                      <a:pt x="167" y="2554"/>
                      <a:pt x="76" y="5138"/>
                      <a:pt x="1383" y="7022"/>
                    </a:cubicBezTo>
                    <a:cubicBezTo>
                      <a:pt x="2751" y="9028"/>
                      <a:pt x="5274" y="10275"/>
                      <a:pt x="7584" y="10700"/>
                    </a:cubicBezTo>
                    <a:cubicBezTo>
                      <a:pt x="7612" y="10705"/>
                      <a:pt x="7640" y="10708"/>
                      <a:pt x="7667" y="10708"/>
                    </a:cubicBezTo>
                    <a:cubicBezTo>
                      <a:pt x="8093" y="10708"/>
                      <a:pt x="8255" y="10056"/>
                      <a:pt x="7797" y="9971"/>
                    </a:cubicBezTo>
                    <a:lnTo>
                      <a:pt x="7797" y="9971"/>
                    </a:lnTo>
                    <a:lnTo>
                      <a:pt x="7797" y="10001"/>
                    </a:lnTo>
                    <a:cubicBezTo>
                      <a:pt x="5608" y="9575"/>
                      <a:pt x="3146" y="8390"/>
                      <a:pt x="1900" y="6445"/>
                    </a:cubicBezTo>
                    <a:cubicBezTo>
                      <a:pt x="806" y="4712"/>
                      <a:pt x="927" y="2372"/>
                      <a:pt x="775" y="366"/>
                    </a:cubicBezTo>
                    <a:cubicBezTo>
                      <a:pt x="760" y="122"/>
                      <a:pt x="563" y="1"/>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6"/>
              <p:cNvSpPr/>
              <p:nvPr/>
            </p:nvSpPr>
            <p:spPr>
              <a:xfrm>
                <a:off x="11331603" y="-1121469"/>
                <a:ext cx="98625" cy="93469"/>
              </a:xfrm>
              <a:custGeom>
                <a:avLst/>
                <a:gdLst/>
                <a:ahLst/>
                <a:cxnLst/>
                <a:rect l="l" t="t" r="r" b="b"/>
                <a:pathLst>
                  <a:path w="2888" h="2737" extrusionOk="0">
                    <a:moveTo>
                      <a:pt x="0" y="1"/>
                    </a:moveTo>
                    <a:lnTo>
                      <a:pt x="2371" y="2736"/>
                    </a:lnTo>
                    <a:lnTo>
                      <a:pt x="2888" y="1004"/>
                    </a:lnTo>
                    <a:lnTo>
                      <a:pt x="2888" y="1004"/>
                    </a:lnTo>
                    <a:cubicBezTo>
                      <a:pt x="2866" y="1005"/>
                      <a:pt x="2843" y="1006"/>
                      <a:pt x="2819" y="1006"/>
                    </a:cubicBezTo>
                    <a:cubicBezTo>
                      <a:pt x="1983" y="100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6"/>
              <p:cNvSpPr/>
              <p:nvPr/>
            </p:nvSpPr>
            <p:spPr>
              <a:xfrm>
                <a:off x="11379345" y="-1099101"/>
                <a:ext cx="447433" cy="219277"/>
              </a:xfrm>
              <a:custGeom>
                <a:avLst/>
                <a:gdLst/>
                <a:ahLst/>
                <a:cxnLst/>
                <a:rect l="l" t="t" r="r" b="b"/>
                <a:pathLst>
                  <a:path w="13102" h="6421" extrusionOk="0">
                    <a:moveTo>
                      <a:pt x="3518" y="1"/>
                    </a:moveTo>
                    <a:cubicBezTo>
                      <a:pt x="2364" y="1"/>
                      <a:pt x="1202" y="155"/>
                      <a:pt x="61" y="470"/>
                    </a:cubicBezTo>
                    <a:lnTo>
                      <a:pt x="1" y="470"/>
                    </a:lnTo>
                    <a:cubicBezTo>
                      <a:pt x="1004" y="2598"/>
                      <a:pt x="2675" y="4331"/>
                      <a:pt x="4773" y="5425"/>
                    </a:cubicBezTo>
                    <a:cubicBezTo>
                      <a:pt x="6149" y="6082"/>
                      <a:pt x="7650" y="6420"/>
                      <a:pt x="9164" y="6420"/>
                    </a:cubicBezTo>
                    <a:cubicBezTo>
                      <a:pt x="9890" y="6420"/>
                      <a:pt x="10619" y="6342"/>
                      <a:pt x="11338" y="6185"/>
                    </a:cubicBezTo>
                    <a:cubicBezTo>
                      <a:pt x="11946" y="6063"/>
                      <a:pt x="12493" y="5759"/>
                      <a:pt x="12888" y="5303"/>
                    </a:cubicBezTo>
                    <a:cubicBezTo>
                      <a:pt x="12980" y="5121"/>
                      <a:pt x="13040" y="4969"/>
                      <a:pt x="13040" y="4786"/>
                    </a:cubicBezTo>
                    <a:cubicBezTo>
                      <a:pt x="13101" y="4209"/>
                      <a:pt x="12676" y="3753"/>
                      <a:pt x="12250" y="3358"/>
                    </a:cubicBezTo>
                    <a:cubicBezTo>
                      <a:pt x="9819" y="1172"/>
                      <a:pt x="6700" y="1"/>
                      <a:pt x="3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6"/>
              <p:cNvSpPr/>
              <p:nvPr/>
            </p:nvSpPr>
            <p:spPr>
              <a:xfrm>
                <a:off x="11381428" y="-1099101"/>
                <a:ext cx="445350" cy="181132"/>
              </a:xfrm>
              <a:custGeom>
                <a:avLst/>
                <a:gdLst/>
                <a:ahLst/>
                <a:cxnLst/>
                <a:rect l="l" t="t" r="r" b="b"/>
                <a:pathLst>
                  <a:path w="13041" h="5304" extrusionOk="0">
                    <a:moveTo>
                      <a:pt x="3457" y="1"/>
                    </a:moveTo>
                    <a:cubicBezTo>
                      <a:pt x="2303" y="1"/>
                      <a:pt x="1141" y="155"/>
                      <a:pt x="0" y="470"/>
                    </a:cubicBezTo>
                    <a:lnTo>
                      <a:pt x="12827" y="5303"/>
                    </a:lnTo>
                    <a:cubicBezTo>
                      <a:pt x="12919" y="5121"/>
                      <a:pt x="12979" y="4969"/>
                      <a:pt x="12979" y="4786"/>
                    </a:cubicBezTo>
                    <a:cubicBezTo>
                      <a:pt x="13040" y="4209"/>
                      <a:pt x="12615" y="3753"/>
                      <a:pt x="12189" y="3358"/>
                    </a:cubicBezTo>
                    <a:cubicBezTo>
                      <a:pt x="9758" y="1172"/>
                      <a:pt x="6639"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6"/>
              <p:cNvSpPr/>
              <p:nvPr/>
            </p:nvSpPr>
            <p:spPr>
              <a:xfrm>
                <a:off x="10552061" y="-2065785"/>
                <a:ext cx="417381" cy="488926"/>
              </a:xfrm>
              <a:custGeom>
                <a:avLst/>
                <a:gdLst/>
                <a:ahLst/>
                <a:cxnLst/>
                <a:rect l="l" t="t" r="r" b="b"/>
                <a:pathLst>
                  <a:path w="12222" h="14317" extrusionOk="0">
                    <a:moveTo>
                      <a:pt x="623" y="0"/>
                    </a:moveTo>
                    <a:cubicBezTo>
                      <a:pt x="433" y="0"/>
                      <a:pt x="243" y="129"/>
                      <a:pt x="243" y="388"/>
                    </a:cubicBezTo>
                    <a:cubicBezTo>
                      <a:pt x="0" y="7196"/>
                      <a:pt x="4833" y="13154"/>
                      <a:pt x="11551" y="14309"/>
                    </a:cubicBezTo>
                    <a:cubicBezTo>
                      <a:pt x="11579" y="14314"/>
                      <a:pt x="11607" y="14317"/>
                      <a:pt x="11633" y="14317"/>
                    </a:cubicBezTo>
                    <a:cubicBezTo>
                      <a:pt x="12059" y="14317"/>
                      <a:pt x="12221" y="13665"/>
                      <a:pt x="11763" y="13580"/>
                    </a:cubicBezTo>
                    <a:cubicBezTo>
                      <a:pt x="5380" y="12516"/>
                      <a:pt x="760" y="6862"/>
                      <a:pt x="1003" y="388"/>
                    </a:cubicBezTo>
                    <a:cubicBezTo>
                      <a:pt x="1003" y="129"/>
                      <a:pt x="813" y="0"/>
                      <a:pt x="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6"/>
              <p:cNvSpPr/>
              <p:nvPr/>
            </p:nvSpPr>
            <p:spPr>
              <a:xfrm>
                <a:off x="10659565" y="-1446304"/>
                <a:ext cx="489916" cy="1008893"/>
              </a:xfrm>
              <a:custGeom>
                <a:avLst/>
                <a:gdLst/>
                <a:ahLst/>
                <a:cxnLst/>
                <a:rect l="l" t="t" r="r" b="b"/>
                <a:pathLst>
                  <a:path w="14346" h="29543" extrusionOk="0">
                    <a:moveTo>
                      <a:pt x="13748" y="1"/>
                    </a:moveTo>
                    <a:cubicBezTo>
                      <a:pt x="13667" y="1"/>
                      <a:pt x="13584" y="28"/>
                      <a:pt x="13509" y="90"/>
                    </a:cubicBezTo>
                    <a:cubicBezTo>
                      <a:pt x="11746" y="1549"/>
                      <a:pt x="10409" y="3525"/>
                      <a:pt x="9284" y="5500"/>
                    </a:cubicBezTo>
                    <a:cubicBezTo>
                      <a:pt x="8038" y="7537"/>
                      <a:pt x="7096" y="9756"/>
                      <a:pt x="6457" y="12066"/>
                    </a:cubicBezTo>
                    <a:cubicBezTo>
                      <a:pt x="5697" y="15075"/>
                      <a:pt x="5758" y="18175"/>
                      <a:pt x="4846" y="21124"/>
                    </a:cubicBezTo>
                    <a:cubicBezTo>
                      <a:pt x="3934" y="24042"/>
                      <a:pt x="2354" y="26686"/>
                      <a:pt x="256" y="28905"/>
                    </a:cubicBezTo>
                    <a:cubicBezTo>
                      <a:pt x="0" y="29161"/>
                      <a:pt x="244" y="29542"/>
                      <a:pt x="522" y="29542"/>
                    </a:cubicBezTo>
                    <a:cubicBezTo>
                      <a:pt x="607" y="29542"/>
                      <a:pt x="695" y="29507"/>
                      <a:pt x="773" y="29422"/>
                    </a:cubicBezTo>
                    <a:cubicBezTo>
                      <a:pt x="2627" y="27476"/>
                      <a:pt x="4117" y="25197"/>
                      <a:pt x="5089" y="22674"/>
                    </a:cubicBezTo>
                    <a:cubicBezTo>
                      <a:pt x="6275" y="19695"/>
                      <a:pt x="6366" y="16595"/>
                      <a:pt x="6913" y="13464"/>
                    </a:cubicBezTo>
                    <a:cubicBezTo>
                      <a:pt x="7430" y="11032"/>
                      <a:pt x="8311" y="8662"/>
                      <a:pt x="9588" y="6504"/>
                    </a:cubicBezTo>
                    <a:cubicBezTo>
                      <a:pt x="10743" y="4376"/>
                      <a:pt x="12141" y="2218"/>
                      <a:pt x="14056" y="637"/>
                    </a:cubicBezTo>
                    <a:cubicBezTo>
                      <a:pt x="14346" y="396"/>
                      <a:pt x="14060" y="1"/>
                      <a:pt x="1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6"/>
              <p:cNvSpPr/>
              <p:nvPr/>
            </p:nvSpPr>
            <p:spPr>
              <a:xfrm>
                <a:off x="10655843" y="-564039"/>
                <a:ext cx="114232" cy="122496"/>
              </a:xfrm>
              <a:custGeom>
                <a:avLst/>
                <a:gdLst/>
                <a:ahLst/>
                <a:cxnLst/>
                <a:rect l="l" t="t" r="r" b="b"/>
                <a:pathLst>
                  <a:path w="3345" h="3587" extrusionOk="0">
                    <a:moveTo>
                      <a:pt x="3344" y="0"/>
                    </a:moveTo>
                    <a:lnTo>
                      <a:pt x="1" y="2979"/>
                    </a:lnTo>
                    <a:lnTo>
                      <a:pt x="2220" y="3587"/>
                    </a:lnTo>
                    <a:lnTo>
                      <a:pt x="3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6"/>
              <p:cNvSpPr/>
              <p:nvPr/>
            </p:nvSpPr>
            <p:spPr>
              <a:xfrm>
                <a:off x="10361060" y="-522547"/>
                <a:ext cx="402765" cy="548551"/>
              </a:xfrm>
              <a:custGeom>
                <a:avLst/>
                <a:gdLst/>
                <a:ahLst/>
                <a:cxnLst/>
                <a:rect l="l" t="t" r="r" b="b"/>
                <a:pathLst>
                  <a:path w="11794" h="16063" extrusionOk="0">
                    <a:moveTo>
                      <a:pt x="11156" y="1"/>
                    </a:moveTo>
                    <a:lnTo>
                      <a:pt x="11125" y="31"/>
                    </a:lnTo>
                    <a:cubicBezTo>
                      <a:pt x="5472" y="2311"/>
                      <a:pt x="1368" y="7326"/>
                      <a:pt x="213" y="13314"/>
                    </a:cubicBezTo>
                    <a:cubicBezTo>
                      <a:pt x="61" y="14074"/>
                      <a:pt x="0" y="14956"/>
                      <a:pt x="517" y="15533"/>
                    </a:cubicBezTo>
                    <a:cubicBezTo>
                      <a:pt x="669" y="15715"/>
                      <a:pt x="882" y="15867"/>
                      <a:pt x="1125" y="15959"/>
                    </a:cubicBezTo>
                    <a:cubicBezTo>
                      <a:pt x="1341" y="16031"/>
                      <a:pt x="1573" y="16063"/>
                      <a:pt x="1812" y="16063"/>
                    </a:cubicBezTo>
                    <a:cubicBezTo>
                      <a:pt x="2381" y="16063"/>
                      <a:pt x="2991" y="15881"/>
                      <a:pt x="3526" y="15624"/>
                    </a:cubicBezTo>
                    <a:cubicBezTo>
                      <a:pt x="6353" y="14317"/>
                      <a:pt x="8663" y="12098"/>
                      <a:pt x="10061" y="9332"/>
                    </a:cubicBezTo>
                    <a:cubicBezTo>
                      <a:pt x="11460" y="6566"/>
                      <a:pt x="11794" y="3040"/>
                      <a:pt x="1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6"/>
              <p:cNvSpPr/>
              <p:nvPr/>
            </p:nvSpPr>
            <p:spPr>
              <a:xfrm>
                <a:off x="10361060" y="-521488"/>
                <a:ext cx="378894" cy="543941"/>
              </a:xfrm>
              <a:custGeom>
                <a:avLst/>
                <a:gdLst/>
                <a:ahLst/>
                <a:cxnLst/>
                <a:rect l="l" t="t" r="r" b="b"/>
                <a:pathLst>
                  <a:path w="11095" h="15928" extrusionOk="0">
                    <a:moveTo>
                      <a:pt x="11095" y="0"/>
                    </a:moveTo>
                    <a:cubicBezTo>
                      <a:pt x="5441" y="2310"/>
                      <a:pt x="1338" y="7295"/>
                      <a:pt x="183" y="13283"/>
                    </a:cubicBezTo>
                    <a:cubicBezTo>
                      <a:pt x="61" y="14043"/>
                      <a:pt x="0" y="14925"/>
                      <a:pt x="517" y="15502"/>
                    </a:cubicBezTo>
                    <a:cubicBezTo>
                      <a:pt x="669" y="15684"/>
                      <a:pt x="882" y="15836"/>
                      <a:pt x="1125" y="15928"/>
                    </a:cubicBezTo>
                    <a:lnTo>
                      <a:pt x="11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6"/>
              <p:cNvSpPr/>
              <p:nvPr/>
            </p:nvSpPr>
            <p:spPr>
              <a:xfrm>
                <a:off x="11056525" y="-1102789"/>
                <a:ext cx="86195" cy="120447"/>
              </a:xfrm>
              <a:custGeom>
                <a:avLst/>
                <a:gdLst/>
                <a:ahLst/>
                <a:cxnLst/>
                <a:rect l="l" t="t" r="r" b="b"/>
                <a:pathLst>
                  <a:path w="2524" h="3527" extrusionOk="0">
                    <a:moveTo>
                      <a:pt x="2098" y="1"/>
                    </a:moveTo>
                    <a:cubicBezTo>
                      <a:pt x="2098" y="1"/>
                      <a:pt x="517" y="822"/>
                      <a:pt x="0" y="3527"/>
                    </a:cubicBezTo>
                    <a:lnTo>
                      <a:pt x="2523" y="3466"/>
                    </a:lnTo>
                    <a:cubicBezTo>
                      <a:pt x="2523" y="3466"/>
                      <a:pt x="1703" y="1338"/>
                      <a:pt x="2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6"/>
              <p:cNvSpPr/>
              <p:nvPr/>
            </p:nvSpPr>
            <p:spPr>
              <a:xfrm>
                <a:off x="10561384" y="-1633207"/>
                <a:ext cx="137044" cy="59216"/>
              </a:xfrm>
              <a:custGeom>
                <a:avLst/>
                <a:gdLst/>
                <a:ahLst/>
                <a:cxnLst/>
                <a:rect l="l" t="t" r="r" b="b"/>
                <a:pathLst>
                  <a:path w="4013" h="1734" extrusionOk="0">
                    <a:moveTo>
                      <a:pt x="487" y="1"/>
                    </a:moveTo>
                    <a:lnTo>
                      <a:pt x="1" y="1733"/>
                    </a:lnTo>
                    <a:cubicBezTo>
                      <a:pt x="882" y="1549"/>
                      <a:pt x="1791" y="1447"/>
                      <a:pt x="2699" y="1447"/>
                    </a:cubicBezTo>
                    <a:cubicBezTo>
                      <a:pt x="3138" y="1447"/>
                      <a:pt x="3577" y="1471"/>
                      <a:pt x="4013" y="1520"/>
                    </a:cubicBezTo>
                    <a:cubicBezTo>
                      <a:pt x="4013" y="1520"/>
                      <a:pt x="852" y="578"/>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6"/>
              <p:cNvSpPr/>
              <p:nvPr/>
            </p:nvSpPr>
            <p:spPr>
              <a:xfrm>
                <a:off x="10617458" y="-1816934"/>
                <a:ext cx="65431" cy="88278"/>
              </a:xfrm>
              <a:custGeom>
                <a:avLst/>
                <a:gdLst/>
                <a:ahLst/>
                <a:cxnLst/>
                <a:rect l="l" t="t" r="r" b="b"/>
                <a:pathLst>
                  <a:path w="1916" h="2585" extrusionOk="0">
                    <a:moveTo>
                      <a:pt x="0" y="1"/>
                    </a:moveTo>
                    <a:lnTo>
                      <a:pt x="0" y="1"/>
                    </a:lnTo>
                    <a:cubicBezTo>
                      <a:pt x="304" y="1064"/>
                      <a:pt x="973" y="1976"/>
                      <a:pt x="1915" y="2584"/>
                    </a:cubicBezTo>
                    <a:cubicBezTo>
                      <a:pt x="1641" y="1916"/>
                      <a:pt x="1641" y="1186"/>
                      <a:pt x="1885" y="517"/>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6"/>
              <p:cNvSpPr/>
              <p:nvPr/>
            </p:nvSpPr>
            <p:spPr>
              <a:xfrm>
                <a:off x="10879013" y="-1062287"/>
                <a:ext cx="381012" cy="825235"/>
              </a:xfrm>
              <a:custGeom>
                <a:avLst/>
                <a:gdLst/>
                <a:ahLst/>
                <a:cxnLst/>
                <a:rect l="l" t="t" r="r" b="b"/>
                <a:pathLst>
                  <a:path w="11157" h="24165" extrusionOk="0">
                    <a:moveTo>
                      <a:pt x="6566" y="0"/>
                    </a:moveTo>
                    <a:lnTo>
                      <a:pt x="6506" y="61"/>
                    </a:lnTo>
                    <a:cubicBezTo>
                      <a:pt x="1551" y="6110"/>
                      <a:pt x="1" y="14286"/>
                      <a:pt x="2372" y="21733"/>
                    </a:cubicBezTo>
                    <a:cubicBezTo>
                      <a:pt x="2676" y="22675"/>
                      <a:pt x="3132" y="23709"/>
                      <a:pt x="4074" y="24043"/>
                    </a:cubicBezTo>
                    <a:cubicBezTo>
                      <a:pt x="4276" y="24124"/>
                      <a:pt x="4479" y="24165"/>
                      <a:pt x="4691" y="24165"/>
                    </a:cubicBezTo>
                    <a:cubicBezTo>
                      <a:pt x="4797" y="24165"/>
                      <a:pt x="4905" y="24155"/>
                      <a:pt x="5016" y="24134"/>
                    </a:cubicBezTo>
                    <a:cubicBezTo>
                      <a:pt x="5989" y="23982"/>
                      <a:pt x="6901" y="23131"/>
                      <a:pt x="7539" y="22311"/>
                    </a:cubicBezTo>
                    <a:cubicBezTo>
                      <a:pt x="9910" y="19089"/>
                      <a:pt x="11156" y="15168"/>
                      <a:pt x="11034" y="11186"/>
                    </a:cubicBezTo>
                    <a:cubicBezTo>
                      <a:pt x="10913" y="7204"/>
                      <a:pt x="9120" y="3009"/>
                      <a:pt x="6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6"/>
              <p:cNvSpPr/>
              <p:nvPr/>
            </p:nvSpPr>
            <p:spPr>
              <a:xfrm>
                <a:off x="10880072" y="-1060204"/>
                <a:ext cx="222146" cy="823152"/>
              </a:xfrm>
              <a:custGeom>
                <a:avLst/>
                <a:gdLst/>
                <a:ahLst/>
                <a:cxnLst/>
                <a:rect l="l" t="t" r="r" b="b"/>
                <a:pathLst>
                  <a:path w="6505" h="24104" extrusionOk="0">
                    <a:moveTo>
                      <a:pt x="6505" y="0"/>
                    </a:moveTo>
                    <a:lnTo>
                      <a:pt x="6505" y="0"/>
                    </a:lnTo>
                    <a:cubicBezTo>
                      <a:pt x="1550" y="6049"/>
                      <a:pt x="0" y="14225"/>
                      <a:pt x="2371" y="21672"/>
                    </a:cubicBezTo>
                    <a:cubicBezTo>
                      <a:pt x="2675" y="22614"/>
                      <a:pt x="3161" y="23648"/>
                      <a:pt x="4073" y="23982"/>
                    </a:cubicBezTo>
                    <a:cubicBezTo>
                      <a:pt x="4276" y="24063"/>
                      <a:pt x="4492" y="24104"/>
                      <a:pt x="4704" y="24104"/>
                    </a:cubicBezTo>
                    <a:cubicBezTo>
                      <a:pt x="4809" y="24104"/>
                      <a:pt x="4914" y="24094"/>
                      <a:pt x="5016" y="24073"/>
                    </a:cubicBezTo>
                    <a:lnTo>
                      <a:pt x="65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6"/>
              <p:cNvSpPr/>
              <p:nvPr/>
            </p:nvSpPr>
            <p:spPr>
              <a:xfrm>
                <a:off x="10510535" y="-2459876"/>
                <a:ext cx="323879" cy="700075"/>
              </a:xfrm>
              <a:custGeom>
                <a:avLst/>
                <a:gdLst/>
                <a:ahLst/>
                <a:cxnLst/>
                <a:rect l="l" t="t" r="r" b="b"/>
                <a:pathLst>
                  <a:path w="9484" h="20500" extrusionOk="0">
                    <a:moveTo>
                      <a:pt x="5291" y="1"/>
                    </a:moveTo>
                    <a:cubicBezTo>
                      <a:pt x="5170" y="1"/>
                      <a:pt x="5047" y="16"/>
                      <a:pt x="4924" y="43"/>
                    </a:cubicBezTo>
                    <a:cubicBezTo>
                      <a:pt x="4104" y="195"/>
                      <a:pt x="3374" y="925"/>
                      <a:pt x="2858" y="1654"/>
                    </a:cubicBezTo>
                    <a:cubicBezTo>
                      <a:pt x="943" y="4451"/>
                      <a:pt x="0" y="7794"/>
                      <a:pt x="213" y="11168"/>
                    </a:cubicBezTo>
                    <a:cubicBezTo>
                      <a:pt x="456" y="14511"/>
                      <a:pt x="2098" y="18007"/>
                      <a:pt x="4347" y="20499"/>
                    </a:cubicBezTo>
                    <a:lnTo>
                      <a:pt x="4408" y="20439"/>
                    </a:lnTo>
                    <a:cubicBezTo>
                      <a:pt x="8390" y="15150"/>
                      <a:pt x="9484" y="8220"/>
                      <a:pt x="7235" y="1989"/>
                    </a:cubicBezTo>
                    <a:cubicBezTo>
                      <a:pt x="6961" y="1198"/>
                      <a:pt x="6535" y="347"/>
                      <a:pt x="5715" y="74"/>
                    </a:cubicBezTo>
                    <a:cubicBezTo>
                      <a:pt x="5581" y="23"/>
                      <a:pt x="5438" y="1"/>
                      <a:pt x="5291" y="1"/>
                    </a:cubicBezTo>
                    <a:close/>
                  </a:path>
                </a:pathLst>
              </a:custGeom>
              <a:solidFill>
                <a:srgbClr val="8CB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6"/>
              <p:cNvSpPr/>
              <p:nvPr/>
            </p:nvSpPr>
            <p:spPr>
              <a:xfrm>
                <a:off x="10660009" y="-2459876"/>
                <a:ext cx="174404" cy="697992"/>
              </a:xfrm>
              <a:custGeom>
                <a:avLst/>
                <a:gdLst/>
                <a:ahLst/>
                <a:cxnLst/>
                <a:rect l="l" t="t" r="r" b="b"/>
                <a:pathLst>
                  <a:path w="5107" h="20439" extrusionOk="0">
                    <a:moveTo>
                      <a:pt x="914" y="1"/>
                    </a:moveTo>
                    <a:cubicBezTo>
                      <a:pt x="793" y="1"/>
                      <a:pt x="670" y="16"/>
                      <a:pt x="547" y="43"/>
                    </a:cubicBezTo>
                    <a:lnTo>
                      <a:pt x="0" y="20439"/>
                    </a:lnTo>
                    <a:cubicBezTo>
                      <a:pt x="4013" y="15150"/>
                      <a:pt x="5107" y="8220"/>
                      <a:pt x="2858" y="1989"/>
                    </a:cubicBezTo>
                    <a:cubicBezTo>
                      <a:pt x="2584" y="1198"/>
                      <a:pt x="2128" y="347"/>
                      <a:pt x="1338" y="74"/>
                    </a:cubicBezTo>
                    <a:cubicBezTo>
                      <a:pt x="1204" y="23"/>
                      <a:pt x="10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6"/>
              <p:cNvSpPr/>
              <p:nvPr/>
            </p:nvSpPr>
            <p:spPr>
              <a:xfrm>
                <a:off x="9994630" y="-1846201"/>
                <a:ext cx="619720" cy="286894"/>
              </a:xfrm>
              <a:custGeom>
                <a:avLst/>
                <a:gdLst/>
                <a:ahLst/>
                <a:cxnLst/>
                <a:rect l="l" t="t" r="r" b="b"/>
                <a:pathLst>
                  <a:path w="18147" h="8401" extrusionOk="0">
                    <a:moveTo>
                      <a:pt x="5932" y="0"/>
                    </a:moveTo>
                    <a:cubicBezTo>
                      <a:pt x="4698" y="0"/>
                      <a:pt x="3459" y="163"/>
                      <a:pt x="2250" y="493"/>
                    </a:cubicBezTo>
                    <a:cubicBezTo>
                      <a:pt x="1460" y="706"/>
                      <a:pt x="609" y="1131"/>
                      <a:pt x="213" y="1800"/>
                    </a:cubicBezTo>
                    <a:cubicBezTo>
                      <a:pt x="92" y="2013"/>
                      <a:pt x="31" y="2256"/>
                      <a:pt x="1" y="2499"/>
                    </a:cubicBezTo>
                    <a:cubicBezTo>
                      <a:pt x="1" y="3259"/>
                      <a:pt x="609" y="3897"/>
                      <a:pt x="1217" y="4384"/>
                    </a:cubicBezTo>
                    <a:cubicBezTo>
                      <a:pt x="4462" y="7026"/>
                      <a:pt x="8463" y="8401"/>
                      <a:pt x="12526" y="8401"/>
                    </a:cubicBezTo>
                    <a:cubicBezTo>
                      <a:pt x="14399" y="8401"/>
                      <a:pt x="16285" y="8109"/>
                      <a:pt x="18117" y="7514"/>
                    </a:cubicBezTo>
                    <a:lnTo>
                      <a:pt x="18147" y="7484"/>
                    </a:lnTo>
                    <a:cubicBezTo>
                      <a:pt x="16688" y="4779"/>
                      <a:pt x="14135" y="2286"/>
                      <a:pt x="11308" y="1070"/>
                    </a:cubicBezTo>
                    <a:cubicBezTo>
                      <a:pt x="9599" y="361"/>
                      <a:pt x="7770" y="0"/>
                      <a:pt x="5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6"/>
              <p:cNvSpPr/>
              <p:nvPr/>
            </p:nvSpPr>
            <p:spPr>
              <a:xfrm>
                <a:off x="9994630" y="-1784765"/>
                <a:ext cx="617671" cy="225492"/>
              </a:xfrm>
              <a:custGeom>
                <a:avLst/>
                <a:gdLst/>
                <a:ahLst/>
                <a:cxnLst/>
                <a:rect l="l" t="t" r="r" b="b"/>
                <a:pathLst>
                  <a:path w="18087" h="6603" extrusionOk="0">
                    <a:moveTo>
                      <a:pt x="213" y="1"/>
                    </a:moveTo>
                    <a:cubicBezTo>
                      <a:pt x="92" y="214"/>
                      <a:pt x="1" y="457"/>
                      <a:pt x="1" y="700"/>
                    </a:cubicBezTo>
                    <a:cubicBezTo>
                      <a:pt x="1" y="1460"/>
                      <a:pt x="609" y="2098"/>
                      <a:pt x="1186" y="2615"/>
                    </a:cubicBezTo>
                    <a:cubicBezTo>
                      <a:pt x="4430" y="5235"/>
                      <a:pt x="8441" y="6603"/>
                      <a:pt x="12500" y="6603"/>
                    </a:cubicBezTo>
                    <a:cubicBezTo>
                      <a:pt x="14376" y="6603"/>
                      <a:pt x="16261" y="6311"/>
                      <a:pt x="18086" y="5715"/>
                    </a:cubicBezTo>
                    <a:lnTo>
                      <a:pt x="2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6"/>
              <p:cNvSpPr/>
              <p:nvPr/>
            </p:nvSpPr>
            <p:spPr>
              <a:xfrm>
                <a:off x="10219542" y="-1494524"/>
                <a:ext cx="883768" cy="791836"/>
              </a:xfrm>
              <a:custGeom>
                <a:avLst/>
                <a:gdLst/>
                <a:ahLst/>
                <a:cxnLst/>
                <a:rect l="l" t="t" r="r" b="b"/>
                <a:pathLst>
                  <a:path w="25879" h="23187" extrusionOk="0">
                    <a:moveTo>
                      <a:pt x="25291" y="0"/>
                    </a:moveTo>
                    <a:cubicBezTo>
                      <a:pt x="25235" y="0"/>
                      <a:pt x="25177" y="13"/>
                      <a:pt x="25117" y="43"/>
                    </a:cubicBezTo>
                    <a:cubicBezTo>
                      <a:pt x="20345" y="2566"/>
                      <a:pt x="15482" y="5119"/>
                      <a:pt x="11379" y="8675"/>
                    </a:cubicBezTo>
                    <a:cubicBezTo>
                      <a:pt x="6850" y="12596"/>
                      <a:pt x="3658" y="17855"/>
                      <a:pt x="193" y="22657"/>
                    </a:cubicBezTo>
                    <a:cubicBezTo>
                      <a:pt x="0" y="22914"/>
                      <a:pt x="275" y="23187"/>
                      <a:pt x="550" y="23187"/>
                    </a:cubicBezTo>
                    <a:cubicBezTo>
                      <a:pt x="666" y="23187"/>
                      <a:pt x="781" y="23139"/>
                      <a:pt x="862" y="23022"/>
                    </a:cubicBezTo>
                    <a:cubicBezTo>
                      <a:pt x="4266" y="18280"/>
                      <a:pt x="7427" y="13083"/>
                      <a:pt x="11895" y="9223"/>
                    </a:cubicBezTo>
                    <a:cubicBezTo>
                      <a:pt x="15968" y="5727"/>
                      <a:pt x="20771" y="3204"/>
                      <a:pt x="25513" y="712"/>
                    </a:cubicBezTo>
                    <a:cubicBezTo>
                      <a:pt x="25879" y="502"/>
                      <a:pt x="25637" y="0"/>
                      <a:pt x="25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6"/>
              <p:cNvSpPr/>
              <p:nvPr/>
            </p:nvSpPr>
            <p:spPr>
              <a:xfrm>
                <a:off x="10018911" y="-1466282"/>
                <a:ext cx="1009406" cy="213028"/>
              </a:xfrm>
              <a:custGeom>
                <a:avLst/>
                <a:gdLst/>
                <a:ahLst/>
                <a:cxnLst/>
                <a:rect l="l" t="t" r="r" b="b"/>
                <a:pathLst>
                  <a:path w="29558" h="6238" extrusionOk="0">
                    <a:moveTo>
                      <a:pt x="29032" y="0"/>
                    </a:moveTo>
                    <a:cubicBezTo>
                      <a:pt x="28969" y="0"/>
                      <a:pt x="28902" y="21"/>
                      <a:pt x="28834" y="67"/>
                    </a:cubicBezTo>
                    <a:lnTo>
                      <a:pt x="28834" y="37"/>
                    </a:lnTo>
                    <a:cubicBezTo>
                      <a:pt x="23429" y="3627"/>
                      <a:pt x="17154" y="5476"/>
                      <a:pt x="10822" y="5476"/>
                    </a:cubicBezTo>
                    <a:cubicBezTo>
                      <a:pt x="7397" y="5476"/>
                      <a:pt x="3956" y="4935"/>
                      <a:pt x="627" y="3836"/>
                    </a:cubicBezTo>
                    <a:cubicBezTo>
                      <a:pt x="584" y="3822"/>
                      <a:pt x="544" y="3815"/>
                      <a:pt x="506" y="3815"/>
                    </a:cubicBezTo>
                    <a:cubicBezTo>
                      <a:pt x="137" y="3815"/>
                      <a:pt x="1" y="4428"/>
                      <a:pt x="414" y="4566"/>
                    </a:cubicBezTo>
                    <a:cubicBezTo>
                      <a:pt x="3818" y="5686"/>
                      <a:pt x="7335" y="6237"/>
                      <a:pt x="10833" y="6237"/>
                    </a:cubicBezTo>
                    <a:cubicBezTo>
                      <a:pt x="17300" y="6237"/>
                      <a:pt x="23707" y="4355"/>
                      <a:pt x="29229" y="705"/>
                    </a:cubicBezTo>
                    <a:cubicBezTo>
                      <a:pt x="29557" y="478"/>
                      <a:pt x="29341" y="0"/>
                      <a:pt x="29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6"/>
              <p:cNvSpPr/>
              <p:nvPr/>
            </p:nvSpPr>
            <p:spPr>
              <a:xfrm>
                <a:off x="9840170" y="-1470175"/>
                <a:ext cx="1279157" cy="536462"/>
              </a:xfrm>
              <a:custGeom>
                <a:avLst/>
                <a:gdLst/>
                <a:ahLst/>
                <a:cxnLst/>
                <a:rect l="l" t="t" r="r" b="b"/>
                <a:pathLst>
                  <a:path w="37457" h="15709" extrusionOk="0">
                    <a:moveTo>
                      <a:pt x="37004" y="0"/>
                    </a:moveTo>
                    <a:cubicBezTo>
                      <a:pt x="36961" y="0"/>
                      <a:pt x="36915" y="9"/>
                      <a:pt x="36865" y="29"/>
                    </a:cubicBezTo>
                    <a:cubicBezTo>
                      <a:pt x="30968" y="2491"/>
                      <a:pt x="26257" y="6838"/>
                      <a:pt x="20937" y="10242"/>
                    </a:cubicBezTo>
                    <a:cubicBezTo>
                      <a:pt x="18111" y="12066"/>
                      <a:pt x="15132" y="13555"/>
                      <a:pt x="11849" y="14315"/>
                    </a:cubicBezTo>
                    <a:cubicBezTo>
                      <a:pt x="9977" y="14764"/>
                      <a:pt x="8066" y="14984"/>
                      <a:pt x="6152" y="14984"/>
                    </a:cubicBezTo>
                    <a:cubicBezTo>
                      <a:pt x="4304" y="14984"/>
                      <a:pt x="2454" y="14779"/>
                      <a:pt x="633" y="14376"/>
                    </a:cubicBezTo>
                    <a:cubicBezTo>
                      <a:pt x="599" y="14367"/>
                      <a:pt x="567" y="14363"/>
                      <a:pt x="536" y="14363"/>
                    </a:cubicBezTo>
                    <a:cubicBezTo>
                      <a:pt x="150" y="14363"/>
                      <a:pt x="0" y="15021"/>
                      <a:pt x="451" y="15105"/>
                    </a:cubicBezTo>
                    <a:lnTo>
                      <a:pt x="451" y="15075"/>
                    </a:lnTo>
                    <a:cubicBezTo>
                      <a:pt x="2307" y="15499"/>
                      <a:pt x="4197" y="15709"/>
                      <a:pt x="6084" y="15709"/>
                    </a:cubicBezTo>
                    <a:cubicBezTo>
                      <a:pt x="9604" y="15709"/>
                      <a:pt x="13113" y="14980"/>
                      <a:pt x="16378" y="13555"/>
                    </a:cubicBezTo>
                    <a:cubicBezTo>
                      <a:pt x="21120" y="11488"/>
                      <a:pt x="25132" y="8145"/>
                      <a:pt x="29357" y="5196"/>
                    </a:cubicBezTo>
                    <a:cubicBezTo>
                      <a:pt x="31758" y="3464"/>
                      <a:pt x="34342" y="1974"/>
                      <a:pt x="37077" y="789"/>
                    </a:cubicBezTo>
                    <a:cubicBezTo>
                      <a:pt x="37456" y="600"/>
                      <a:pt x="37353" y="0"/>
                      <a:pt x="37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6"/>
              <p:cNvSpPr/>
              <p:nvPr/>
            </p:nvSpPr>
            <p:spPr>
              <a:xfrm>
                <a:off x="9729934" y="-812139"/>
                <a:ext cx="577169" cy="649465"/>
              </a:xfrm>
              <a:custGeom>
                <a:avLst/>
                <a:gdLst/>
                <a:ahLst/>
                <a:cxnLst/>
                <a:rect l="l" t="t" r="r" b="b"/>
                <a:pathLst>
                  <a:path w="16901" h="19018" extrusionOk="0">
                    <a:moveTo>
                      <a:pt x="16475" y="1"/>
                    </a:moveTo>
                    <a:cubicBezTo>
                      <a:pt x="8907" y="2067"/>
                      <a:pt x="2919" y="7782"/>
                      <a:pt x="518" y="15259"/>
                    </a:cubicBezTo>
                    <a:cubicBezTo>
                      <a:pt x="214" y="16201"/>
                      <a:pt x="1" y="17296"/>
                      <a:pt x="578" y="18116"/>
                    </a:cubicBezTo>
                    <a:cubicBezTo>
                      <a:pt x="761" y="18390"/>
                      <a:pt x="1004" y="18603"/>
                      <a:pt x="1277" y="18755"/>
                    </a:cubicBezTo>
                    <a:cubicBezTo>
                      <a:pt x="1665" y="18942"/>
                      <a:pt x="2123" y="19017"/>
                      <a:pt x="2600" y="19017"/>
                    </a:cubicBezTo>
                    <a:cubicBezTo>
                      <a:pt x="3208" y="19017"/>
                      <a:pt x="3846" y="18895"/>
                      <a:pt x="4408" y="18724"/>
                    </a:cubicBezTo>
                    <a:cubicBezTo>
                      <a:pt x="8208" y="17478"/>
                      <a:pt x="11490" y="15016"/>
                      <a:pt x="13709" y="11703"/>
                    </a:cubicBezTo>
                    <a:cubicBezTo>
                      <a:pt x="15898" y="8420"/>
                      <a:pt x="16901" y="3922"/>
                      <a:pt x="16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6"/>
              <p:cNvSpPr/>
              <p:nvPr/>
            </p:nvSpPr>
            <p:spPr>
              <a:xfrm>
                <a:off x="9730992" y="-812139"/>
                <a:ext cx="561597" cy="640483"/>
              </a:xfrm>
              <a:custGeom>
                <a:avLst/>
                <a:gdLst/>
                <a:ahLst/>
                <a:cxnLst/>
                <a:rect l="l" t="t" r="r" b="b"/>
                <a:pathLst>
                  <a:path w="16445" h="18755" extrusionOk="0">
                    <a:moveTo>
                      <a:pt x="16444" y="1"/>
                    </a:moveTo>
                    <a:lnTo>
                      <a:pt x="16444" y="1"/>
                    </a:lnTo>
                    <a:cubicBezTo>
                      <a:pt x="8906" y="2067"/>
                      <a:pt x="2888" y="7782"/>
                      <a:pt x="487" y="15259"/>
                    </a:cubicBezTo>
                    <a:cubicBezTo>
                      <a:pt x="213" y="16201"/>
                      <a:pt x="0" y="17296"/>
                      <a:pt x="547" y="18116"/>
                    </a:cubicBezTo>
                    <a:cubicBezTo>
                      <a:pt x="730" y="18390"/>
                      <a:pt x="973" y="18603"/>
                      <a:pt x="1246" y="18755"/>
                    </a:cubicBezTo>
                    <a:lnTo>
                      <a:pt x="16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6"/>
              <p:cNvSpPr/>
              <p:nvPr/>
            </p:nvSpPr>
            <p:spPr>
              <a:xfrm>
                <a:off x="9452807" y="-1092510"/>
                <a:ext cx="645674" cy="255920"/>
              </a:xfrm>
              <a:custGeom>
                <a:avLst/>
                <a:gdLst/>
                <a:ahLst/>
                <a:cxnLst/>
                <a:rect l="l" t="t" r="r" b="b"/>
                <a:pathLst>
                  <a:path w="18907" h="7494" extrusionOk="0">
                    <a:moveTo>
                      <a:pt x="8937" y="1"/>
                    </a:moveTo>
                    <a:cubicBezTo>
                      <a:pt x="6378" y="1"/>
                      <a:pt x="3858" y="713"/>
                      <a:pt x="1672" y="2071"/>
                    </a:cubicBezTo>
                    <a:cubicBezTo>
                      <a:pt x="973" y="2496"/>
                      <a:pt x="243" y="3165"/>
                      <a:pt x="91" y="3894"/>
                    </a:cubicBezTo>
                    <a:cubicBezTo>
                      <a:pt x="0" y="4138"/>
                      <a:pt x="0" y="4381"/>
                      <a:pt x="91" y="4624"/>
                    </a:cubicBezTo>
                    <a:cubicBezTo>
                      <a:pt x="274" y="5384"/>
                      <a:pt x="1034" y="5809"/>
                      <a:pt x="1763" y="6113"/>
                    </a:cubicBezTo>
                    <a:cubicBezTo>
                      <a:pt x="3985" y="7038"/>
                      <a:pt x="6336" y="7493"/>
                      <a:pt x="8676" y="7493"/>
                    </a:cubicBezTo>
                    <a:cubicBezTo>
                      <a:pt x="12256" y="7493"/>
                      <a:pt x="15812" y="6428"/>
                      <a:pt x="18845" y="4350"/>
                    </a:cubicBezTo>
                    <a:lnTo>
                      <a:pt x="18906" y="4320"/>
                    </a:lnTo>
                    <a:cubicBezTo>
                      <a:pt x="16748" y="2131"/>
                      <a:pt x="13587" y="460"/>
                      <a:pt x="10547" y="95"/>
                    </a:cubicBezTo>
                    <a:cubicBezTo>
                      <a:pt x="10011" y="32"/>
                      <a:pt x="9473" y="1"/>
                      <a:pt x="8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6"/>
              <p:cNvSpPr/>
              <p:nvPr/>
            </p:nvSpPr>
            <p:spPr>
              <a:xfrm>
                <a:off x="9452807" y="-959530"/>
                <a:ext cx="644615" cy="122940"/>
              </a:xfrm>
              <a:custGeom>
                <a:avLst/>
                <a:gdLst/>
                <a:ahLst/>
                <a:cxnLst/>
                <a:rect l="l" t="t" r="r" b="b"/>
                <a:pathLst>
                  <a:path w="18876" h="3600" extrusionOk="0">
                    <a:moveTo>
                      <a:pt x="91" y="0"/>
                    </a:moveTo>
                    <a:cubicBezTo>
                      <a:pt x="0" y="244"/>
                      <a:pt x="0" y="487"/>
                      <a:pt x="91" y="730"/>
                    </a:cubicBezTo>
                    <a:cubicBezTo>
                      <a:pt x="274" y="1490"/>
                      <a:pt x="1034" y="1915"/>
                      <a:pt x="1763" y="2219"/>
                    </a:cubicBezTo>
                    <a:cubicBezTo>
                      <a:pt x="3985" y="3144"/>
                      <a:pt x="6336" y="3599"/>
                      <a:pt x="8678" y="3599"/>
                    </a:cubicBezTo>
                    <a:cubicBezTo>
                      <a:pt x="12261" y="3599"/>
                      <a:pt x="15824" y="2534"/>
                      <a:pt x="18876" y="456"/>
                    </a:cubicBezTo>
                    <a:lnTo>
                      <a:pt x="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6"/>
              <p:cNvSpPr/>
              <p:nvPr/>
            </p:nvSpPr>
            <p:spPr>
              <a:xfrm>
                <a:off x="9395708" y="-1635973"/>
                <a:ext cx="794124" cy="373191"/>
              </a:xfrm>
              <a:custGeom>
                <a:avLst/>
                <a:gdLst/>
                <a:ahLst/>
                <a:cxnLst/>
                <a:rect l="l" t="t" r="r" b="b"/>
                <a:pathLst>
                  <a:path w="23254" h="10928" extrusionOk="0">
                    <a:moveTo>
                      <a:pt x="7418" y="1"/>
                    </a:moveTo>
                    <a:cubicBezTo>
                      <a:pt x="5930" y="1"/>
                      <a:pt x="4439" y="189"/>
                      <a:pt x="2979" y="568"/>
                    </a:cubicBezTo>
                    <a:cubicBezTo>
                      <a:pt x="1946" y="811"/>
                      <a:pt x="821" y="1358"/>
                      <a:pt x="304" y="2209"/>
                    </a:cubicBezTo>
                    <a:cubicBezTo>
                      <a:pt x="152" y="2483"/>
                      <a:pt x="61" y="2787"/>
                      <a:pt x="31" y="3121"/>
                    </a:cubicBezTo>
                    <a:cubicBezTo>
                      <a:pt x="0" y="4094"/>
                      <a:pt x="791" y="4915"/>
                      <a:pt x="1520" y="5553"/>
                    </a:cubicBezTo>
                    <a:cubicBezTo>
                      <a:pt x="5740" y="9069"/>
                      <a:pt x="11021" y="10927"/>
                      <a:pt x="16378" y="10927"/>
                    </a:cubicBezTo>
                    <a:cubicBezTo>
                      <a:pt x="18661" y="10927"/>
                      <a:pt x="20958" y="10590"/>
                      <a:pt x="23192" y="9899"/>
                    </a:cubicBezTo>
                    <a:lnTo>
                      <a:pt x="23253" y="9869"/>
                    </a:lnTo>
                    <a:cubicBezTo>
                      <a:pt x="21429" y="6343"/>
                      <a:pt x="18207" y="3091"/>
                      <a:pt x="14590" y="1510"/>
                    </a:cubicBezTo>
                    <a:cubicBezTo>
                      <a:pt x="12304" y="509"/>
                      <a:pt x="9864" y="1"/>
                      <a:pt x="7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6"/>
              <p:cNvSpPr/>
              <p:nvPr/>
            </p:nvSpPr>
            <p:spPr>
              <a:xfrm>
                <a:off x="9395708" y="-1561595"/>
                <a:ext cx="792041" cy="297959"/>
              </a:xfrm>
              <a:custGeom>
                <a:avLst/>
                <a:gdLst/>
                <a:ahLst/>
                <a:cxnLst/>
                <a:rect l="l" t="t" r="r" b="b"/>
                <a:pathLst>
                  <a:path w="23193" h="8725" extrusionOk="0">
                    <a:moveTo>
                      <a:pt x="304" y="1"/>
                    </a:moveTo>
                    <a:cubicBezTo>
                      <a:pt x="152" y="275"/>
                      <a:pt x="61" y="578"/>
                      <a:pt x="31" y="913"/>
                    </a:cubicBezTo>
                    <a:cubicBezTo>
                      <a:pt x="0" y="1885"/>
                      <a:pt x="791" y="2706"/>
                      <a:pt x="1520" y="3344"/>
                    </a:cubicBezTo>
                    <a:cubicBezTo>
                      <a:pt x="5732" y="6876"/>
                      <a:pt x="10986" y="8725"/>
                      <a:pt x="16334" y="8725"/>
                    </a:cubicBezTo>
                    <a:cubicBezTo>
                      <a:pt x="18628" y="8725"/>
                      <a:pt x="20939" y="8384"/>
                      <a:pt x="23192" y="7691"/>
                    </a:cubicBezTo>
                    <a:lnTo>
                      <a:pt x="3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6"/>
              <p:cNvSpPr/>
              <p:nvPr/>
            </p:nvSpPr>
            <p:spPr>
              <a:xfrm>
                <a:off x="10174225" y="-1747439"/>
                <a:ext cx="1086653" cy="1304872"/>
              </a:xfrm>
              <a:custGeom>
                <a:avLst/>
                <a:gdLst/>
                <a:ahLst/>
                <a:cxnLst/>
                <a:rect l="l" t="t" r="r" b="b"/>
                <a:pathLst>
                  <a:path w="31820" h="38210" extrusionOk="0">
                    <a:moveTo>
                      <a:pt x="15016" y="9087"/>
                    </a:moveTo>
                    <a:cubicBezTo>
                      <a:pt x="15015" y="9088"/>
                      <a:pt x="15015" y="9089"/>
                      <a:pt x="15016" y="9090"/>
                    </a:cubicBezTo>
                    <a:cubicBezTo>
                      <a:pt x="15016" y="9090"/>
                      <a:pt x="15016" y="9088"/>
                      <a:pt x="15016" y="9087"/>
                    </a:cubicBezTo>
                    <a:close/>
                    <a:moveTo>
                      <a:pt x="10913" y="15347"/>
                    </a:moveTo>
                    <a:lnTo>
                      <a:pt x="10913" y="15347"/>
                    </a:lnTo>
                    <a:cubicBezTo>
                      <a:pt x="10912" y="15348"/>
                      <a:pt x="10912" y="15350"/>
                      <a:pt x="10912" y="15352"/>
                    </a:cubicBezTo>
                    <a:cubicBezTo>
                      <a:pt x="10912" y="15351"/>
                      <a:pt x="10912" y="15349"/>
                      <a:pt x="10913" y="15347"/>
                    </a:cubicBezTo>
                    <a:close/>
                    <a:moveTo>
                      <a:pt x="29212" y="16811"/>
                    </a:moveTo>
                    <a:lnTo>
                      <a:pt x="29212" y="16811"/>
                    </a:lnTo>
                    <a:cubicBezTo>
                      <a:pt x="29211" y="16811"/>
                      <a:pt x="29211" y="16811"/>
                      <a:pt x="29210" y="16811"/>
                    </a:cubicBezTo>
                    <a:cubicBezTo>
                      <a:pt x="29211" y="16811"/>
                      <a:pt x="29211" y="16811"/>
                      <a:pt x="29212" y="16811"/>
                    </a:cubicBezTo>
                    <a:close/>
                    <a:moveTo>
                      <a:pt x="5867" y="21395"/>
                    </a:moveTo>
                    <a:lnTo>
                      <a:pt x="5867" y="21395"/>
                    </a:lnTo>
                    <a:cubicBezTo>
                      <a:pt x="5866" y="21397"/>
                      <a:pt x="5866" y="21399"/>
                      <a:pt x="5867" y="21401"/>
                    </a:cubicBezTo>
                    <a:cubicBezTo>
                      <a:pt x="5867" y="21399"/>
                      <a:pt x="5867" y="21397"/>
                      <a:pt x="5867" y="21395"/>
                    </a:cubicBezTo>
                    <a:close/>
                    <a:moveTo>
                      <a:pt x="11459" y="38209"/>
                    </a:moveTo>
                    <a:cubicBezTo>
                      <a:pt x="11460" y="38209"/>
                      <a:pt x="11460" y="38210"/>
                      <a:pt x="11460" y="38210"/>
                    </a:cubicBezTo>
                    <a:lnTo>
                      <a:pt x="11460" y="38210"/>
                    </a:lnTo>
                    <a:cubicBezTo>
                      <a:pt x="11460" y="38210"/>
                      <a:pt x="11460" y="38209"/>
                      <a:pt x="11459" y="38209"/>
                    </a:cubicBezTo>
                    <a:close/>
                    <a:moveTo>
                      <a:pt x="28011" y="1"/>
                    </a:moveTo>
                    <a:cubicBezTo>
                      <a:pt x="27942" y="1"/>
                      <a:pt x="27875" y="37"/>
                      <a:pt x="27843" y="124"/>
                    </a:cubicBezTo>
                    <a:cubicBezTo>
                      <a:pt x="27599" y="671"/>
                      <a:pt x="27387" y="1218"/>
                      <a:pt x="27174" y="1765"/>
                    </a:cubicBezTo>
                    <a:lnTo>
                      <a:pt x="27052" y="1826"/>
                    </a:lnTo>
                    <a:cubicBezTo>
                      <a:pt x="26870" y="1917"/>
                      <a:pt x="26627" y="2008"/>
                      <a:pt x="26323" y="2130"/>
                    </a:cubicBezTo>
                    <a:cubicBezTo>
                      <a:pt x="25077" y="2647"/>
                      <a:pt x="22888" y="3437"/>
                      <a:pt x="20487" y="4318"/>
                    </a:cubicBezTo>
                    <a:cubicBezTo>
                      <a:pt x="16747" y="5676"/>
                      <a:pt x="15042" y="8919"/>
                      <a:pt x="15016" y="9087"/>
                    </a:cubicBezTo>
                    <a:lnTo>
                      <a:pt x="15016" y="9087"/>
                    </a:lnTo>
                    <a:cubicBezTo>
                      <a:pt x="15062" y="8990"/>
                      <a:pt x="18314" y="8588"/>
                      <a:pt x="22159" y="7236"/>
                    </a:cubicBezTo>
                    <a:cubicBezTo>
                      <a:pt x="23861" y="6598"/>
                      <a:pt x="25289" y="5473"/>
                      <a:pt x="26292" y="3984"/>
                    </a:cubicBezTo>
                    <a:lnTo>
                      <a:pt x="26292" y="3984"/>
                    </a:lnTo>
                    <a:cubicBezTo>
                      <a:pt x="25897" y="4957"/>
                      <a:pt x="25472" y="5929"/>
                      <a:pt x="25016" y="6902"/>
                    </a:cubicBezTo>
                    <a:cubicBezTo>
                      <a:pt x="24621" y="7723"/>
                      <a:pt x="24226" y="8513"/>
                      <a:pt x="23830" y="9334"/>
                    </a:cubicBezTo>
                    <a:cubicBezTo>
                      <a:pt x="23618" y="9394"/>
                      <a:pt x="23314" y="9486"/>
                      <a:pt x="22919" y="9607"/>
                    </a:cubicBezTo>
                    <a:cubicBezTo>
                      <a:pt x="21611" y="10002"/>
                      <a:pt x="19362" y="10549"/>
                      <a:pt x="16870" y="11157"/>
                    </a:cubicBezTo>
                    <a:cubicBezTo>
                      <a:pt x="13023" y="12119"/>
                      <a:pt x="10959" y="15160"/>
                      <a:pt x="10913" y="15347"/>
                    </a:cubicBezTo>
                    <a:lnTo>
                      <a:pt x="10913" y="15347"/>
                    </a:lnTo>
                    <a:cubicBezTo>
                      <a:pt x="10979" y="15228"/>
                      <a:pt x="14254" y="15155"/>
                      <a:pt x="18238" y="14197"/>
                    </a:cubicBezTo>
                    <a:cubicBezTo>
                      <a:pt x="19970" y="13741"/>
                      <a:pt x="21551" y="12768"/>
                      <a:pt x="22706" y="11400"/>
                    </a:cubicBezTo>
                    <a:lnTo>
                      <a:pt x="22706" y="11400"/>
                    </a:lnTo>
                    <a:cubicBezTo>
                      <a:pt x="22341" y="12069"/>
                      <a:pt x="21946" y="12708"/>
                      <a:pt x="21581" y="13376"/>
                    </a:cubicBezTo>
                    <a:cubicBezTo>
                      <a:pt x="20882" y="14531"/>
                      <a:pt x="20183" y="15656"/>
                      <a:pt x="19423" y="16781"/>
                    </a:cubicBezTo>
                    <a:lnTo>
                      <a:pt x="19393" y="16781"/>
                    </a:lnTo>
                    <a:lnTo>
                      <a:pt x="19301" y="16811"/>
                    </a:lnTo>
                    <a:cubicBezTo>
                      <a:pt x="19119" y="16841"/>
                      <a:pt x="18815" y="16902"/>
                      <a:pt x="18481" y="16993"/>
                    </a:cubicBezTo>
                    <a:cubicBezTo>
                      <a:pt x="17143" y="17206"/>
                      <a:pt x="14833" y="17540"/>
                      <a:pt x="12280" y="17875"/>
                    </a:cubicBezTo>
                    <a:cubicBezTo>
                      <a:pt x="8344" y="18416"/>
                      <a:pt x="5923" y="21213"/>
                      <a:pt x="5867" y="21395"/>
                    </a:cubicBezTo>
                    <a:lnTo>
                      <a:pt x="5867" y="21395"/>
                    </a:lnTo>
                    <a:cubicBezTo>
                      <a:pt x="5884" y="21371"/>
                      <a:pt x="6070" y="21365"/>
                      <a:pt x="6395" y="21365"/>
                    </a:cubicBezTo>
                    <a:cubicBezTo>
                      <a:pt x="6662" y="21365"/>
                      <a:pt x="7023" y="21369"/>
                      <a:pt x="7461" y="21369"/>
                    </a:cubicBezTo>
                    <a:cubicBezTo>
                      <a:pt x="8821" y="21369"/>
                      <a:pt x="10927" y="21333"/>
                      <a:pt x="13283" y="21036"/>
                    </a:cubicBezTo>
                    <a:cubicBezTo>
                      <a:pt x="15107" y="20762"/>
                      <a:pt x="16809" y="19942"/>
                      <a:pt x="18146" y="18665"/>
                    </a:cubicBezTo>
                    <a:lnTo>
                      <a:pt x="18146" y="18665"/>
                    </a:lnTo>
                    <a:cubicBezTo>
                      <a:pt x="16991" y="20276"/>
                      <a:pt x="15776" y="21887"/>
                      <a:pt x="14499" y="23407"/>
                    </a:cubicBezTo>
                    <a:lnTo>
                      <a:pt x="14286" y="23437"/>
                    </a:lnTo>
                    <a:cubicBezTo>
                      <a:pt x="14073" y="23468"/>
                      <a:pt x="13800" y="23498"/>
                      <a:pt x="13526" y="23528"/>
                    </a:cubicBezTo>
                    <a:cubicBezTo>
                      <a:pt x="12158" y="23589"/>
                      <a:pt x="9818" y="23680"/>
                      <a:pt x="7234" y="23771"/>
                    </a:cubicBezTo>
                    <a:cubicBezTo>
                      <a:pt x="3222" y="23923"/>
                      <a:pt x="457" y="26537"/>
                      <a:pt x="456" y="26659"/>
                    </a:cubicBezTo>
                    <a:lnTo>
                      <a:pt x="456" y="26659"/>
                    </a:lnTo>
                    <a:cubicBezTo>
                      <a:pt x="456" y="26648"/>
                      <a:pt x="484" y="26643"/>
                      <a:pt x="537" y="26643"/>
                    </a:cubicBezTo>
                    <a:cubicBezTo>
                      <a:pt x="1012" y="26643"/>
                      <a:pt x="3527" y="27040"/>
                      <a:pt x="6758" y="27040"/>
                    </a:cubicBezTo>
                    <a:cubicBezTo>
                      <a:pt x="7121" y="27040"/>
                      <a:pt x="7493" y="27035"/>
                      <a:pt x="7873" y="27024"/>
                    </a:cubicBezTo>
                    <a:cubicBezTo>
                      <a:pt x="9788" y="26933"/>
                      <a:pt x="11611" y="26264"/>
                      <a:pt x="13101" y="25079"/>
                    </a:cubicBezTo>
                    <a:lnTo>
                      <a:pt x="13101" y="25079"/>
                    </a:lnTo>
                    <a:lnTo>
                      <a:pt x="12949" y="25230"/>
                    </a:lnTo>
                    <a:cubicBezTo>
                      <a:pt x="12371" y="25869"/>
                      <a:pt x="11794" y="26507"/>
                      <a:pt x="11186" y="27145"/>
                    </a:cubicBezTo>
                    <a:cubicBezTo>
                      <a:pt x="11034" y="27206"/>
                      <a:pt x="10821" y="27328"/>
                      <a:pt x="10547" y="27419"/>
                    </a:cubicBezTo>
                    <a:lnTo>
                      <a:pt x="10456" y="27480"/>
                    </a:lnTo>
                    <a:cubicBezTo>
                      <a:pt x="8481" y="28452"/>
                      <a:pt x="6626" y="29668"/>
                      <a:pt x="4985" y="31066"/>
                    </a:cubicBezTo>
                    <a:cubicBezTo>
                      <a:pt x="3009" y="32829"/>
                      <a:pt x="1338" y="34835"/>
                      <a:pt x="0" y="37085"/>
                    </a:cubicBezTo>
                    <a:cubicBezTo>
                      <a:pt x="2675" y="36477"/>
                      <a:pt x="5167" y="35261"/>
                      <a:pt x="7265" y="33468"/>
                    </a:cubicBezTo>
                    <a:cubicBezTo>
                      <a:pt x="8845" y="32100"/>
                      <a:pt x="10122" y="30398"/>
                      <a:pt x="11034" y="28544"/>
                    </a:cubicBezTo>
                    <a:cubicBezTo>
                      <a:pt x="11277" y="28027"/>
                      <a:pt x="11429" y="27601"/>
                      <a:pt x="11520" y="27328"/>
                    </a:cubicBezTo>
                    <a:lnTo>
                      <a:pt x="12614" y="26173"/>
                    </a:lnTo>
                    <a:cubicBezTo>
                      <a:pt x="12918" y="25838"/>
                      <a:pt x="13222" y="25474"/>
                      <a:pt x="13526" y="25139"/>
                    </a:cubicBezTo>
                    <a:lnTo>
                      <a:pt x="13526" y="25139"/>
                    </a:lnTo>
                    <a:cubicBezTo>
                      <a:pt x="12493" y="26781"/>
                      <a:pt x="11885" y="28696"/>
                      <a:pt x="11794" y="30641"/>
                    </a:cubicBezTo>
                    <a:cubicBezTo>
                      <a:pt x="11703" y="34727"/>
                      <a:pt x="11582" y="38210"/>
                      <a:pt x="11461" y="38210"/>
                    </a:cubicBezTo>
                    <a:cubicBezTo>
                      <a:pt x="11461" y="38210"/>
                      <a:pt x="11460" y="38210"/>
                      <a:pt x="11460" y="38210"/>
                    </a:cubicBezTo>
                    <a:lnTo>
                      <a:pt x="11460" y="38210"/>
                    </a:lnTo>
                    <a:cubicBezTo>
                      <a:pt x="11461" y="38210"/>
                      <a:pt x="11461" y="38210"/>
                      <a:pt x="11461" y="38210"/>
                    </a:cubicBezTo>
                    <a:cubicBezTo>
                      <a:pt x="11617" y="38210"/>
                      <a:pt x="15320" y="35089"/>
                      <a:pt x="15350" y="30884"/>
                    </a:cubicBezTo>
                    <a:cubicBezTo>
                      <a:pt x="15380" y="28787"/>
                      <a:pt x="15228" y="26689"/>
                      <a:pt x="14955" y="24623"/>
                    </a:cubicBezTo>
                    <a:cubicBezTo>
                      <a:pt x="14924" y="24319"/>
                      <a:pt x="14894" y="24075"/>
                      <a:pt x="14864" y="23893"/>
                    </a:cubicBezTo>
                    <a:cubicBezTo>
                      <a:pt x="14864" y="23771"/>
                      <a:pt x="14864" y="23680"/>
                      <a:pt x="14833" y="23620"/>
                    </a:cubicBezTo>
                    <a:cubicBezTo>
                      <a:pt x="15715" y="22586"/>
                      <a:pt x="16535" y="21553"/>
                      <a:pt x="17356" y="20458"/>
                    </a:cubicBezTo>
                    <a:cubicBezTo>
                      <a:pt x="17782" y="19881"/>
                      <a:pt x="18238" y="19273"/>
                      <a:pt x="18663" y="18665"/>
                    </a:cubicBezTo>
                    <a:lnTo>
                      <a:pt x="18663" y="18665"/>
                    </a:lnTo>
                    <a:cubicBezTo>
                      <a:pt x="17812" y="20398"/>
                      <a:pt x="17447" y="22313"/>
                      <a:pt x="17569" y="24227"/>
                    </a:cubicBezTo>
                    <a:cubicBezTo>
                      <a:pt x="17934" y="28331"/>
                      <a:pt x="18207" y="31796"/>
                      <a:pt x="18086" y="31796"/>
                    </a:cubicBezTo>
                    <a:cubicBezTo>
                      <a:pt x="18086" y="31796"/>
                      <a:pt x="18087" y="31796"/>
                      <a:pt x="18087" y="31796"/>
                    </a:cubicBezTo>
                    <a:cubicBezTo>
                      <a:pt x="18236" y="31796"/>
                      <a:pt x="21579" y="28313"/>
                      <a:pt x="21125" y="24136"/>
                    </a:cubicBezTo>
                    <a:cubicBezTo>
                      <a:pt x="20912" y="22039"/>
                      <a:pt x="20548" y="19972"/>
                      <a:pt x="20031" y="17936"/>
                    </a:cubicBezTo>
                    <a:cubicBezTo>
                      <a:pt x="19970" y="17662"/>
                      <a:pt x="19909" y="17419"/>
                      <a:pt x="19879" y="17236"/>
                    </a:cubicBezTo>
                    <a:lnTo>
                      <a:pt x="19849" y="17024"/>
                    </a:lnTo>
                    <a:lnTo>
                      <a:pt x="19849" y="16963"/>
                    </a:lnTo>
                    <a:cubicBezTo>
                      <a:pt x="21064" y="15170"/>
                      <a:pt x="22189" y="13315"/>
                      <a:pt x="23253" y="11400"/>
                    </a:cubicBezTo>
                    <a:lnTo>
                      <a:pt x="23253" y="11400"/>
                    </a:lnTo>
                    <a:cubicBezTo>
                      <a:pt x="22675" y="13194"/>
                      <a:pt x="22523" y="15078"/>
                      <a:pt x="22858" y="16932"/>
                    </a:cubicBezTo>
                    <a:cubicBezTo>
                      <a:pt x="23678" y="20975"/>
                      <a:pt x="24377" y="24410"/>
                      <a:pt x="24256" y="24410"/>
                    </a:cubicBezTo>
                    <a:cubicBezTo>
                      <a:pt x="24256" y="24410"/>
                      <a:pt x="24257" y="24410"/>
                      <a:pt x="24257" y="24410"/>
                    </a:cubicBezTo>
                    <a:cubicBezTo>
                      <a:pt x="24400" y="24410"/>
                      <a:pt x="27292" y="20594"/>
                      <a:pt x="26384" y="16446"/>
                    </a:cubicBezTo>
                    <a:cubicBezTo>
                      <a:pt x="25928" y="14410"/>
                      <a:pt x="25289" y="12373"/>
                      <a:pt x="24560" y="10397"/>
                    </a:cubicBezTo>
                    <a:cubicBezTo>
                      <a:pt x="24438" y="10093"/>
                      <a:pt x="24377" y="9850"/>
                      <a:pt x="24286" y="9668"/>
                    </a:cubicBezTo>
                    <a:lnTo>
                      <a:pt x="24256" y="9516"/>
                    </a:lnTo>
                    <a:cubicBezTo>
                      <a:pt x="24499" y="8999"/>
                      <a:pt x="24773" y="8483"/>
                      <a:pt x="25016" y="7966"/>
                    </a:cubicBezTo>
                    <a:cubicBezTo>
                      <a:pt x="25624" y="6750"/>
                      <a:pt x="26171" y="5504"/>
                      <a:pt x="26688" y="4288"/>
                    </a:cubicBezTo>
                    <a:lnTo>
                      <a:pt x="26809" y="3984"/>
                    </a:lnTo>
                    <a:lnTo>
                      <a:pt x="26809" y="3984"/>
                    </a:lnTo>
                    <a:cubicBezTo>
                      <a:pt x="26414" y="5808"/>
                      <a:pt x="26505" y="7723"/>
                      <a:pt x="27022" y="9516"/>
                    </a:cubicBezTo>
                    <a:cubicBezTo>
                      <a:pt x="28263" y="13453"/>
                      <a:pt x="29324" y="16786"/>
                      <a:pt x="29212" y="16811"/>
                    </a:cubicBezTo>
                    <a:lnTo>
                      <a:pt x="29212" y="16811"/>
                    </a:lnTo>
                    <a:cubicBezTo>
                      <a:pt x="29349" y="16783"/>
                      <a:pt x="31820" y="12694"/>
                      <a:pt x="30487" y="8665"/>
                    </a:cubicBezTo>
                    <a:cubicBezTo>
                      <a:pt x="29818" y="6659"/>
                      <a:pt x="28998" y="4683"/>
                      <a:pt x="28055" y="2799"/>
                    </a:cubicBezTo>
                    <a:cubicBezTo>
                      <a:pt x="27873" y="2403"/>
                      <a:pt x="27751" y="2130"/>
                      <a:pt x="27660" y="1947"/>
                    </a:cubicBezTo>
                    <a:cubicBezTo>
                      <a:pt x="27873" y="1400"/>
                      <a:pt x="28055" y="823"/>
                      <a:pt x="28207" y="276"/>
                    </a:cubicBezTo>
                    <a:cubicBezTo>
                      <a:pt x="28266" y="119"/>
                      <a:pt x="28136" y="1"/>
                      <a:pt x="28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1" name="Google Shape;1501;p66"/>
          <p:cNvSpPr txBox="1">
            <a:spLocks noGrp="1"/>
          </p:cNvSpPr>
          <p:nvPr>
            <p:ph type="title"/>
          </p:nvPr>
        </p:nvSpPr>
        <p:spPr>
          <a:xfrm>
            <a:off x="878488" y="649750"/>
            <a:ext cx="5065500"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Cooking with a Conscience</a:t>
            </a:r>
            <a:endParaRPr sz="6000"/>
          </a:p>
        </p:txBody>
      </p:sp>
      <p:sp>
        <p:nvSpPr>
          <p:cNvPr id="1502" name="Google Shape;1502;p66"/>
          <p:cNvSpPr txBox="1">
            <a:spLocks noGrp="1"/>
          </p:cNvSpPr>
          <p:nvPr>
            <p:ph type="subTitle" idx="1"/>
          </p:nvPr>
        </p:nvSpPr>
        <p:spPr>
          <a:xfrm>
            <a:off x="878500" y="2463150"/>
            <a:ext cx="5065500" cy="220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cookbook</a:t>
            </a:r>
            <a:endParaRPr/>
          </a:p>
          <a:p>
            <a:pPr marL="0" lvl="0" indent="0" algn="l" rtl="0">
              <a:spcBef>
                <a:spcPts val="0"/>
              </a:spcBef>
              <a:spcAft>
                <a:spcPts val="0"/>
              </a:spcAft>
              <a:buNone/>
            </a:pPr>
            <a:r>
              <a:rPr lang="en"/>
              <a:t>	Designed based on what we learned</a:t>
            </a:r>
            <a:endParaRPr/>
          </a:p>
          <a:p>
            <a:pPr marL="0" lvl="0" indent="0" algn="l" rtl="0">
              <a:spcBef>
                <a:spcPts val="0"/>
              </a:spcBef>
              <a:spcAft>
                <a:spcPts val="0"/>
              </a:spcAft>
              <a:buNone/>
            </a:pPr>
            <a:r>
              <a:rPr lang="en"/>
              <a:t>	Accessible, easy to use, free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67"/>
          <p:cNvSpPr txBox="1">
            <a:spLocks noGrp="1"/>
          </p:cNvSpPr>
          <p:nvPr>
            <p:ph type="body" idx="1"/>
          </p:nvPr>
        </p:nvSpPr>
        <p:spPr>
          <a:xfrm>
            <a:off x="2853975" y="1553225"/>
            <a:ext cx="3269400" cy="2706300"/>
          </a:xfrm>
          <a:prstGeom prst="rect">
            <a:avLst/>
          </a:prstGeom>
        </p:spPr>
        <p:txBody>
          <a:bodyPr spcFirstLastPara="1" wrap="square" lIns="91425" tIns="91425" rIns="91425" bIns="91425" anchor="ctr" anchorCtr="0">
            <a:noAutofit/>
          </a:bodyPr>
          <a:lstStyle/>
          <a:p>
            <a:pPr marL="457200" lvl="0" indent="-355600" algn="just" rtl="0">
              <a:lnSpc>
                <a:spcPct val="200000"/>
              </a:lnSpc>
              <a:spcBef>
                <a:spcPts val="0"/>
              </a:spcBef>
              <a:spcAft>
                <a:spcPts val="0"/>
              </a:spcAft>
              <a:buClr>
                <a:schemeClr val="lt2"/>
              </a:buClr>
              <a:buSzPts val="2000"/>
              <a:buChar char="★"/>
            </a:pPr>
            <a:r>
              <a:rPr lang="en" sz="2000">
                <a:solidFill>
                  <a:schemeClr val="lt2"/>
                </a:solidFill>
              </a:rPr>
              <a:t>Accessibility </a:t>
            </a:r>
            <a:endParaRPr sz="2000">
              <a:solidFill>
                <a:schemeClr val="lt2"/>
              </a:solidFill>
            </a:endParaRPr>
          </a:p>
          <a:p>
            <a:pPr marL="457200" lvl="0" indent="-355600" algn="just" rtl="0">
              <a:lnSpc>
                <a:spcPct val="200000"/>
              </a:lnSpc>
              <a:spcBef>
                <a:spcPts val="0"/>
              </a:spcBef>
              <a:spcAft>
                <a:spcPts val="0"/>
              </a:spcAft>
              <a:buClr>
                <a:schemeClr val="lt2"/>
              </a:buClr>
              <a:buSzPts val="2000"/>
              <a:buChar char="★"/>
            </a:pPr>
            <a:r>
              <a:rPr lang="en" sz="2000">
                <a:solidFill>
                  <a:schemeClr val="lt2"/>
                </a:solidFill>
              </a:rPr>
              <a:t>Convenience </a:t>
            </a:r>
            <a:endParaRPr sz="2000">
              <a:solidFill>
                <a:schemeClr val="lt2"/>
              </a:solidFill>
            </a:endParaRPr>
          </a:p>
          <a:p>
            <a:pPr marL="457200" lvl="0" indent="-355600" algn="just" rtl="0">
              <a:lnSpc>
                <a:spcPct val="200000"/>
              </a:lnSpc>
              <a:spcBef>
                <a:spcPts val="0"/>
              </a:spcBef>
              <a:spcAft>
                <a:spcPts val="0"/>
              </a:spcAft>
              <a:buClr>
                <a:schemeClr val="lt2"/>
              </a:buClr>
              <a:buSzPts val="2000"/>
              <a:buChar char="★"/>
            </a:pPr>
            <a:r>
              <a:rPr lang="en" sz="2000">
                <a:solidFill>
                  <a:schemeClr val="lt2"/>
                </a:solidFill>
              </a:rPr>
              <a:t>Environment</a:t>
            </a:r>
            <a:endParaRPr sz="2000">
              <a:solidFill>
                <a:schemeClr val="lt2"/>
              </a:solidFill>
            </a:endParaRPr>
          </a:p>
          <a:p>
            <a:pPr marL="457200" lvl="0" indent="-355600" algn="just" rtl="0">
              <a:lnSpc>
                <a:spcPct val="200000"/>
              </a:lnSpc>
              <a:spcBef>
                <a:spcPts val="0"/>
              </a:spcBef>
              <a:spcAft>
                <a:spcPts val="0"/>
              </a:spcAft>
              <a:buClr>
                <a:schemeClr val="lt2"/>
              </a:buClr>
              <a:buSzPts val="2000"/>
              <a:buChar char="★"/>
            </a:pPr>
            <a:r>
              <a:rPr lang="en" sz="2000">
                <a:solidFill>
                  <a:schemeClr val="lt2"/>
                </a:solidFill>
              </a:rPr>
              <a:t>Affordable</a:t>
            </a:r>
            <a:endParaRPr sz="2000">
              <a:solidFill>
                <a:schemeClr val="lt2"/>
              </a:solidFill>
            </a:endParaRPr>
          </a:p>
          <a:p>
            <a:pPr marL="0" lvl="0" indent="0" algn="l" rtl="0">
              <a:lnSpc>
                <a:spcPct val="200000"/>
              </a:lnSpc>
              <a:spcBef>
                <a:spcPts val="0"/>
              </a:spcBef>
              <a:spcAft>
                <a:spcPts val="0"/>
              </a:spcAft>
              <a:buNone/>
            </a:pPr>
            <a:endParaRPr sz="2000">
              <a:solidFill>
                <a:schemeClr val="lt2"/>
              </a:solidFill>
            </a:endParaRPr>
          </a:p>
        </p:txBody>
      </p:sp>
      <p:sp>
        <p:nvSpPr>
          <p:cNvPr id="1508" name="Google Shape;1508;p67"/>
          <p:cNvSpPr txBox="1">
            <a:spLocks noGrp="1"/>
          </p:cNvSpPr>
          <p:nvPr>
            <p:ph type="title"/>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Why a Website?</a:t>
            </a:r>
            <a:endParaRPr/>
          </a:p>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ocial Issues Thesis: Climate Change by Slidesgo">
  <a:themeElements>
    <a:clrScheme name="Simple Light">
      <a:dk1>
        <a:srgbClr val="355C2E"/>
      </a:dk1>
      <a:lt1>
        <a:srgbClr val="F8EEE4"/>
      </a:lt1>
      <a:dk2>
        <a:srgbClr val="81A235"/>
      </a:dk2>
      <a:lt2>
        <a:srgbClr val="282828"/>
      </a:lt2>
      <a:accent1>
        <a:srgbClr val="F0DCC8"/>
      </a:accent1>
      <a:accent2>
        <a:srgbClr val="F4A79C"/>
      </a:accent2>
      <a:accent3>
        <a:srgbClr val="C7843C"/>
      </a:accent3>
      <a:accent4>
        <a:srgbClr val="8ACDCE"/>
      </a:accent4>
      <a:accent5>
        <a:srgbClr val="006936"/>
      </a:accent5>
      <a:accent6>
        <a:srgbClr val="7A5716"/>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1839</Words>
  <Application>Microsoft Office PowerPoint</Application>
  <PresentationFormat>On-screen Show (16:9)</PresentationFormat>
  <Paragraphs>100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Raleway</vt:lpstr>
      <vt:lpstr>Cairo</vt:lpstr>
      <vt:lpstr>DM Sans</vt:lpstr>
      <vt:lpstr>Fira Sans Condensed Medium</vt:lpstr>
      <vt:lpstr>Arial</vt:lpstr>
      <vt:lpstr>Oxygen</vt:lpstr>
      <vt:lpstr>Times New Roman</vt:lpstr>
      <vt:lpstr>Lato</vt:lpstr>
      <vt:lpstr>Social Issues Thesis: Climate Change by Slidesgo</vt:lpstr>
      <vt:lpstr>Cooking With a Conscience: OUR FOOD SYSTEM AND CLIMATE CHANGE </vt:lpstr>
      <vt:lpstr>CLIMATE CHANGE</vt:lpstr>
      <vt:lpstr>PowerPoint Presentation</vt:lpstr>
      <vt:lpstr>Sustainability</vt:lpstr>
      <vt:lpstr>METHODOLOGY</vt:lpstr>
      <vt:lpstr>Survey Takeaways and Project Implementation</vt:lpstr>
      <vt:lpstr> Key Takeaways     Themes</vt:lpstr>
      <vt:lpstr>Cooking with a Conscience</vt:lpstr>
      <vt:lpstr>Why a Website? </vt:lpstr>
      <vt:lpstr>Techniques</vt:lpstr>
      <vt:lpstr>A PICTURE IS WORTH A THOUSAND WORDS</vt:lpstr>
      <vt:lpstr>CONCLUSIONS</vt:lpstr>
      <vt:lpstr>Global Components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Cooking With a Conscience: OUR FOOD SYSTEM AND CLIMATE CHANGE </dc:title>
  <cp:lastModifiedBy>Slanger, Addie</cp:lastModifiedBy>
  <cp:revision>2</cp:revision>
  <dcterms:modified xsi:type="dcterms:W3CDTF">2023-04-20T21:37:46Z</dcterms:modified>
</cp:coreProperties>
</file>